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DF_D4AE2077.xml" ContentType="application/vnd.ms-powerpoint.comments+xml"/>
  <Override PartName="/ppt/notesSlides/notesSlide3.xml" ContentType="application/vnd.openxmlformats-officedocument.presentationml.notesSlide+xml"/>
  <Override PartName="/ppt/comments/modernComment_7FFFFFE6_7A4EF4F5.xml" ContentType="application/vnd.ms-powerpoint.comments+xml"/>
  <Override PartName="/ppt/notesSlides/notesSlide4.xml" ContentType="application/vnd.openxmlformats-officedocument.presentationml.notesSlide+xml"/>
  <Override PartName="/ppt/comments/modernComment_7FFFFFE8_64CD530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FFDC_94A99432.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FF74_58BA565C.xml" ContentType="application/vnd.ms-powerpoint.comments+xml"/>
  <Override PartName="/ppt/notesSlides/notesSlide16.xml" ContentType="application/vnd.openxmlformats-officedocument.presentationml.notesSlide+xml"/>
  <Override PartName="/ppt/comments/modernComment_7FFFFFE4_7E7EF90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25"/>
  </p:notesMasterIdLst>
  <p:handoutMasterIdLst>
    <p:handoutMasterId r:id="rId26"/>
  </p:handoutMasterIdLst>
  <p:sldIdLst>
    <p:sldId id="256" r:id="rId2"/>
    <p:sldId id="354" r:id="rId3"/>
    <p:sldId id="2147483614" r:id="rId4"/>
    <p:sldId id="2147483615" r:id="rId5"/>
    <p:sldId id="2147483622" r:id="rId6"/>
    <p:sldId id="2147483624" r:id="rId7"/>
    <p:sldId id="2147483623" r:id="rId8"/>
    <p:sldId id="2147483619" r:id="rId9"/>
    <p:sldId id="269" r:id="rId10"/>
    <p:sldId id="2147483593" r:id="rId11"/>
    <p:sldId id="2147483607" r:id="rId12"/>
    <p:sldId id="2147483602" r:id="rId13"/>
    <p:sldId id="2147483603" r:id="rId14"/>
    <p:sldId id="2147483275" r:id="rId15"/>
    <p:sldId id="2147483616" r:id="rId16"/>
    <p:sldId id="2147483611" r:id="rId17"/>
    <p:sldId id="2147483612" r:id="rId18"/>
    <p:sldId id="2147483609" r:id="rId19"/>
    <p:sldId id="2147483508" r:id="rId20"/>
    <p:sldId id="2147483620" r:id="rId21"/>
    <p:sldId id="2147483621" r:id="rId22"/>
    <p:sldId id="2147483617" r:id="rId23"/>
    <p:sldId id="2147483618" r:id="rId24"/>
  </p:sldIdLst>
  <p:sldSz cx="14630400" cy="8229600"/>
  <p:notesSz cx="6858000" cy="9144000"/>
  <p:defaultTex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7"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584D508-9AD9-DC5C-8272-77F5C8B6BFE1}" name="Mike Allison" initials="MA" userId="S::mike.allison@relativity.com::d9ddedeb-4002-48ed-8d69-9be572da8b60" providerId="AD"/>
  <p188:author id="{7446F636-7817-6E6C-5D92-387030C6D2C7}" name="Symon Shim" initials="SS" userId="S::symon.shim@relativity.com::f1673575-d26f-44c5-872a-46817def3396" providerId="AD"/>
  <p188:author id="{C6F5183D-F24C-23A7-6806-B15C9F22DE83}" name="Maks Babuder" initials="MB" userId="S::maks.babuder@relativity.com::8b86d7ae-3e08-4f9c-b73e-54a1d07c641e" providerId="AD"/>
  <p188:author id="{1BFF6B42-8FDD-8DA2-788B-9C237851828F}" name="Andrea Beckman" initials="AB" userId="S::andrea.beckman@relativity.com::f4732bce-da1f-4278-ac98-085b5ee8b7f4" providerId="AD"/>
  <p188:author id="{74305F59-F884-CAA4-7FF6-47C8D8D520FA}" name="Dana Morimoto" initials="DM" userId="S::dana.morimoto@relativity.com::ded219b0-cda4-418d-95f9-b0ee9cb252ea" providerId="AD"/>
  <p188:author id="{A123EC5A-5100-B3FF-EDA4-C0D33A155EFC}" name="Natalie Andrews" initials="" userId="S::natalie.andrews@relativity.com::9d8cbdc9-d357-4348-ac5f-4617bc5ffe87" providerId="AD"/>
  <p188:author id="{CF849B62-ADFB-8289-4EE2-6A943ABC836B}" name="Shelby Altman" initials="" userId="S::shelby.altman@relativity.com::85810b2d-3d55-4cf9-92cf-71257aa6d74f" providerId="AD"/>
  <p188:author id="{70CFB37E-6751-7A61-28E1-526DF1336B8F}" name="Julie Aker" initials="JA" userId="S::julie.aker@relativity.com::676413bd-8483-4400-ba41-ae0cdde98f38" providerId="AD"/>
  <p188:author id="{69FEDE87-8DAC-3EAD-3543-1BE6DD2C37F7}" name="Matt Preyss" initials="MP" userId="S::matt.preyss@relativity.com::9c1a87a3-7d9a-4d6f-9b67-379344627ab0" providerId="AD"/>
  <p188:author id="{9C2B118A-DF6D-9FCC-C0E6-90DAA4A8902F}" name="Desiree Mayer" initials="" userId="S::desiree.mayer@relativity.com::8cac82c2-b4f4-4f18-be88-c83e52fcc01d" providerId="AD"/>
  <p188:author id="{42CDA28A-B6FB-CB85-128B-39272A5A2740}" name="Bill Sutton" initials="" userId="S::bill.sutton@relativity.com::c0a331c0-d24e-4c7d-a2b0-b92a59a2f58c" providerId="AD"/>
  <p188:author id="{0F1E9893-8A40-39A8-5A73-25311F9B29B6}" name="Tomasz Bocheński" initials="TB" userId="S::tomasz.bochenski@relativity.com::99b55472-23dd-4881-8813-7812cf398454" providerId="AD"/>
  <p188:author id="{741E17C4-F812-580B-D644-A404BC750AE4}" name="Chris Smith" initials="CS" userId="S::chris.smith@relativity.com::6c7f4435-4cf6-4ec6-9065-e51e5caa8d45" providerId="AD"/>
  <p188:author id="{0976A9DB-C64E-361B-AB68-C4E09BDCCA39}" name="Dave Rosholt" initials="" userId="S::dave.rosholt@relativity.com::19e892e5-051b-4070-b52d-fbadd021fa5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66F"/>
    <a:srgbClr val="F8F9FC"/>
    <a:srgbClr val="ECEFF1"/>
    <a:srgbClr val="EF5F11"/>
    <a:srgbClr val="1A5A8E"/>
    <a:srgbClr val="166050"/>
    <a:srgbClr val="000000"/>
    <a:srgbClr val="F3EFED"/>
    <a:srgbClr val="74AFA2"/>
    <a:srgbClr val="FCFD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E3EFF-E63E-5BBC-36F9-8B7197907292}" v="1048" dt="2026-03-13T22:26:47.360"/>
    <p1510:client id="{2EF3638A-E185-0D44-B567-9B97AB1039E5}" v="4605" dt="2026-03-14T15:11:59.793"/>
    <p1510:client id="{4E29D486-32F0-3E3E-0E7C-DFF6088D46EA}" v="14" dt="2026-03-13T22:13:49.308"/>
    <p1510:client id="{5F7E029E-926D-4DE0-A56B-EBF3DB6F6821}" v="232" dt="2026-03-14T00:32:22.133"/>
    <p1510:client id="{959F8762-1CEA-164C-825F-584C54DFA145}" v="102" dt="2026-03-14T03:35:35.962"/>
    <p1510:client id="{C7C1E337-EA10-CB40-847C-4B008D369A93}" v="2459" dt="2026-03-14T03:26:37.836"/>
    <p1510:client id="{E0DA8BF6-B6C2-4D46-5E3D-EA3F26B0F61C}" v="3" dt="2026-03-14T03:37:40.51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592"/>
        <p:guide pos="4608"/>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7FFFFF74_58BA565C.xml><?xml version="1.0" encoding="utf-8"?>
<p188:cmLst xmlns:a="http://schemas.openxmlformats.org/drawingml/2006/main" xmlns:r="http://schemas.openxmlformats.org/officeDocument/2006/relationships" xmlns:p188="http://schemas.microsoft.com/office/powerpoint/2018/8/main">
  <p188:cm id="{07082E0E-B92F-413F-AEBF-8B0DC2C72DC8}" authorId="{1BFF6B42-8FDD-8DA2-788B-9C237851828F}" status="resolved" created="2026-02-24T16:47:21.162">
    <pc:sldMkLst xmlns:pc="http://schemas.microsoft.com/office/powerpoint/2013/main/command">
      <pc:docMk/>
      <pc:sldMk cId="1488606812" sldId="2147483508"/>
    </pc:sldMkLst>
    <p188:txBody>
      <a:bodyPr/>
      <a:lstStyle/>
      <a:p>
        <a:r>
          <a:rPr lang="en-US"/>
          <a:t>[@Maks Babuder] The Doc Summaries / Topics screenshot is really fuzzy and small.  Can you zoom into the relevant info so it's a bit more readable.</a:t>
        </a:r>
      </a:p>
    </p188:txBody>
    <p188:extLst>
      <p:ext xmlns:p="http://schemas.openxmlformats.org/presentationml/2006/main" uri="{57CB4572-C831-44C2-8A1C-0ADB6CCDFE69}">
        <p223:reactions xmlns:p223="http://schemas.microsoft.com/office/powerpoint/2022/03/main">
          <p223:rxn type="👍">
            <p223:instance time="2026-03-08T21:23:21.420" authorId="{C6F5183D-F24C-23A7-6806-B15C9F22DE83}"/>
          </p223:rxn>
        </p223:reactions>
      </p:ext>
    </p188:extLst>
  </p188:cm>
</p188:cmLst>
</file>

<file path=ppt/comments/modernComment_7FFFFFDC_94A99432.xml><?xml version="1.0" encoding="utf-8"?>
<p188:cmLst xmlns:a="http://schemas.openxmlformats.org/drawingml/2006/main" xmlns:r="http://schemas.openxmlformats.org/officeDocument/2006/relationships" xmlns:p188="http://schemas.microsoft.com/office/powerpoint/2018/8/main">
  <p188:cm id="{FFB43362-5620-554B-9830-84E49D400C57}" authorId="{69FEDE87-8DAC-3EAD-3543-1BE6DD2C37F7}" created="2026-03-14T01:02:37.140">
    <ac:deMkLst xmlns:ac="http://schemas.microsoft.com/office/drawing/2013/main/command">
      <pc:docMk xmlns:pc="http://schemas.microsoft.com/office/powerpoint/2013/main/command"/>
      <pc:sldMk xmlns:pc="http://schemas.microsoft.com/office/powerpoint/2013/main/command" cId="2494141490" sldId="2147483612"/>
      <ac:picMk id="3" creationId="{C48A5CAF-3175-C5F6-0B35-A7172373F551}"/>
    </ac:deMkLst>
    <p188:txBody>
      <a:bodyPr/>
      <a:lstStyle/>
      <a:p>
        <a:r>
          <a:rPr lang="en-US"/>
          <a:t>[@Symon Shim]- this image is blurry to me (not sure if the same for others) can you grab another one? It might be due to it starting to play when you took the screen shot. </a:t>
        </a:r>
      </a:p>
    </p188:txBody>
  </p188:cm>
</p188:cmLst>
</file>

<file path=ppt/comments/modernComment_7FFFFFDF_D4AE2077.xml><?xml version="1.0" encoding="utf-8"?>
<p188:cmLst xmlns:a="http://schemas.openxmlformats.org/drawingml/2006/main" xmlns:r="http://schemas.openxmlformats.org/officeDocument/2006/relationships" xmlns:p188="http://schemas.microsoft.com/office/powerpoint/2018/8/main">
  <p188:cm id="{414C4FC6-FE22-604B-A7B1-A97EDAA74694}" authorId="{69FEDE87-8DAC-3EAD-3543-1BE6DD2C37F7}" status="resolved" created="2026-03-14T01:10:45.686" complete="100000">
    <ac:txMkLst xmlns:ac="http://schemas.microsoft.com/office/drawing/2013/main/command">
      <pc:docMk xmlns:pc="http://schemas.microsoft.com/office/powerpoint/2013/main/command"/>
      <pc:sldMk xmlns:pc="http://schemas.microsoft.com/office/powerpoint/2013/main/command" cId="3568181367" sldId="2147483615"/>
      <ac:spMk id="3" creationId="{3A73E1A6-CDEA-0578-A11D-3D472EE9258E}"/>
      <ac:txMk cp="0" len="68">
        <ac:context len="69" hash="2679034092"/>
      </ac:txMk>
    </ac:txMkLst>
    <p188:pos x="12734811" y="912215"/>
    <p188:replyLst>
      <p188:reply id="{1CB38A21-92CE-AC4C-8A76-FF38EFCCF8D9}" authorId="{7446F636-7817-6E6C-5D92-387030C6D2C7}" created="2026-03-14T02:51:41.489">
        <p188:txBody>
          <a:bodyPr/>
          <a:lstStyle/>
          <a:p>
            <a:r>
              <a:rPr lang="en-US"/>
              <a:t>I don't mind provocative!  Here's a quick idea - maybe the "one" is too on-the-nose?</a:t>
            </a:r>
          </a:p>
        </p188:txBody>
      </p188:reply>
      <p188:reply id="{6BD12ABB-D57E-9841-8600-5EAE089AE599}" authorId="{69FEDE87-8DAC-3EAD-3543-1BE6DD2C37F7}" created="2026-03-14T02:55:54.086">
        <p188:txBody>
          <a:bodyPr/>
          <a:lstStyle/>
          <a:p>
            <a:r>
              <a:rPr lang="en-US"/>
              <a:t>I like it! </a:t>
            </a:r>
          </a:p>
        </p188:txBody>
      </p188:reply>
    </p188:replyLst>
    <p188:txBody>
      <a:bodyPr/>
      <a:lstStyle/>
      <a:p>
        <a:r>
          <a:rPr lang="en-US"/>
          <a:t>I prefer more provocative/bold title if the team is ok with that but happy to edit back to more descriptive title. cc: [@Symon Shim]</a:t>
        </a:r>
      </a:p>
    </p188:txBody>
  </p188:cm>
</p188:cmLst>
</file>

<file path=ppt/comments/modernComment_7FFFFFE4_7E7EF90D.xml><?xml version="1.0" encoding="utf-8"?>
<p188:cmLst xmlns:a="http://schemas.openxmlformats.org/drawingml/2006/main" xmlns:r="http://schemas.openxmlformats.org/officeDocument/2006/relationships" xmlns:p188="http://schemas.microsoft.com/office/powerpoint/2018/8/main">
  <p188:cm id="{7C8BEB89-F435-DF4A-966C-EBD7C008B07C}" authorId="{1BFF6B42-8FDD-8DA2-788B-9C237851828F}" status="resolved" created="2026-02-24T16:47:21.162">
    <pc:sldMkLst xmlns:pc="http://schemas.microsoft.com/office/powerpoint/2013/main/command">
      <pc:docMk/>
      <pc:sldMk cId="1488606812" sldId="2147483508"/>
    </pc:sldMkLst>
    <p188:txBody>
      <a:bodyPr/>
      <a:lstStyle/>
      <a:p>
        <a:r>
          <a:rPr lang="en-US"/>
          <a:t>[@Maks Babuder] The Doc Summaries / Topics screenshot is really fuzzy and small.  Can you zoom into the relevant info so it's a bit more readable.</a:t>
        </a:r>
      </a:p>
    </p188:txBody>
    <p188:extLst>
      <p:ext xmlns:p="http://schemas.openxmlformats.org/presentationml/2006/main" uri="{57CB4572-C831-44C2-8A1C-0ADB6CCDFE69}">
        <p223:reactions xmlns:p223="http://schemas.microsoft.com/office/powerpoint/2022/03/main">
          <p223:rxn type="👍">
            <p223:instance time="2026-03-08T21:23:21.420" authorId="{C6F5183D-F24C-23A7-6806-B15C9F22DE83}"/>
          </p223:rxn>
        </p223:reactions>
      </p:ext>
    </p188:extLst>
  </p188:cm>
</p188:cmLst>
</file>

<file path=ppt/comments/modernComment_7FFFFFE6_7A4EF4F5.xml><?xml version="1.0" encoding="utf-8"?>
<p188:cmLst xmlns:a="http://schemas.openxmlformats.org/drawingml/2006/main" xmlns:r="http://schemas.openxmlformats.org/officeDocument/2006/relationships" xmlns:p188="http://schemas.microsoft.com/office/powerpoint/2018/8/main">
  <p188:cm id="{88521F10-36FA-B141-877A-4D58193B6092}" authorId="{69FEDE87-8DAC-3EAD-3543-1BE6DD2C37F7}" created="2026-03-14T02:59:20.068">
    <ac:txMkLst xmlns:ac="http://schemas.microsoft.com/office/drawing/2013/main/command">
      <pc:docMk xmlns:pc="http://schemas.microsoft.com/office/powerpoint/2013/main/command"/>
      <pc:sldMk xmlns:pc="http://schemas.microsoft.com/office/powerpoint/2013/main/command" cId="2051994869" sldId="2147483622"/>
      <ac:spMk id="3" creationId="{8B0ACB4F-92C1-3CD8-D4A8-34E278B1F06C}"/>
      <ac:txMk cp="0" len="32">
        <ac:context len="33" hash="1367058156"/>
      </ac:txMk>
    </ac:txMkLst>
    <p188:pos x="9208843" y="581026"/>
    <p188:replyLst>
      <p188:reply id="{18D14CCC-27F2-6D4F-8AE5-2A48B6A38BDE}" authorId="{7446F636-7817-6E6C-5D92-387030C6D2C7}" created="2026-03-14T15:11:51.966">
        <p188:txBody>
          <a:bodyPr/>
          <a:lstStyle/>
          <a:p>
            <a:r>
              <a:rPr lang="en-US"/>
              <a:t>Haha, not my usual style - but happy to give it a go!</a:t>
            </a:r>
          </a:p>
        </p188:txBody>
      </p188:reply>
    </p188:replyLst>
    <p188:txBody>
      <a:bodyPr/>
      <a:lstStyle/>
      <a:p>
        <a:r>
          <a:rPr lang="en-US"/>
          <a:t>[@Symon Shim]- thoughts?</a:t>
        </a:r>
      </a:p>
    </p188:txBody>
  </p188:cm>
</p188:cmLst>
</file>

<file path=ppt/comments/modernComment_7FFFFFE8_64CD530F.xml><?xml version="1.0" encoding="utf-8"?>
<p188:cmLst xmlns:a="http://schemas.openxmlformats.org/drawingml/2006/main" xmlns:r="http://schemas.openxmlformats.org/officeDocument/2006/relationships" xmlns:p188="http://schemas.microsoft.com/office/powerpoint/2018/8/main">
  <p188:cm id="{BB113162-BFDA-F849-B2A0-A8BC4C9ACA47}" authorId="{69FEDE87-8DAC-3EAD-3543-1BE6DD2C37F7}" status="resolved" created="2026-03-14T03:06:18.813" complete="100000">
    <ac:txMkLst xmlns:ac="http://schemas.microsoft.com/office/drawing/2013/main/command">
      <pc:docMk xmlns:pc="http://schemas.microsoft.com/office/powerpoint/2013/main/command"/>
      <pc:sldMk xmlns:pc="http://schemas.microsoft.com/office/powerpoint/2013/main/command" cId="1691177743" sldId="2147483624"/>
      <ac:spMk id="4" creationId="{D028D6AB-B515-5F7A-0CFE-047FA270349B}"/>
      <ac:txMk cp="0" len="34">
        <ac:context len="35" hash="130007344"/>
      </ac:txMk>
    </ac:txMkLst>
    <p188:pos x="9394581" y="581026"/>
    <p188:replyLst>
      <p188:reply id="{A78E85A4-0E14-0048-870C-0451D5479989}" authorId="{7446F636-7817-6E6C-5D92-387030C6D2C7}" created="2026-03-14T03:13:44.559">
        <p188:txBody>
          <a:bodyPr/>
          <a:lstStyle/>
          <a:p>
            <a:r>
              <a:rPr lang="en-US"/>
              <a:t>Nice, good from my standpoint!</a:t>
            </a:r>
          </a:p>
        </p188:txBody>
      </p188:reply>
    </p188:replyLst>
    <p188:txBody>
      <a:bodyPr/>
      <a:lstStyle/>
      <a:p>
        <a:r>
          <a:rPr lang="en-US"/>
          <a:t>[@Symon Shim]- playing with some of these titles for consistency with your last slide (i like what you did). Not imperative to align but thought it could liven up the presentation and create a nice rhythm. Feel free to remove though if you prefer the originals. </a:t>
        </a:r>
      </a:p>
    </p188:txBody>
    <p188:extLst>
      <p:ext xmlns:p="http://schemas.openxmlformats.org/presentationml/2006/main" uri="{57CB4572-C831-44C2-8A1C-0ADB6CCDFE69}">
        <p223:reactions xmlns:p223="http://schemas.microsoft.com/office/powerpoint/2022/03/main">
          <p223:rxn type="👍">
            <p223:instance time="2026-03-14T03:13:30.211" authorId="{7446F636-7817-6E6C-5D92-387030C6D2C7}"/>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D623AC0A-85DE-4CA0-ADE2-5E13AD42D026}" type="datetime1">
              <a:rPr lang="en-US"/>
              <a:pPr>
                <a:defRPr/>
              </a:pPr>
              <a:t>3/14/2026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Tree>
    <p:extLst>
      <p:ext uri="{BB962C8B-B14F-4D97-AF65-F5344CB8AC3E}">
        <p14:creationId xmlns:p14="http://schemas.microsoft.com/office/powerpoint/2010/main" val="2319121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8521371C-CBB3-4368-A4D9-AA39F6B7E462}" type="datetime1">
              <a:rPr lang="en-US"/>
              <a:pPr>
                <a:defRPr/>
              </a:pPr>
              <a:t>3/14/2026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1B43CDF-1D78-47C9-9EB7-BA4F1CF35C03}" type="slidenum">
              <a:rPr lang="en-US"/>
              <a:pPr>
                <a:defRPr/>
              </a:pPr>
              <a:t>‹#›</a:t>
            </a:fld>
            <a:endParaRPr lang="en-US"/>
          </a:p>
        </p:txBody>
      </p:sp>
    </p:spTree>
    <p:extLst>
      <p:ext uri="{BB962C8B-B14F-4D97-AF65-F5344CB8AC3E}">
        <p14:creationId xmlns:p14="http://schemas.microsoft.com/office/powerpoint/2010/main" val="3215872417"/>
      </p:ext>
    </p:extLst>
  </p:cSld>
  <p:clrMap bg1="lt1" tx1="dk1" bg2="lt2" tx2="dk2" accent1="accent1" accent2="accent2" accent3="accent3" accent4="accent4" accent5="accent5" accent6="accent6" hlink="hlink" folHlink="folHlink"/>
  <p:notesStyle>
    <a:lvl1pPr algn="l" defTabSz="1171576" rtl="0" eaLnBrk="0" fontAlgn="base" hangingPunct="0">
      <a:spcBef>
        <a:spcPct val="30000"/>
      </a:spcBef>
      <a:spcAft>
        <a:spcPct val="0"/>
      </a:spcAft>
      <a:defRPr sz="1600" kern="1200">
        <a:solidFill>
          <a:schemeClr val="tx1"/>
        </a:solidFill>
        <a:latin typeface="+mn-lt"/>
        <a:ea typeface="ＭＳ Ｐゴシック" charset="-128"/>
        <a:cs typeface="ＭＳ Ｐゴシック" charset="-128"/>
      </a:defRPr>
    </a:lvl1pPr>
    <a:lvl2pPr marL="584200" algn="l" defTabSz="1171576" rtl="0" eaLnBrk="0" fontAlgn="base" hangingPunct="0">
      <a:spcBef>
        <a:spcPct val="30000"/>
      </a:spcBef>
      <a:spcAft>
        <a:spcPct val="0"/>
      </a:spcAft>
      <a:defRPr sz="1600" kern="1200">
        <a:solidFill>
          <a:schemeClr val="tx1"/>
        </a:solidFill>
        <a:latin typeface="+mn-lt"/>
        <a:ea typeface="ＭＳ Ｐゴシック" charset="-128"/>
        <a:cs typeface="+mn-cs"/>
      </a:defRPr>
    </a:lvl2pPr>
    <a:lvl3pPr marL="1171576" algn="l" defTabSz="1171576" rtl="0" eaLnBrk="0" fontAlgn="base" hangingPunct="0">
      <a:spcBef>
        <a:spcPct val="30000"/>
      </a:spcBef>
      <a:spcAft>
        <a:spcPct val="0"/>
      </a:spcAft>
      <a:defRPr sz="1600" kern="1200">
        <a:solidFill>
          <a:schemeClr val="tx1"/>
        </a:solidFill>
        <a:latin typeface="+mn-lt"/>
        <a:ea typeface="ＭＳ Ｐゴシック" charset="-128"/>
        <a:cs typeface="+mn-cs"/>
      </a:defRPr>
    </a:lvl3pPr>
    <a:lvl4pPr marL="1755776" algn="l" defTabSz="1171576" rtl="0" eaLnBrk="0" fontAlgn="base" hangingPunct="0">
      <a:spcBef>
        <a:spcPct val="30000"/>
      </a:spcBef>
      <a:spcAft>
        <a:spcPct val="0"/>
      </a:spcAft>
      <a:defRPr sz="1600" kern="1200">
        <a:solidFill>
          <a:schemeClr val="tx1"/>
        </a:solidFill>
        <a:latin typeface="+mn-lt"/>
        <a:ea typeface="ＭＳ Ｐゴシック" charset="-128"/>
        <a:cs typeface="+mn-cs"/>
      </a:defRPr>
    </a:lvl4pPr>
    <a:lvl5pPr marL="2343150" algn="l" defTabSz="1171576" rtl="0" eaLnBrk="0" fontAlgn="base" hangingPunct="0">
      <a:spcBef>
        <a:spcPct val="30000"/>
      </a:spcBef>
      <a:spcAft>
        <a:spcPct val="0"/>
      </a:spcAft>
      <a:defRPr sz="1600" kern="1200">
        <a:solidFill>
          <a:schemeClr val="tx1"/>
        </a:solidFill>
        <a:latin typeface="+mn-lt"/>
        <a:ea typeface="ＭＳ Ｐゴシック" charset="-128"/>
        <a:cs typeface="+mn-cs"/>
      </a:defRPr>
    </a:lvl5pPr>
    <a:lvl6pPr marL="2930184" algn="l" defTabSz="1172074" rtl="0" eaLnBrk="1" latinLnBrk="0" hangingPunct="1">
      <a:defRPr sz="1600" kern="1200">
        <a:solidFill>
          <a:schemeClr val="tx1"/>
        </a:solidFill>
        <a:latin typeface="+mn-lt"/>
        <a:ea typeface="+mn-ea"/>
        <a:cs typeface="+mn-cs"/>
      </a:defRPr>
    </a:lvl6pPr>
    <a:lvl7pPr marL="3516222" algn="l" defTabSz="1172074" rtl="0" eaLnBrk="1" latinLnBrk="0" hangingPunct="1">
      <a:defRPr sz="1600" kern="1200">
        <a:solidFill>
          <a:schemeClr val="tx1"/>
        </a:solidFill>
        <a:latin typeface="+mn-lt"/>
        <a:ea typeface="+mn-ea"/>
        <a:cs typeface="+mn-cs"/>
      </a:defRPr>
    </a:lvl7pPr>
    <a:lvl8pPr marL="4102258" algn="l" defTabSz="1172074" rtl="0" eaLnBrk="1" latinLnBrk="0" hangingPunct="1">
      <a:defRPr sz="1600" kern="1200">
        <a:solidFill>
          <a:schemeClr val="tx1"/>
        </a:solidFill>
        <a:latin typeface="+mn-lt"/>
        <a:ea typeface="+mn-ea"/>
        <a:cs typeface="+mn-cs"/>
      </a:defRPr>
    </a:lvl8pPr>
    <a:lvl9pPr marL="4688294" algn="l" defTabSz="117207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B43CDF-1D78-47C9-9EB7-BA4F1CF35C03}" type="slidenum">
              <a:rPr lang="en-US" smtClean="0"/>
              <a:pPr>
                <a:defRPr/>
              </a:pPr>
              <a:t>1</a:t>
            </a:fld>
            <a:endParaRPr lang="en-US"/>
          </a:p>
        </p:txBody>
      </p:sp>
    </p:spTree>
    <p:extLst>
      <p:ext uri="{BB962C8B-B14F-4D97-AF65-F5344CB8AC3E}">
        <p14:creationId xmlns:p14="http://schemas.microsoft.com/office/powerpoint/2010/main" val="24962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800" b="1"/>
              <a:t>Slide talk track: </a:t>
            </a:r>
          </a:p>
          <a:p>
            <a:pPr marL="171450" indent="-171450">
              <a:buFont typeface="Arial" panose="020B0604020202020204" pitchFamily="34" charset="0"/>
              <a:buChar char="•"/>
              <a:defRPr/>
            </a:pPr>
            <a:r>
              <a:rPr lang="en-US" sz="800" b="0"/>
              <a:t>Customers have already been using RelOne / RelOne Gov for processing their FOIA cases – we see hundreds of new FOIA and Public Records Access workspaces created every month</a:t>
            </a:r>
          </a:p>
          <a:p>
            <a:pPr marL="171450" indent="-171450">
              <a:buFont typeface="Arial" panose="020B0604020202020204" pitchFamily="34" charset="0"/>
              <a:buChar char="•"/>
              <a:defRPr/>
            </a:pPr>
            <a:r>
              <a:rPr lang="en-US" sz="800" b="0"/>
              <a:t>We are extending the platform to enable FOIA and Public Records teams to </a:t>
            </a:r>
            <a:r>
              <a:rPr lang="en-US" sz="800" b="1"/>
              <a:t>augment </a:t>
            </a:r>
            <a:r>
              <a:rPr lang="en-US" sz="800" b="0"/>
              <a:t>what the platform already does with an </a:t>
            </a:r>
            <a:r>
              <a:rPr lang="en-US" sz="800" b="1"/>
              <a:t>Intake Portal</a:t>
            </a:r>
            <a:r>
              <a:rPr lang="en-US" sz="800" b="0"/>
              <a:t>, </a:t>
            </a:r>
            <a:r>
              <a:rPr lang="en-US" sz="800" b="1"/>
              <a:t>Case Management</a:t>
            </a:r>
            <a:r>
              <a:rPr lang="en-US" sz="800" b="0"/>
              <a:t>, </a:t>
            </a:r>
            <a:r>
              <a:rPr lang="en-US" sz="800" b="1"/>
              <a:t>Reading Room</a:t>
            </a:r>
            <a:r>
              <a:rPr lang="en-US" sz="800" b="0"/>
              <a:t>, and </a:t>
            </a:r>
            <a:r>
              <a:rPr lang="en-US" sz="800" b="1"/>
              <a:t>Reporting </a:t>
            </a:r>
            <a:r>
              <a:rPr lang="en-US" sz="800" b="0"/>
              <a:t>capabilities</a:t>
            </a:r>
          </a:p>
          <a:p>
            <a:pPr marL="171450" indent="-171450">
              <a:buFont typeface="Arial" panose="020B0604020202020204" pitchFamily="34" charset="0"/>
              <a:buChar char="•"/>
              <a:defRPr/>
            </a:pPr>
            <a:r>
              <a:rPr lang="en-US" sz="800" b="0"/>
              <a:t>Incorporating all the nuances of “managing the clock”, key configurability, while also building for AI-empowerment, cloud scale, and Section 508/accessibility</a:t>
            </a:r>
          </a:p>
          <a:p>
            <a:pPr marL="171450" indent="-171450">
              <a:buFont typeface="Arial" panose="020B0604020202020204" pitchFamily="34" charset="0"/>
              <a:buChar char="•"/>
              <a:defRPr/>
            </a:pPr>
            <a:r>
              <a:rPr lang="en-US" sz="800" b="1"/>
              <a:t>Advanced Access in Feb</a:t>
            </a:r>
            <a:r>
              <a:rPr lang="en-US" sz="800"/>
              <a:t> to validate with a small cohort, then </a:t>
            </a:r>
            <a:r>
              <a:rPr lang="en-US" sz="800" b="1"/>
              <a:t>GA in May</a:t>
            </a:r>
            <a:endParaRPr lang="en-US" sz="800"/>
          </a:p>
          <a:p>
            <a:endParaRPr lang="en-US" sz="800">
              <a:ea typeface="ＭＳ Ｐゴシック"/>
              <a:cs typeface="Calibri"/>
            </a:endParaRPr>
          </a:p>
          <a:p>
            <a:r>
              <a:rPr lang="en-US" sz="800" b="1" u="sng"/>
              <a:t>PM(s) to reach out to regarding content on this slide</a:t>
            </a:r>
          </a:p>
          <a:p>
            <a:r>
              <a:rPr lang="en-US" sz="800"/>
              <a:t>Symon Shim</a:t>
            </a:r>
          </a:p>
          <a:p>
            <a:r>
              <a:rPr lang="en-US" sz="800">
                <a:ea typeface="ＭＳ Ｐゴシック"/>
                <a:cs typeface="Calibri"/>
              </a:rPr>
              <a:t>Justin Simpson</a:t>
            </a:r>
          </a:p>
          <a:p>
            <a:r>
              <a:rPr lang="en-US" sz="800">
                <a:ea typeface="ＭＳ Ｐゴシック"/>
                <a:cs typeface="Calibri"/>
              </a:rPr>
              <a:t>Brian Thompson</a:t>
            </a:r>
          </a:p>
          <a:p>
            <a:endParaRPr lang="en-US" sz="800"/>
          </a:p>
          <a:p>
            <a:endParaRPr lang="en-US">
              <a:ea typeface="Calibri"/>
              <a:cs typeface="Calibri"/>
            </a:endParaRPr>
          </a:p>
        </p:txBody>
      </p:sp>
      <p:sp>
        <p:nvSpPr>
          <p:cNvPr id="4" name="Slide Number Placeholder 3"/>
          <p:cNvSpPr>
            <a:spLocks noGrp="1"/>
          </p:cNvSpPr>
          <p:nvPr>
            <p:ph type="sldNum" sz="quarter" idx="5"/>
          </p:nvPr>
        </p:nvSpPr>
        <p:spPr/>
        <p:txBody>
          <a:bodyPr/>
          <a:lstStyle/>
          <a:p>
            <a:fld id="{D6CAB7A0-E754-4778-8602-AF141A4819A4}" type="slidenum">
              <a:rPr lang="en-US"/>
              <a:t>14</a:t>
            </a:fld>
            <a:endParaRPr lang="en-US"/>
          </a:p>
        </p:txBody>
      </p:sp>
    </p:spTree>
    <p:extLst>
      <p:ext uri="{BB962C8B-B14F-4D97-AF65-F5344CB8AC3E}">
        <p14:creationId xmlns:p14="http://schemas.microsoft.com/office/powerpoint/2010/main" val="118248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09A5D-7888-777A-5F61-83BD66B60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3B578-BA59-A350-0E20-C5C697EB98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CB5C10-546E-4A01-7E29-88AEED07EC4B}"/>
              </a:ext>
            </a:extLst>
          </p:cNvPr>
          <p:cNvSpPr>
            <a:spLocks noGrp="1"/>
          </p:cNvSpPr>
          <p:nvPr>
            <p:ph type="body" idx="1"/>
          </p:nvPr>
        </p:nvSpPr>
        <p:spPr/>
        <p:txBody>
          <a:bodyPr/>
          <a:lstStyle/>
          <a:p>
            <a:pPr>
              <a:defRPr/>
            </a:pPr>
            <a:r>
              <a:rPr lang="en-US" sz="800" b="1"/>
              <a:t>Slide talk track: </a:t>
            </a:r>
          </a:p>
          <a:p>
            <a:pPr marL="171450" indent="-171450">
              <a:buFont typeface="Arial" panose="020B0604020202020204" pitchFamily="34" charset="0"/>
              <a:buChar char="•"/>
              <a:defRPr/>
            </a:pPr>
            <a:r>
              <a:rPr lang="en-US" sz="800" b="0"/>
              <a:t>Customers have already been using </a:t>
            </a:r>
            <a:r>
              <a:rPr lang="en-US" sz="800" b="0" err="1"/>
              <a:t>RelOne</a:t>
            </a:r>
            <a:r>
              <a:rPr lang="en-US" sz="800" b="0"/>
              <a:t> / </a:t>
            </a:r>
            <a:r>
              <a:rPr lang="en-US" sz="800" b="0" err="1"/>
              <a:t>RelOne</a:t>
            </a:r>
            <a:r>
              <a:rPr lang="en-US" sz="800" b="0"/>
              <a:t> Gov for processing their FOIA cases – we see hundreds of new FOIA and Public Records Access workspaces created every month</a:t>
            </a:r>
          </a:p>
          <a:p>
            <a:pPr marL="171450" indent="-171450">
              <a:buFont typeface="Arial" panose="020B0604020202020204" pitchFamily="34" charset="0"/>
              <a:buChar char="•"/>
              <a:defRPr/>
            </a:pPr>
            <a:r>
              <a:rPr lang="en-US" sz="800" b="0"/>
              <a:t>We are extending the platform to enable FOIA and Public Records teams to </a:t>
            </a:r>
            <a:r>
              <a:rPr lang="en-US" sz="800" b="1"/>
              <a:t>augment </a:t>
            </a:r>
            <a:r>
              <a:rPr lang="en-US" sz="800" b="0"/>
              <a:t>what the platform already does with an </a:t>
            </a:r>
            <a:r>
              <a:rPr lang="en-US" sz="800" b="1"/>
              <a:t>Intake Portal</a:t>
            </a:r>
            <a:r>
              <a:rPr lang="en-US" sz="800" b="0"/>
              <a:t>, </a:t>
            </a:r>
            <a:r>
              <a:rPr lang="en-US" sz="800" b="1"/>
              <a:t>Case Management</a:t>
            </a:r>
            <a:r>
              <a:rPr lang="en-US" sz="800" b="0"/>
              <a:t>, </a:t>
            </a:r>
            <a:r>
              <a:rPr lang="en-US" sz="800" b="1"/>
              <a:t>Reading Room</a:t>
            </a:r>
            <a:r>
              <a:rPr lang="en-US" sz="800" b="0"/>
              <a:t>, and </a:t>
            </a:r>
            <a:r>
              <a:rPr lang="en-US" sz="800" b="1"/>
              <a:t>Reporting </a:t>
            </a:r>
            <a:r>
              <a:rPr lang="en-US" sz="800" b="0"/>
              <a:t>capabilities</a:t>
            </a:r>
          </a:p>
          <a:p>
            <a:pPr marL="171450" indent="-171450">
              <a:buFont typeface="Arial" panose="020B0604020202020204" pitchFamily="34" charset="0"/>
              <a:buChar char="•"/>
              <a:defRPr/>
            </a:pPr>
            <a:r>
              <a:rPr lang="en-US" sz="800" b="0"/>
              <a:t>Incorporating all the nuances of “managing the clock”, key configurability, while also building for AI-empowerment, cloud scale, and Section 508/accessibility</a:t>
            </a:r>
          </a:p>
          <a:p>
            <a:pPr marL="171450" indent="-171450">
              <a:buFont typeface="Arial" panose="020B0604020202020204" pitchFamily="34" charset="0"/>
              <a:buChar char="•"/>
              <a:defRPr/>
            </a:pPr>
            <a:r>
              <a:rPr lang="en-US" sz="800" b="1"/>
              <a:t>Advanced Access in Feb</a:t>
            </a:r>
            <a:r>
              <a:rPr lang="en-US" sz="800"/>
              <a:t> to validate with a small cohort, then </a:t>
            </a:r>
            <a:r>
              <a:rPr lang="en-US" sz="800" b="1"/>
              <a:t>GA in May</a:t>
            </a:r>
            <a:endParaRPr lang="en-US" sz="800"/>
          </a:p>
          <a:p>
            <a:endParaRPr lang="en-US" sz="800">
              <a:ea typeface="ＭＳ Ｐゴシック"/>
              <a:cs typeface="Calibri"/>
            </a:endParaRPr>
          </a:p>
          <a:p>
            <a:r>
              <a:rPr lang="en-US" sz="800" b="1" u="sng"/>
              <a:t>PM(s) to reach out to regarding content on this slide</a:t>
            </a:r>
          </a:p>
          <a:p>
            <a:r>
              <a:rPr lang="en-US" sz="800"/>
              <a:t>Symon Shim</a:t>
            </a:r>
          </a:p>
          <a:p>
            <a:r>
              <a:rPr lang="en-US" sz="800">
                <a:ea typeface="ＭＳ Ｐゴシック"/>
                <a:cs typeface="Calibri"/>
              </a:rPr>
              <a:t>Justin Simpson</a:t>
            </a:r>
          </a:p>
          <a:p>
            <a:r>
              <a:rPr lang="en-US" sz="800">
                <a:ea typeface="ＭＳ Ｐゴシック"/>
                <a:cs typeface="Calibri"/>
              </a:rPr>
              <a:t>Brian Thompson</a:t>
            </a:r>
          </a:p>
          <a:p>
            <a:endParaRPr lang="en-US" sz="800"/>
          </a:p>
          <a:p>
            <a:endParaRPr lang="en-US">
              <a:ea typeface="Calibri"/>
              <a:cs typeface="Calibri"/>
            </a:endParaRPr>
          </a:p>
        </p:txBody>
      </p:sp>
      <p:sp>
        <p:nvSpPr>
          <p:cNvPr id="4" name="Slide Number Placeholder 3">
            <a:extLst>
              <a:ext uri="{FF2B5EF4-FFF2-40B4-BE49-F238E27FC236}">
                <a16:creationId xmlns:a16="http://schemas.microsoft.com/office/drawing/2014/main" id="{EC484364-1BB3-F5E1-CB1F-9C1355430CFA}"/>
              </a:ext>
            </a:extLst>
          </p:cNvPr>
          <p:cNvSpPr>
            <a:spLocks noGrp="1"/>
          </p:cNvSpPr>
          <p:nvPr>
            <p:ph type="sldNum" sz="quarter" idx="5"/>
          </p:nvPr>
        </p:nvSpPr>
        <p:spPr/>
        <p:txBody>
          <a:bodyPr/>
          <a:lstStyle/>
          <a:p>
            <a:fld id="{D6CAB7A0-E754-4778-8602-AF141A4819A4}" type="slidenum">
              <a:rPr lang="en-US"/>
              <a:t>15</a:t>
            </a:fld>
            <a:endParaRPr lang="en-US"/>
          </a:p>
        </p:txBody>
      </p:sp>
    </p:spTree>
    <p:extLst>
      <p:ext uri="{BB962C8B-B14F-4D97-AF65-F5344CB8AC3E}">
        <p14:creationId xmlns:p14="http://schemas.microsoft.com/office/powerpoint/2010/main" val="348354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80D98-4884-1ACC-0E33-4A2CBEA9A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A1114-D3FF-256A-4463-576D8C0AEAE8}"/>
              </a:ext>
            </a:extLst>
          </p:cNvPr>
          <p:cNvSpPr>
            <a:spLocks noGrp="1" noRot="1" noChangeAspect="1"/>
          </p:cNvSpPr>
          <p:nvPr>
            <p:ph type="sldImg"/>
          </p:nvPr>
        </p:nvSpPr>
        <p:spPr>
          <a:xfrm>
            <a:off x="2008355775" y="818089550"/>
            <a:ext cx="278257000" cy="1636177513"/>
          </a:xfrm>
        </p:spPr>
        <p:txBody>
          <a:bodyPr/>
          <a:lstStyle/>
          <a:p>
            <a:endParaRPr lang="en-US"/>
          </a:p>
        </p:txBody>
      </p:sp>
      <p:sp>
        <p:nvSpPr>
          <p:cNvPr id="3" name="Notes Placeholder 2">
            <a:extLst>
              <a:ext uri="{FF2B5EF4-FFF2-40B4-BE49-F238E27FC236}">
                <a16:creationId xmlns:a16="http://schemas.microsoft.com/office/drawing/2014/main" id="{DFE72A35-FA55-2115-8301-2FC61470B254}"/>
              </a:ext>
            </a:extLst>
          </p:cNvPr>
          <p:cNvSpPr>
            <a:spLocks noGrp="1"/>
          </p:cNvSpPr>
          <p:nvPr>
            <p:ph type="body" idx="1"/>
          </p:nvPr>
        </p:nvSpPr>
        <p:spPr/>
        <p:txBody>
          <a:bodyPr>
            <a:normAutofit/>
          </a:bodyPr>
          <a:lstStyle/>
          <a:p>
            <a:pPr defTabSz="607620">
              <a:defRPr/>
            </a:pPr>
            <a:endParaRPr lang="en-US"/>
          </a:p>
        </p:txBody>
      </p:sp>
      <p:sp>
        <p:nvSpPr>
          <p:cNvPr id="4" name="Slide Number Placeholder 3">
            <a:extLst>
              <a:ext uri="{FF2B5EF4-FFF2-40B4-BE49-F238E27FC236}">
                <a16:creationId xmlns:a16="http://schemas.microsoft.com/office/drawing/2014/main" id="{A1B7C9A1-C3CC-B43A-B79E-3CACF03A5E4E}"/>
              </a:ext>
            </a:extLst>
          </p:cNvPr>
          <p:cNvSpPr>
            <a:spLocks noGrp="1"/>
          </p:cNvSpPr>
          <p:nvPr>
            <p:ph type="sldNum" sz="quarter" idx="5"/>
          </p:nvPr>
        </p:nvSpPr>
        <p:spPr/>
        <p:txBody>
          <a:bodyPr/>
          <a:lstStyle/>
          <a:p>
            <a:pPr>
              <a:defRPr/>
            </a:pPr>
            <a:fld id="{11B43CDF-1D78-47C9-9EB7-BA4F1CF35C03}" type="slidenum">
              <a:rPr lang="en-US" smtClean="0"/>
              <a:pPr>
                <a:defRPr/>
              </a:pPr>
              <a:t>16</a:t>
            </a:fld>
            <a:endParaRPr lang="en-US"/>
          </a:p>
        </p:txBody>
      </p:sp>
    </p:spTree>
    <p:extLst>
      <p:ext uri="{BB962C8B-B14F-4D97-AF65-F5344CB8AC3E}">
        <p14:creationId xmlns:p14="http://schemas.microsoft.com/office/powerpoint/2010/main" val="54854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838A-E976-C732-BA43-6F1CEB899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9C20F-494B-FE76-4E0B-5B510B8E440B}"/>
              </a:ext>
            </a:extLst>
          </p:cNvPr>
          <p:cNvSpPr>
            <a:spLocks noGrp="1" noRot="1" noChangeAspect="1"/>
          </p:cNvSpPr>
          <p:nvPr>
            <p:ph type="sldImg"/>
          </p:nvPr>
        </p:nvSpPr>
        <p:spPr>
          <a:xfrm>
            <a:off x="2008355775" y="818089550"/>
            <a:ext cx="278257000" cy="1636177513"/>
          </a:xfrm>
        </p:spPr>
        <p:txBody>
          <a:bodyPr/>
          <a:lstStyle/>
          <a:p>
            <a:endParaRPr lang="en-US"/>
          </a:p>
        </p:txBody>
      </p:sp>
      <p:sp>
        <p:nvSpPr>
          <p:cNvPr id="3" name="Notes Placeholder 2">
            <a:extLst>
              <a:ext uri="{FF2B5EF4-FFF2-40B4-BE49-F238E27FC236}">
                <a16:creationId xmlns:a16="http://schemas.microsoft.com/office/drawing/2014/main" id="{54E7CAF0-10D6-7E38-215D-22C9560BF656}"/>
              </a:ext>
            </a:extLst>
          </p:cNvPr>
          <p:cNvSpPr>
            <a:spLocks noGrp="1"/>
          </p:cNvSpPr>
          <p:nvPr>
            <p:ph type="body" idx="1"/>
          </p:nvPr>
        </p:nvSpPr>
        <p:spPr/>
        <p:txBody>
          <a:bodyPr>
            <a:normAutofit/>
          </a:bodyPr>
          <a:lstStyle/>
          <a:p>
            <a:pPr defTabSz="607620">
              <a:defRPr/>
            </a:pPr>
            <a:r>
              <a:rPr lang="en-US"/>
              <a:t>“Instead of forcing FOIA teams into a one-size-fits-all model, we let them define the analyses that matter to their records — from responsiveness to PII, CBI, and exemption review — and get structured, reviewable outputs back. That helps teams move faster while keeping human judgment in control.”</a:t>
            </a:r>
          </a:p>
        </p:txBody>
      </p:sp>
      <p:sp>
        <p:nvSpPr>
          <p:cNvPr id="4" name="Slide Number Placeholder 3">
            <a:extLst>
              <a:ext uri="{FF2B5EF4-FFF2-40B4-BE49-F238E27FC236}">
                <a16:creationId xmlns:a16="http://schemas.microsoft.com/office/drawing/2014/main" id="{F220B590-40A3-89A9-5E64-3FDC95CB84FB}"/>
              </a:ext>
            </a:extLst>
          </p:cNvPr>
          <p:cNvSpPr>
            <a:spLocks noGrp="1"/>
          </p:cNvSpPr>
          <p:nvPr>
            <p:ph type="sldNum" sz="quarter" idx="5"/>
          </p:nvPr>
        </p:nvSpPr>
        <p:spPr/>
        <p:txBody>
          <a:bodyPr/>
          <a:lstStyle/>
          <a:p>
            <a:pPr>
              <a:defRPr/>
            </a:pPr>
            <a:fld id="{11B43CDF-1D78-47C9-9EB7-BA4F1CF35C03}" type="slidenum">
              <a:rPr lang="en-US" smtClean="0"/>
              <a:pPr>
                <a:defRPr/>
              </a:pPr>
              <a:t>17</a:t>
            </a:fld>
            <a:endParaRPr lang="en-US"/>
          </a:p>
        </p:txBody>
      </p:sp>
    </p:spTree>
    <p:extLst>
      <p:ext uri="{BB962C8B-B14F-4D97-AF65-F5344CB8AC3E}">
        <p14:creationId xmlns:p14="http://schemas.microsoft.com/office/powerpoint/2010/main" val="408772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F9755-73BC-8345-BA9F-4D056DEE8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48F3E-2668-A7E6-970B-7B1AD2E8E29B}"/>
              </a:ext>
            </a:extLst>
          </p:cNvPr>
          <p:cNvSpPr>
            <a:spLocks noGrp="1" noRot="1" noChangeAspect="1"/>
          </p:cNvSpPr>
          <p:nvPr>
            <p:ph type="sldImg"/>
          </p:nvPr>
        </p:nvSpPr>
        <p:spPr>
          <a:xfrm>
            <a:off x="2008355775" y="818089550"/>
            <a:ext cx="278257000" cy="1636177513"/>
          </a:xfrm>
        </p:spPr>
        <p:txBody>
          <a:bodyPr/>
          <a:lstStyle/>
          <a:p>
            <a:endParaRPr lang="en-US"/>
          </a:p>
        </p:txBody>
      </p:sp>
      <p:sp>
        <p:nvSpPr>
          <p:cNvPr id="3" name="Notes Placeholder 2">
            <a:extLst>
              <a:ext uri="{FF2B5EF4-FFF2-40B4-BE49-F238E27FC236}">
                <a16:creationId xmlns:a16="http://schemas.microsoft.com/office/drawing/2014/main" id="{5FC3508D-3124-663B-C6C7-CF4E81F1FD45}"/>
              </a:ext>
            </a:extLst>
          </p:cNvPr>
          <p:cNvSpPr>
            <a:spLocks noGrp="1"/>
          </p:cNvSpPr>
          <p:nvPr>
            <p:ph type="body" idx="1"/>
          </p:nvPr>
        </p:nvSpPr>
        <p:spPr/>
        <p:txBody>
          <a:bodyPr>
            <a:normAutofit/>
          </a:bodyPr>
          <a:lstStyle/>
          <a:p>
            <a:pPr defTabSz="607620">
              <a:defRPr/>
            </a:pPr>
            <a:r>
              <a:rPr lang="en-US"/>
              <a:t>Relationship between the FOIA team and the public</a:t>
            </a:r>
          </a:p>
          <a:p>
            <a:pPr defTabSz="607620">
              <a:defRPr/>
            </a:pPr>
            <a:endParaRPr lang="en-US"/>
          </a:p>
          <a:p>
            <a:pPr defTabSz="607620">
              <a:defRPr/>
            </a:pPr>
            <a:r>
              <a:rPr lang="en-US"/>
              <a:t>- FOIA team: Find documents that meet the "rule of 3" - FOIA team: for documents that meet this or are part of a general release to Reading Room, have that occur in MILLISECONDS (no more manual copying of data) - FOIA team: hiding is just as simple, click of a button - FOIA team: INSPECT the audit trail of how documents have been released over time - FOIA team: See how the public is engaging with the content you are putting up in the Reading - Public: search across these documents - Public: know that the documents that are up are intentional not just slapdash potpourri of stuff - Public: know that your engagement matters (because the FOIA team can actually see it)</a:t>
            </a:r>
          </a:p>
        </p:txBody>
      </p:sp>
      <p:sp>
        <p:nvSpPr>
          <p:cNvPr id="4" name="Slide Number Placeholder 3">
            <a:extLst>
              <a:ext uri="{FF2B5EF4-FFF2-40B4-BE49-F238E27FC236}">
                <a16:creationId xmlns:a16="http://schemas.microsoft.com/office/drawing/2014/main" id="{46A4C616-8514-EBA1-467E-50DEE3243B5B}"/>
              </a:ext>
            </a:extLst>
          </p:cNvPr>
          <p:cNvSpPr>
            <a:spLocks noGrp="1"/>
          </p:cNvSpPr>
          <p:nvPr>
            <p:ph type="sldNum" sz="quarter" idx="5"/>
          </p:nvPr>
        </p:nvSpPr>
        <p:spPr/>
        <p:txBody>
          <a:bodyPr/>
          <a:lstStyle/>
          <a:p>
            <a:pPr>
              <a:defRPr/>
            </a:pPr>
            <a:fld id="{11B43CDF-1D78-47C9-9EB7-BA4F1CF35C03}" type="slidenum">
              <a:rPr lang="en-US" smtClean="0"/>
              <a:pPr>
                <a:defRPr/>
              </a:pPr>
              <a:t>18</a:t>
            </a:fld>
            <a:endParaRPr lang="en-US"/>
          </a:p>
        </p:txBody>
      </p:sp>
    </p:spTree>
    <p:extLst>
      <p:ext uri="{BB962C8B-B14F-4D97-AF65-F5344CB8AC3E}">
        <p14:creationId xmlns:p14="http://schemas.microsoft.com/office/powerpoint/2010/main" val="130389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D1D30-21FA-121E-0B26-5FE88E31C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1B801-55DD-0D40-E16D-C4D00E139C80}"/>
              </a:ext>
            </a:extLst>
          </p:cNvPr>
          <p:cNvSpPr>
            <a:spLocks noGrp="1" noRot="1" noChangeAspect="1"/>
          </p:cNvSpPr>
          <p:nvPr>
            <p:ph type="sldImg"/>
          </p:nvPr>
        </p:nvSpPr>
        <p:spPr>
          <a:xfrm>
            <a:off x="2008355775" y="818089550"/>
            <a:ext cx="278257000" cy="1636177513"/>
          </a:xfrm>
        </p:spPr>
      </p:sp>
      <p:sp>
        <p:nvSpPr>
          <p:cNvPr id="3" name="Notes Placeholder 2">
            <a:extLst>
              <a:ext uri="{FF2B5EF4-FFF2-40B4-BE49-F238E27FC236}">
                <a16:creationId xmlns:a16="http://schemas.microsoft.com/office/drawing/2014/main" id="{63EF6C41-C473-9E24-A9D1-FED234646B83}"/>
              </a:ext>
            </a:extLst>
          </p:cNvPr>
          <p:cNvSpPr>
            <a:spLocks noGrp="1"/>
          </p:cNvSpPr>
          <p:nvPr>
            <p:ph type="body" idx="1"/>
          </p:nvPr>
        </p:nvSpPr>
        <p:spPr/>
        <p:txBody>
          <a:bodyPr>
            <a:normAutofit fontScale="25000" lnSpcReduction="20000"/>
          </a:bodyPr>
          <a:lstStyle/>
          <a:p>
            <a:r>
              <a:rPr lang="en-US" b="1" u="sng"/>
              <a:t>Talk Track</a:t>
            </a:r>
          </a:p>
          <a:p>
            <a:r>
              <a:rPr lang="en-US" sz="1600" b="0" i="0" kern="1200">
                <a:solidFill>
                  <a:schemeClr val="tx1"/>
                </a:solidFill>
                <a:effectLst/>
                <a:latin typeface="+mn-lt"/>
                <a:ea typeface="ＭＳ Ｐゴシック" charset="-128"/>
                <a:cs typeface="ＭＳ Ｐゴシック" charset="-128"/>
              </a:rPr>
              <a:t>Since becoming generally available in 2024,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has continued to scale rapidly—with customers consistently reporting major reductions in cost, improved quality, and dramatically faster time to results. Heading into 2026, we’re building on that momentum by expanding how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can help teams understand, protect, and act on their document populations with even greater precision --- across many LDI use cases. </a:t>
            </a:r>
          </a:p>
          <a:p>
            <a:r>
              <a:rPr lang="en-US" sz="1600" b="0" i="0" kern="1200">
                <a:solidFill>
                  <a:schemeClr val="tx1"/>
                </a:solidFill>
                <a:effectLst/>
                <a:latin typeface="+mn-lt"/>
                <a:ea typeface="ＭＳ Ｐゴシック" charset="-128"/>
                <a:cs typeface="ＭＳ Ｐゴシック" charset="-128"/>
              </a:rPr>
              <a:t>This year,  we are introducing 3 new pieces of functionality:</a:t>
            </a:r>
          </a:p>
          <a:p>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1. </a:t>
            </a:r>
            <a:r>
              <a:rPr lang="en-US" sz="1600" b="1" i="0" kern="1200">
                <a:solidFill>
                  <a:schemeClr val="tx1"/>
                </a:solidFill>
                <a:effectLst/>
                <a:latin typeface="+mn-lt"/>
                <a:ea typeface="ＭＳ Ｐゴシック" charset="-128"/>
                <a:cs typeface="ＭＳ Ｐゴシック" charset="-128"/>
              </a:rPr>
              <a:t>Introducing custom analysis in </a:t>
            </a:r>
            <a:r>
              <a:rPr lang="en-US" sz="1600" b="1" i="0" kern="1200" err="1">
                <a:solidFill>
                  <a:schemeClr val="tx1"/>
                </a:solidFill>
                <a:effectLst/>
                <a:latin typeface="+mn-lt"/>
                <a:ea typeface="ＭＳ Ｐゴシック" charset="-128"/>
                <a:cs typeface="ＭＳ Ｐゴシック" charset="-128"/>
              </a:rPr>
              <a:t>aiR</a:t>
            </a:r>
            <a:r>
              <a:rPr lang="en-US" sz="1600" b="1" i="0" kern="1200">
                <a:solidFill>
                  <a:schemeClr val="tx1"/>
                </a:solidFill>
                <a:effectLst/>
                <a:latin typeface="+mn-lt"/>
                <a:ea typeface="ＭＳ Ｐゴシック" charset="-128"/>
                <a:cs typeface="ＭＳ Ｐゴシック" charset="-128"/>
              </a:rPr>
              <a:t> for Review – unleashing the creativity of the Relativity community. </a:t>
            </a:r>
            <a:r>
              <a:rPr lang="en-US" sz="1600" b="0" i="0" kern="1200">
                <a:solidFill>
                  <a:schemeClr val="tx1"/>
                </a:solidFill>
                <a:effectLst/>
                <a:latin typeface="+mn-lt"/>
                <a:ea typeface="ＭＳ Ｐゴシック" charset="-128"/>
                <a:cs typeface="ＭＳ Ｐゴシック" charset="-128"/>
              </a:rPr>
              <a:t>We’ve learned a tremendous amount over the last two years about how teams use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across relevance, issues, privilege, and more. Now we’re democratizing that power. </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Customers will be able to create their own custom LDI-style analyses directly inside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 think of it as creating your own relevance review specifically for your type of documents/use cases/snowflakes.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Write your own tailored prompt instructions for any analysis use case</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Define what context a user can provide (e.g. case summary)</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Specify the structured outputs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returns (single choice, long text, rationales, considerations, citations, etc.)</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We’ll enable customers to unlock new workflows such as content extraction (e.g. look at all these PDFs and extract the invoice totals and stick it into a Relativity field), bespoke client-specific classifications (e.g. special clients have special classification workflows), or net-new analysis types that Relativity doesn’t yet ship out of the box (e.g. partners can create their own “DSAR analysis”).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All of this is delivered through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Review’s transparent, human‑in‑the‑loop experience—empowering teams and partners to codify their expertise, differentiate their services, and solve matter‑specific challenges with generative AI.</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This work is in active discovery with an AA program opening in Q1 and GA scheduled for Q2 2026. We’re actively seeking customers who want to participate in early research and help shape this capability.</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When customers speak about other AI tools allowing users to quickly extract data from docs and summarize, this serves as our step one. </a:t>
            </a:r>
            <a:br>
              <a:rPr lang="en-US" sz="1600" b="0" i="0" kern="1200">
                <a:solidFill>
                  <a:schemeClr val="tx1"/>
                </a:solidFill>
                <a:effectLst/>
                <a:latin typeface="+mn-lt"/>
                <a:ea typeface="ＭＳ Ｐゴシック" charset="-128"/>
                <a:cs typeface="ＭＳ Ｐゴシック" charset="-128"/>
              </a:rPr>
            </a:br>
            <a:endParaRPr lang="en-US" sz="1600" b="0" i="0" kern="1200">
              <a:solidFill>
                <a:schemeClr val="tx1"/>
              </a:solidFill>
              <a:effectLst/>
              <a:latin typeface="+mn-lt"/>
              <a:ea typeface="ＭＳ Ｐゴシック" charset="-128"/>
              <a:cs typeface="ＭＳ Ｐゴシック" charset="-128"/>
            </a:endParaRPr>
          </a:p>
          <a:p>
            <a:r>
              <a:rPr lang="en-US" sz="1600" b="1" i="0" kern="1200">
                <a:solidFill>
                  <a:schemeClr val="tx1"/>
                </a:solidFill>
                <a:effectLst/>
                <a:latin typeface="+mn-lt"/>
                <a:ea typeface="ＭＳ Ｐゴシック" charset="-128"/>
                <a:cs typeface="ＭＳ Ｐゴシック" charset="-128"/>
              </a:rPr>
              <a:t>2. PII &amp; Confidential Business Information &amp; FOIA – Context‑Aware Confidentiality Review</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 are introducing three new generative AI–based Analysis Types that detect Personal Information (PI) and Confidential Business Information (CBI) and FOIA exemptions with far greater precision than traditional pattern‑based methods.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These analysis types leverage context‑aware language models to:</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Identify subtle, implied, or poorly </a:t>
            </a:r>
            <a:r>
              <a:rPr lang="en-US" sz="1600" b="0" i="0" kern="1200" err="1">
                <a:solidFill>
                  <a:schemeClr val="tx1"/>
                </a:solidFill>
                <a:effectLst/>
                <a:latin typeface="+mn-lt"/>
                <a:ea typeface="ＭＳ Ｐゴシック" charset="-128"/>
                <a:cs typeface="ＭＳ Ｐゴシック" charset="-128"/>
              </a:rPr>
              <a:t>OCR’d</a:t>
            </a:r>
            <a:r>
              <a:rPr lang="en-US" sz="1600" b="0" i="0" kern="1200">
                <a:solidFill>
                  <a:schemeClr val="tx1"/>
                </a:solidFill>
                <a:effectLst/>
                <a:latin typeface="+mn-lt"/>
                <a:ea typeface="ＭＳ Ｐゴシック" charset="-128"/>
                <a:cs typeface="ＭＳ Ｐゴシック" charset="-128"/>
              </a:rPr>
              <a:t> sensitive content</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Reduce false positives from naïve keyword or </a:t>
            </a:r>
            <a:r>
              <a:rPr lang="en-US" sz="1600" b="0" i="0" kern="1200" err="1">
                <a:solidFill>
                  <a:schemeClr val="tx1"/>
                </a:solidFill>
                <a:effectLst/>
                <a:latin typeface="+mn-lt"/>
                <a:ea typeface="ＭＳ Ｐゴシック" charset="-128"/>
                <a:cs typeface="ＭＳ Ｐゴシック" charset="-128"/>
              </a:rPr>
              <a:t>RegEx</a:t>
            </a:r>
            <a:r>
              <a:rPr lang="en-US" sz="1600" b="0" i="0" kern="1200">
                <a:solidFill>
                  <a:schemeClr val="tx1"/>
                </a:solidFill>
                <a:effectLst/>
                <a:latin typeface="+mn-lt"/>
                <a:ea typeface="ＭＳ Ｐゴシック" charset="-128"/>
                <a:cs typeface="ＭＳ Ｐゴシック" charset="-128"/>
              </a:rPr>
              <a:t>‑based approaches</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Provide structured outputs including the classification, rationale, considerations, and citations</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Support iterative refinement through prompt‑based customization</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Out of the box, the models support the most common global PI, CBI, and FOIA categories, with extensibility planned for later iterations.</a:t>
            </a:r>
            <a:br>
              <a:rPr lang="en-US" sz="1600" b="0" i="0" kern="1200">
                <a:solidFill>
                  <a:schemeClr val="tx1"/>
                </a:solidFill>
                <a:effectLst/>
                <a:latin typeface="+mn-lt"/>
                <a:ea typeface="ＭＳ Ｐゴシック" charset="-128"/>
                <a:cs typeface="ＭＳ Ｐゴシック" charset="-128"/>
              </a:rPr>
            </a:br>
            <a:r>
              <a:rPr lang="en-US" sz="1600" b="1" i="0" kern="1200">
                <a:solidFill>
                  <a:schemeClr val="tx1"/>
                </a:solidFill>
                <a:effectLst/>
                <a:latin typeface="+mn-lt"/>
                <a:ea typeface="ＭＳ Ｐゴシック" charset="-128"/>
                <a:cs typeface="ＭＳ Ｐゴシック" charset="-128"/>
              </a:rPr>
              <a:t>By General Availability in 2026, PI classifications will be paired with automated redactions</a:t>
            </a:r>
            <a:r>
              <a:rPr lang="en-US" sz="1600" b="0" i="0" kern="1200">
                <a:solidFill>
                  <a:schemeClr val="tx1"/>
                </a:solidFill>
                <a:effectLst/>
                <a:latin typeface="+mn-lt"/>
                <a:ea typeface="ＭＳ Ｐゴシック" charset="-128"/>
                <a:cs typeface="ＭＳ Ｐゴシック" charset="-128"/>
              </a:rPr>
              <a:t>, allowing teams to immediately act on what the system identifies.</a:t>
            </a:r>
          </a:p>
          <a:p>
            <a:pPr marL="171450" indent="-171450">
              <a:buFont typeface="Arial" panose="020B0604020202020204" pitchFamily="34" charset="0"/>
              <a:buChar char="•"/>
            </a:pPr>
            <a:r>
              <a:rPr lang="en-US" sz="1600" b="1" i="0" kern="1200">
                <a:solidFill>
                  <a:schemeClr val="tx1"/>
                </a:solidFill>
                <a:effectLst/>
                <a:latin typeface="+mn-lt"/>
                <a:ea typeface="ＭＳ Ｐゴシック" charset="-128"/>
                <a:cs typeface="ＭＳ Ｐゴシック" charset="-128"/>
              </a:rPr>
              <a:t>Roadmap:</a:t>
            </a:r>
            <a:endParaRPr lang="en-US" sz="1600" b="0" i="0" kern="120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600" b="1" i="0" kern="1200">
                <a:solidFill>
                  <a:schemeClr val="tx1"/>
                </a:solidFill>
                <a:effectLst/>
                <a:latin typeface="+mn-lt"/>
                <a:ea typeface="ＭＳ Ｐゴシック" charset="-128"/>
                <a:cs typeface="ＭＳ Ｐゴシック" charset="-128"/>
              </a:rPr>
              <a:t>Q1:</a:t>
            </a:r>
            <a:r>
              <a:rPr lang="en-US" sz="1600" b="0" i="0" kern="1200">
                <a:solidFill>
                  <a:schemeClr val="tx1"/>
                </a:solidFill>
                <a:effectLst/>
                <a:latin typeface="+mn-lt"/>
                <a:ea typeface="ＭＳ Ｐゴシック" charset="-128"/>
                <a:cs typeface="ＭＳ Ｐゴシック" charset="-128"/>
              </a:rPr>
              <a:t> Confidential Business Information released to Advanced Access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Q2: Personal Information released to Advanced Access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Q3: FOIA exemptions</a:t>
            </a:r>
            <a:br>
              <a:rPr lang="en-US" sz="1600" b="0" i="0" kern="1200">
                <a:solidFill>
                  <a:schemeClr val="tx1"/>
                </a:solidFill>
                <a:effectLst/>
                <a:latin typeface="+mn-lt"/>
                <a:ea typeface="ＭＳ Ｐゴシック" charset="-128"/>
                <a:cs typeface="ＭＳ Ｐゴシック" charset="-128"/>
              </a:rPr>
            </a:br>
            <a:endParaRPr lang="en-US" sz="1600" b="0" i="0" kern="1200">
              <a:solidFill>
                <a:schemeClr val="tx1"/>
              </a:solidFill>
              <a:effectLst/>
              <a:latin typeface="+mn-lt"/>
              <a:ea typeface="ＭＳ Ｐゴシック" charset="-128"/>
              <a:cs typeface="ＭＳ Ｐゴシック" charset="-128"/>
            </a:endParaRPr>
          </a:p>
          <a:p>
            <a:r>
              <a:rPr lang="en-US" sz="1600" b="1" i="0" kern="1200">
                <a:solidFill>
                  <a:schemeClr val="tx1"/>
                </a:solidFill>
                <a:effectLst/>
                <a:latin typeface="+mn-lt"/>
                <a:ea typeface="ＭＳ Ｐゴシック" charset="-128"/>
                <a:cs typeface="ＭＳ Ｐゴシック" charset="-128"/>
              </a:rPr>
              <a:t>3. Insight Layers – Understanding What’s in Your Document Population</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 know that review teams need more than classifications—they need immediate understanding of what’s </a:t>
            </a:r>
            <a:r>
              <a:rPr lang="en-US" sz="1600" b="0" i="1" kern="1200">
                <a:solidFill>
                  <a:schemeClr val="tx1"/>
                </a:solidFill>
                <a:effectLst/>
                <a:latin typeface="+mn-lt"/>
                <a:ea typeface="ＭＳ Ｐゴシック" charset="-128"/>
                <a:cs typeface="ＭＳ Ｐゴシック" charset="-128"/>
              </a:rPr>
              <a:t>in</a:t>
            </a:r>
            <a:r>
              <a:rPr lang="en-US" sz="1600" b="0" i="0" kern="1200">
                <a:solidFill>
                  <a:schemeClr val="tx1"/>
                </a:solidFill>
                <a:effectLst/>
                <a:latin typeface="+mn-lt"/>
                <a:ea typeface="ＭＳ Ｐゴシック" charset="-128"/>
                <a:cs typeface="ＭＳ Ｐゴシック" charset="-128"/>
              </a:rPr>
              <a:t> their corpus. That’s why we released doc summaries and topics</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For every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job, customers now receive automatic high‑value insights such as:</a:t>
            </a:r>
          </a:p>
          <a:p>
            <a:pPr marL="869950" lvl="1"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Content summaries for each document</a:t>
            </a:r>
          </a:p>
          <a:p>
            <a:pPr marL="869950" lvl="1"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Content topics for each document</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These insights deliver context that accelerates review decisions, reduces risk, and strengthens defensibility—bringing back the intuition and situational awareness that’s often lost in strictly protocol‑driven workflows.</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We’ll begin to evaluate areas of </a:t>
            </a:r>
            <a:r>
              <a:rPr lang="en-US" sz="1600" b="0" i="0" kern="1200" err="1">
                <a:solidFill>
                  <a:schemeClr val="tx1"/>
                </a:solidFill>
                <a:effectLst/>
                <a:latin typeface="+mn-lt"/>
                <a:ea typeface="ＭＳ Ｐゴシック" charset="-128"/>
                <a:cs typeface="ＭＳ Ｐゴシック" charset="-128"/>
              </a:rPr>
              <a:t>RelOne</a:t>
            </a:r>
            <a:r>
              <a:rPr lang="en-US" sz="1600" b="0" i="0" kern="1200">
                <a:solidFill>
                  <a:schemeClr val="tx1"/>
                </a:solidFill>
                <a:effectLst/>
                <a:latin typeface="+mn-lt"/>
                <a:ea typeface="ＭＳ Ｐゴシック" charset="-128"/>
                <a:cs typeface="ＭＳ Ｐゴシック" charset="-128"/>
              </a:rPr>
              <a:t> where these type of insights might provide useful for ECI and culling tasks. </a:t>
            </a:r>
          </a:p>
          <a:p>
            <a:pPr defTabSz="607620">
              <a:defRPr/>
            </a:pPr>
            <a:endParaRPr lang="en-US" sz="4800" b="1" u="sng">
              <a:latin typeface="Segoe UI" panose="020B0502040204020203" pitchFamily="34" charset="0"/>
              <a:ea typeface="Times New Roman" panose="02020603050405020304" pitchFamily="18" charset="0"/>
            </a:endParaRPr>
          </a:p>
          <a:p>
            <a:pPr defTabSz="607620">
              <a:defRPr/>
            </a:pPr>
            <a:r>
              <a:rPr lang="en-US" sz="4800" b="1" u="sng">
                <a:latin typeface="Segoe UI" panose="020B0502040204020203" pitchFamily="34" charset="0"/>
                <a:ea typeface="Times New Roman" panose="02020603050405020304" pitchFamily="18" charset="0"/>
              </a:rPr>
              <a:t>FAQ</a:t>
            </a:r>
          </a:p>
          <a:p>
            <a:endParaRPr lang="en-US"/>
          </a:p>
          <a:p>
            <a:r>
              <a:rPr lang="en-US" b="1"/>
              <a:t>CAT: </a:t>
            </a:r>
          </a:p>
          <a:p>
            <a:r>
              <a:rPr lang="en-US" sz="1600" b="1" i="0" kern="1200">
                <a:solidFill>
                  <a:schemeClr val="tx1"/>
                </a:solidFill>
                <a:effectLst/>
                <a:latin typeface="+mn-lt"/>
                <a:ea typeface="ＭＳ Ｐゴシック" charset="-128"/>
                <a:cs typeface="ＭＳ Ｐゴシック" charset="-128"/>
              </a:rPr>
              <a:t>Q: What are custom analysis types?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They allow customers to write their own prompt‑based analysis instructions, define expected outputs, and create fully customized document analyses—directly inside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a:t>
            </a:r>
          </a:p>
          <a:p>
            <a:r>
              <a:rPr lang="en-US" sz="1600" b="1" i="0" kern="1200">
                <a:solidFill>
                  <a:schemeClr val="tx1"/>
                </a:solidFill>
                <a:effectLst/>
                <a:latin typeface="+mn-lt"/>
                <a:ea typeface="ＭＳ Ｐゴシック" charset="-128"/>
                <a:cs typeface="ＭＳ Ｐゴシック" charset="-128"/>
              </a:rPr>
              <a:t>Q: What use cases can I build with this?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Any LDI‑style document analysis, including content extraction, bespoke client‑specific classifications, new matter‑specific workflows, or net‑new analysis types that Relativity doesn’t yet include out of the box.</a:t>
            </a:r>
          </a:p>
          <a:p>
            <a:r>
              <a:rPr lang="en-US" sz="1600" b="1" i="0" kern="1200">
                <a:solidFill>
                  <a:schemeClr val="tx1"/>
                </a:solidFill>
                <a:effectLst/>
                <a:latin typeface="+mn-lt"/>
                <a:ea typeface="ＭＳ Ｐゴシック" charset="-128"/>
                <a:cs typeface="ＭＳ Ｐゴシック" charset="-128"/>
              </a:rPr>
              <a:t>Q: Will partners be able to publish analysis types to their clients?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Yes. We are actively exploring ways for partners to build, package, and distribute analysis types across instances. This will be a key opportunity for them to package their expertise and create differentiated value for their customers.</a:t>
            </a:r>
          </a:p>
          <a:p>
            <a:r>
              <a:rPr lang="en-US" sz="1600" b="1" i="0" kern="1200">
                <a:solidFill>
                  <a:schemeClr val="tx1"/>
                </a:solidFill>
                <a:effectLst/>
                <a:latin typeface="+mn-lt"/>
                <a:ea typeface="ＭＳ Ｐゴシック" charset="-128"/>
                <a:cs typeface="ＭＳ Ｐゴシック" charset="-128"/>
              </a:rPr>
              <a:t>Q: Can custom analysis work on objects beyond documents?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 team is evaluating multi‑document and non‑document object support as part of the roadmap.</a:t>
            </a:r>
          </a:p>
          <a:p>
            <a:r>
              <a:rPr lang="en-US" sz="1600" b="1" i="0" kern="1200">
                <a:solidFill>
                  <a:schemeClr val="tx1"/>
                </a:solidFill>
                <a:effectLst/>
                <a:latin typeface="+mn-lt"/>
                <a:ea typeface="ＭＳ Ｐゴシック" charset="-128"/>
                <a:cs typeface="ＭＳ Ｐゴシック" charset="-128"/>
              </a:rPr>
              <a:t>Q: What will this cost?</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This will roll into standard integrated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pricing and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Unit Thresholds.</a:t>
            </a:r>
          </a:p>
          <a:p>
            <a:r>
              <a:rPr lang="en-US" sz="1600" b="1" i="0" kern="1200">
                <a:solidFill>
                  <a:schemeClr val="tx1"/>
                </a:solidFill>
                <a:effectLst/>
                <a:latin typeface="+mn-lt"/>
                <a:ea typeface="ＭＳ Ｐゴシック" charset="-128"/>
                <a:cs typeface="ＭＳ Ｐゴシック" charset="-128"/>
              </a:rPr>
              <a:t>Q: How can I get involved early?</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We’re actively recruiting customers for research sessions. Let me know if you want an introduction to the PM team.</a:t>
            </a:r>
          </a:p>
          <a:p>
            <a:endParaRPr lang="en-US" sz="1600" b="1" i="0" kern="1200">
              <a:solidFill>
                <a:schemeClr val="tx1"/>
              </a:solidFill>
              <a:effectLst/>
              <a:latin typeface="+mn-lt"/>
              <a:ea typeface="ＭＳ Ｐゴシック" charset="-128"/>
              <a:cs typeface="ＭＳ Ｐゴシック" charset="-128"/>
            </a:endParaRPr>
          </a:p>
          <a:p>
            <a:r>
              <a:rPr lang="en-US" sz="1600" b="1" i="0" kern="1200">
                <a:solidFill>
                  <a:schemeClr val="tx1"/>
                </a:solidFill>
                <a:effectLst/>
                <a:latin typeface="+mn-lt"/>
                <a:ea typeface="ＭＳ Ｐゴシック" charset="-128"/>
                <a:cs typeface="ＭＳ Ｐゴシック" charset="-128"/>
              </a:rPr>
              <a:t>PII/SBI:</a:t>
            </a:r>
          </a:p>
          <a:p>
            <a:r>
              <a:rPr lang="en-US" sz="1600" b="1" i="0" kern="1200">
                <a:solidFill>
                  <a:schemeClr val="tx1"/>
                </a:solidFill>
                <a:effectLst/>
                <a:latin typeface="+mn-lt"/>
                <a:ea typeface="ＭＳ Ｐゴシック" charset="-128"/>
                <a:cs typeface="ＭＳ Ｐゴシック" charset="-128"/>
              </a:rPr>
              <a:t>Q: What do the new PI/CBI analysis types do?</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They classify documents containing Personal Information and Confidential Business Information using context‑aware large language models—detecting subtle, implied, or poorly </a:t>
            </a:r>
            <a:r>
              <a:rPr lang="en-US" sz="1600" b="0" i="0" kern="1200" err="1">
                <a:solidFill>
                  <a:schemeClr val="tx1"/>
                </a:solidFill>
                <a:effectLst/>
                <a:latin typeface="+mn-lt"/>
                <a:ea typeface="ＭＳ Ｐゴシック" charset="-128"/>
                <a:cs typeface="ＭＳ Ｐゴシック" charset="-128"/>
              </a:rPr>
              <a:t>OCR’d</a:t>
            </a:r>
            <a:r>
              <a:rPr lang="en-US" sz="1600" b="0" i="0" kern="1200">
                <a:solidFill>
                  <a:schemeClr val="tx1"/>
                </a:solidFill>
                <a:effectLst/>
                <a:latin typeface="+mn-lt"/>
                <a:ea typeface="ＭＳ Ｐゴシック" charset="-128"/>
                <a:cs typeface="ＭＳ Ｐゴシック" charset="-128"/>
              </a:rPr>
              <a:t> references that traditional keyword or </a:t>
            </a:r>
            <a:r>
              <a:rPr lang="en-US" sz="1600" b="0" i="0" kern="1200" err="1">
                <a:solidFill>
                  <a:schemeClr val="tx1"/>
                </a:solidFill>
                <a:effectLst/>
                <a:latin typeface="+mn-lt"/>
                <a:ea typeface="ＭＳ Ｐゴシック" charset="-128"/>
                <a:cs typeface="ＭＳ Ｐゴシック" charset="-128"/>
              </a:rPr>
              <a:t>RegEx</a:t>
            </a:r>
            <a:r>
              <a:rPr lang="en-US" sz="1600" b="0" i="0" kern="1200">
                <a:solidFill>
                  <a:schemeClr val="tx1"/>
                </a:solidFill>
                <a:effectLst/>
                <a:latin typeface="+mn-lt"/>
                <a:ea typeface="ＭＳ Ｐゴシック" charset="-128"/>
                <a:cs typeface="ＭＳ Ｐゴシック" charset="-128"/>
              </a:rPr>
              <a:t> approaches miss.</a:t>
            </a:r>
          </a:p>
          <a:p>
            <a:r>
              <a:rPr lang="en-US" sz="1600" b="1" i="0" kern="1200">
                <a:solidFill>
                  <a:schemeClr val="tx1"/>
                </a:solidFill>
                <a:effectLst/>
                <a:latin typeface="+mn-lt"/>
                <a:ea typeface="ＭＳ Ｐゴシック" charset="-128"/>
                <a:cs typeface="ＭＳ Ｐゴシック" charset="-128"/>
              </a:rPr>
              <a:t>Q: What results will I receive?</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Document‑level classifications (PI/CBI), rationale and considerations, and citations to relevant passages. In 2026, PI classifications will also generate automated redactions.</a:t>
            </a:r>
          </a:p>
          <a:p>
            <a:r>
              <a:rPr lang="en-US" sz="1600" b="1" i="0" kern="1200">
                <a:solidFill>
                  <a:schemeClr val="tx1"/>
                </a:solidFill>
                <a:effectLst/>
                <a:latin typeface="+mn-lt"/>
                <a:ea typeface="ＭＳ Ｐゴシック" charset="-128"/>
                <a:cs typeface="ＭＳ Ｐゴシック" charset="-128"/>
              </a:rPr>
              <a:t>Q: When will automated redaction be available?</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Automated PI redactions will be delivered at General Availability later in 2026.</a:t>
            </a:r>
          </a:p>
          <a:p>
            <a:r>
              <a:rPr lang="en-US" sz="1600" b="1" i="0" kern="1200">
                <a:solidFill>
                  <a:schemeClr val="tx1"/>
                </a:solidFill>
                <a:effectLst/>
                <a:latin typeface="+mn-lt"/>
                <a:ea typeface="ＭＳ Ｐゴシック" charset="-128"/>
                <a:cs typeface="ＭＳ Ｐゴシック" charset="-128"/>
              </a:rPr>
              <a:t>Q: What PI/CBI types will you support?</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 most common global PI categories and widely encountered confidential business information types. The catalog will expand over time.</a:t>
            </a:r>
          </a:p>
          <a:p>
            <a:r>
              <a:rPr lang="en-US" sz="1600" b="1" i="0" kern="1200">
                <a:solidFill>
                  <a:schemeClr val="tx1"/>
                </a:solidFill>
                <a:effectLst/>
                <a:latin typeface="+mn-lt"/>
                <a:ea typeface="ＭＳ Ｐゴシック" charset="-128"/>
                <a:cs typeface="ＭＳ Ｐゴシック" charset="-128"/>
              </a:rPr>
              <a:t>Q: Will I be able to define my own PI/CBI categories?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Not initially. Extensibility is being evaluated for future releases.</a:t>
            </a:r>
          </a:p>
          <a:p>
            <a:r>
              <a:rPr lang="en-US" sz="1600" b="1" i="0" kern="1200">
                <a:solidFill>
                  <a:schemeClr val="tx1"/>
                </a:solidFill>
                <a:effectLst/>
                <a:latin typeface="+mn-lt"/>
                <a:ea typeface="ＭＳ Ｐゴシック" charset="-128"/>
                <a:cs typeface="ＭＳ Ｐゴシック" charset="-128"/>
              </a:rPr>
              <a:t>Q: How do I participate in the Advanced Access program?</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We’re looking for customers with pre‑coded PI/CBI datasets. I can connect you with the product team.</a:t>
            </a:r>
            <a:endParaRPr lang="en-US" b="1"/>
          </a:p>
          <a:p>
            <a:endParaRPr lang="en-US"/>
          </a:p>
          <a:p>
            <a:r>
              <a:rPr lang="en-US" b="1" u="sng"/>
              <a:t>PM(s) to reach out to regarding content on this slide</a:t>
            </a:r>
          </a:p>
          <a:p>
            <a:pPr defTabSz="607620">
              <a:defRPr/>
            </a:pPr>
            <a:r>
              <a:rPr lang="en-US"/>
              <a:t>Bryce Lew</a:t>
            </a:r>
          </a:p>
          <a:p>
            <a:pPr defTabSz="607620">
              <a:defRPr/>
            </a:pPr>
            <a:r>
              <a:rPr lang="en-US"/>
              <a:t>Salma Kamni</a:t>
            </a:r>
          </a:p>
          <a:p>
            <a:pPr defTabSz="607620">
              <a:defRPr/>
            </a:pPr>
            <a:r>
              <a:rPr lang="en-US"/>
              <a:t>Elza Hayyat</a:t>
            </a:r>
          </a:p>
          <a:p>
            <a:pPr defTabSz="607620">
              <a:defRPr/>
            </a:pPr>
            <a:r>
              <a:rPr lang="en-US"/>
              <a:t>Maks Babuder</a:t>
            </a:r>
          </a:p>
          <a:p>
            <a:pPr defTabSz="607620">
              <a:defRPr/>
            </a:pPr>
            <a:r>
              <a:rPr lang="en-US"/>
              <a:t>Peter Haller</a:t>
            </a:r>
          </a:p>
        </p:txBody>
      </p:sp>
      <p:sp>
        <p:nvSpPr>
          <p:cNvPr id="4" name="Slide Number Placeholder 3">
            <a:extLst>
              <a:ext uri="{FF2B5EF4-FFF2-40B4-BE49-F238E27FC236}">
                <a16:creationId xmlns:a16="http://schemas.microsoft.com/office/drawing/2014/main" id="{17F7F027-FF1E-C1FD-8F5A-CE5B49002D71}"/>
              </a:ext>
            </a:extLst>
          </p:cNvPr>
          <p:cNvSpPr>
            <a:spLocks noGrp="1"/>
          </p:cNvSpPr>
          <p:nvPr>
            <p:ph type="sldNum" sz="quarter" idx="5"/>
          </p:nvPr>
        </p:nvSpPr>
        <p:spPr/>
        <p:txBody>
          <a:bodyPr/>
          <a:lstStyle/>
          <a:p>
            <a:pPr>
              <a:defRPr/>
            </a:pPr>
            <a:fld id="{11B43CDF-1D78-47C9-9EB7-BA4F1CF35C03}" type="slidenum">
              <a:rPr lang="en-US" smtClean="0"/>
              <a:pPr>
                <a:defRPr/>
              </a:pPr>
              <a:t>19</a:t>
            </a:fld>
            <a:endParaRPr lang="en-US"/>
          </a:p>
        </p:txBody>
      </p:sp>
    </p:spTree>
    <p:extLst>
      <p:ext uri="{BB962C8B-B14F-4D97-AF65-F5344CB8AC3E}">
        <p14:creationId xmlns:p14="http://schemas.microsoft.com/office/powerpoint/2010/main" val="3638582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653C5-7609-4F74-DDC7-1CDFF83B0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F65DE-4B3F-BDDA-12F8-E03325F6D9C6}"/>
              </a:ext>
            </a:extLst>
          </p:cNvPr>
          <p:cNvSpPr>
            <a:spLocks noGrp="1" noRot="1" noChangeAspect="1"/>
          </p:cNvSpPr>
          <p:nvPr>
            <p:ph type="sldImg"/>
          </p:nvPr>
        </p:nvSpPr>
        <p:spPr>
          <a:xfrm>
            <a:off x="2008355775" y="818089550"/>
            <a:ext cx="278257000" cy="1636177513"/>
          </a:xfrm>
        </p:spPr>
      </p:sp>
      <p:sp>
        <p:nvSpPr>
          <p:cNvPr id="3" name="Notes Placeholder 2">
            <a:extLst>
              <a:ext uri="{FF2B5EF4-FFF2-40B4-BE49-F238E27FC236}">
                <a16:creationId xmlns:a16="http://schemas.microsoft.com/office/drawing/2014/main" id="{7F7973AA-DC94-1479-BF97-752E338F0A48}"/>
              </a:ext>
            </a:extLst>
          </p:cNvPr>
          <p:cNvSpPr>
            <a:spLocks noGrp="1"/>
          </p:cNvSpPr>
          <p:nvPr>
            <p:ph type="body" idx="1"/>
          </p:nvPr>
        </p:nvSpPr>
        <p:spPr/>
        <p:txBody>
          <a:bodyPr>
            <a:normAutofit fontScale="25000" lnSpcReduction="20000"/>
          </a:bodyPr>
          <a:lstStyle/>
          <a:p>
            <a:r>
              <a:rPr lang="en-US" b="1" u="sng"/>
              <a:t>Talk Track</a:t>
            </a:r>
          </a:p>
          <a:p>
            <a:r>
              <a:rPr lang="en-US" sz="1600" b="0" i="0" kern="1200">
                <a:solidFill>
                  <a:schemeClr val="tx1"/>
                </a:solidFill>
                <a:effectLst/>
                <a:latin typeface="+mn-lt"/>
                <a:ea typeface="ＭＳ Ｐゴシック" charset="-128"/>
                <a:cs typeface="ＭＳ Ｐゴシック" charset="-128"/>
              </a:rPr>
              <a:t>Since becoming generally available in 2024,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has continued to scale rapidly—with customers consistently reporting major reductions in cost, improved quality, and dramatically faster time to results. Heading into 2026, we’re building on that momentum by expanding how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can help teams understand, protect, and act on their document populations with even greater precision --- across many LDI use cases. </a:t>
            </a:r>
          </a:p>
          <a:p>
            <a:r>
              <a:rPr lang="en-US" sz="1600" b="0" i="0" kern="1200">
                <a:solidFill>
                  <a:schemeClr val="tx1"/>
                </a:solidFill>
                <a:effectLst/>
                <a:latin typeface="+mn-lt"/>
                <a:ea typeface="ＭＳ Ｐゴシック" charset="-128"/>
                <a:cs typeface="ＭＳ Ｐゴシック" charset="-128"/>
              </a:rPr>
              <a:t>This year,  we are introducing 3 new pieces of functionality:</a:t>
            </a:r>
          </a:p>
          <a:p>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1. </a:t>
            </a:r>
            <a:r>
              <a:rPr lang="en-US" sz="1600" b="1" i="0" kern="1200">
                <a:solidFill>
                  <a:schemeClr val="tx1"/>
                </a:solidFill>
                <a:effectLst/>
                <a:latin typeface="+mn-lt"/>
                <a:ea typeface="ＭＳ Ｐゴシック" charset="-128"/>
                <a:cs typeface="ＭＳ Ｐゴシック" charset="-128"/>
              </a:rPr>
              <a:t>Introducing custom analysis in </a:t>
            </a:r>
            <a:r>
              <a:rPr lang="en-US" sz="1600" b="1" i="0" kern="1200" err="1">
                <a:solidFill>
                  <a:schemeClr val="tx1"/>
                </a:solidFill>
                <a:effectLst/>
                <a:latin typeface="+mn-lt"/>
                <a:ea typeface="ＭＳ Ｐゴシック" charset="-128"/>
                <a:cs typeface="ＭＳ Ｐゴシック" charset="-128"/>
              </a:rPr>
              <a:t>aiR</a:t>
            </a:r>
            <a:r>
              <a:rPr lang="en-US" sz="1600" b="1" i="0" kern="1200">
                <a:solidFill>
                  <a:schemeClr val="tx1"/>
                </a:solidFill>
                <a:effectLst/>
                <a:latin typeface="+mn-lt"/>
                <a:ea typeface="ＭＳ Ｐゴシック" charset="-128"/>
                <a:cs typeface="ＭＳ Ｐゴシック" charset="-128"/>
              </a:rPr>
              <a:t> for Review – unleashing the creativity of the Relativity community. </a:t>
            </a:r>
            <a:r>
              <a:rPr lang="en-US" sz="1600" b="0" i="0" kern="1200">
                <a:solidFill>
                  <a:schemeClr val="tx1"/>
                </a:solidFill>
                <a:effectLst/>
                <a:latin typeface="+mn-lt"/>
                <a:ea typeface="ＭＳ Ｐゴシック" charset="-128"/>
                <a:cs typeface="ＭＳ Ｐゴシック" charset="-128"/>
              </a:rPr>
              <a:t>We’ve learned a tremendous amount over the last two years about how teams use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across relevance, issues, privilege, and more. Now we’re democratizing that power. </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Customers will be able to create their own custom LDI-style analyses directly inside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 think of it as creating your own relevance review specifically for your type of documents/use cases/snowflakes.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Write your own tailored prompt instructions for any analysis use case</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Define what context a user can provide (e.g. case summary)</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Specify the structured outputs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returns (single choice, long text, rationales, considerations, citations, etc.)</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We’ll enable customers to unlock new workflows such as content extraction (e.g. look at all these PDFs and extract the invoice totals and stick it into a Relativity field), bespoke client-specific classifications (e.g. special clients have special classification workflows), or net-new analysis types that Relativity doesn’t yet ship out of the box (e.g. partners can create their own “DSAR analysis”).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All of this is delivered through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Review’s transparent, human‑in‑the‑loop experience—empowering teams and partners to codify their expertise, differentiate their services, and solve matter‑specific challenges with generative AI.</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This work is in active discovery with an AA program opening in Q1 and GA scheduled for Q2 2026. We’re actively seeking customers who want to participate in early research and help shape this capability.</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When customers speak about other AI tools allowing users to quickly extract data from docs and summarize, this serves as our step one. </a:t>
            </a:r>
            <a:br>
              <a:rPr lang="en-US" sz="1600" b="0" i="0" kern="1200">
                <a:solidFill>
                  <a:schemeClr val="tx1"/>
                </a:solidFill>
                <a:effectLst/>
                <a:latin typeface="+mn-lt"/>
                <a:ea typeface="ＭＳ Ｐゴシック" charset="-128"/>
                <a:cs typeface="ＭＳ Ｐゴシック" charset="-128"/>
              </a:rPr>
            </a:br>
            <a:endParaRPr lang="en-US" sz="1600" b="0" i="0" kern="1200">
              <a:solidFill>
                <a:schemeClr val="tx1"/>
              </a:solidFill>
              <a:effectLst/>
              <a:latin typeface="+mn-lt"/>
              <a:ea typeface="ＭＳ Ｐゴシック" charset="-128"/>
              <a:cs typeface="ＭＳ Ｐゴシック" charset="-128"/>
            </a:endParaRPr>
          </a:p>
          <a:p>
            <a:r>
              <a:rPr lang="en-US" sz="1600" b="1" i="0" kern="1200">
                <a:solidFill>
                  <a:schemeClr val="tx1"/>
                </a:solidFill>
                <a:effectLst/>
                <a:latin typeface="+mn-lt"/>
                <a:ea typeface="ＭＳ Ｐゴシック" charset="-128"/>
                <a:cs typeface="ＭＳ Ｐゴシック" charset="-128"/>
              </a:rPr>
              <a:t>2. PII &amp; Confidential Business Information &amp; FOIA – Context‑Aware Confidentiality Review</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 are introducing three new generative AI–based Analysis Types that detect Personal Information (PI) and Confidential Business Information (CBI) and FOIA exemptions with far greater precision than traditional pattern‑based methods.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These analysis types leverage context‑aware language models to:</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Identify subtle, implied, or poorly </a:t>
            </a:r>
            <a:r>
              <a:rPr lang="en-US" sz="1600" b="0" i="0" kern="1200" err="1">
                <a:solidFill>
                  <a:schemeClr val="tx1"/>
                </a:solidFill>
                <a:effectLst/>
                <a:latin typeface="+mn-lt"/>
                <a:ea typeface="ＭＳ Ｐゴシック" charset="-128"/>
                <a:cs typeface="ＭＳ Ｐゴシック" charset="-128"/>
              </a:rPr>
              <a:t>OCR’d</a:t>
            </a:r>
            <a:r>
              <a:rPr lang="en-US" sz="1600" b="0" i="0" kern="1200">
                <a:solidFill>
                  <a:schemeClr val="tx1"/>
                </a:solidFill>
                <a:effectLst/>
                <a:latin typeface="+mn-lt"/>
                <a:ea typeface="ＭＳ Ｐゴシック" charset="-128"/>
                <a:cs typeface="ＭＳ Ｐゴシック" charset="-128"/>
              </a:rPr>
              <a:t> sensitive content</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Reduce false positives from naïve keyword or </a:t>
            </a:r>
            <a:r>
              <a:rPr lang="en-US" sz="1600" b="0" i="0" kern="1200" err="1">
                <a:solidFill>
                  <a:schemeClr val="tx1"/>
                </a:solidFill>
                <a:effectLst/>
                <a:latin typeface="+mn-lt"/>
                <a:ea typeface="ＭＳ Ｐゴシック" charset="-128"/>
                <a:cs typeface="ＭＳ Ｐゴシック" charset="-128"/>
              </a:rPr>
              <a:t>RegEx</a:t>
            </a:r>
            <a:r>
              <a:rPr lang="en-US" sz="1600" b="0" i="0" kern="1200">
                <a:solidFill>
                  <a:schemeClr val="tx1"/>
                </a:solidFill>
                <a:effectLst/>
                <a:latin typeface="+mn-lt"/>
                <a:ea typeface="ＭＳ Ｐゴシック" charset="-128"/>
                <a:cs typeface="ＭＳ Ｐゴシック" charset="-128"/>
              </a:rPr>
              <a:t>‑based approaches</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Provide structured outputs including the classification, rationale, considerations, and citations</a:t>
            </a:r>
          </a:p>
          <a:p>
            <a:pPr marL="755650" lvl="1"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Support iterative refinement through prompt‑based customization</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Out of the box, the models support the most common global PI, CBI, and FOIA categories, with extensibility planned for later iterations.</a:t>
            </a:r>
            <a:br>
              <a:rPr lang="en-US" sz="1600" b="0" i="0" kern="1200">
                <a:solidFill>
                  <a:schemeClr val="tx1"/>
                </a:solidFill>
                <a:effectLst/>
                <a:latin typeface="+mn-lt"/>
                <a:ea typeface="ＭＳ Ｐゴシック" charset="-128"/>
                <a:cs typeface="ＭＳ Ｐゴシック" charset="-128"/>
              </a:rPr>
            </a:br>
            <a:r>
              <a:rPr lang="en-US" sz="1600" b="1" i="0" kern="1200">
                <a:solidFill>
                  <a:schemeClr val="tx1"/>
                </a:solidFill>
                <a:effectLst/>
                <a:latin typeface="+mn-lt"/>
                <a:ea typeface="ＭＳ Ｐゴシック" charset="-128"/>
                <a:cs typeface="ＭＳ Ｐゴシック" charset="-128"/>
              </a:rPr>
              <a:t>By General Availability in 2026, PI classifications will be paired with automated redactions</a:t>
            </a:r>
            <a:r>
              <a:rPr lang="en-US" sz="1600" b="0" i="0" kern="1200">
                <a:solidFill>
                  <a:schemeClr val="tx1"/>
                </a:solidFill>
                <a:effectLst/>
                <a:latin typeface="+mn-lt"/>
                <a:ea typeface="ＭＳ Ｐゴシック" charset="-128"/>
                <a:cs typeface="ＭＳ Ｐゴシック" charset="-128"/>
              </a:rPr>
              <a:t>, allowing teams to immediately act on what the system identifies.</a:t>
            </a:r>
          </a:p>
          <a:p>
            <a:pPr marL="171450" indent="-171450">
              <a:buFont typeface="Arial" panose="020B0604020202020204" pitchFamily="34" charset="0"/>
              <a:buChar char="•"/>
            </a:pPr>
            <a:r>
              <a:rPr lang="en-US" sz="1600" b="1" i="0" kern="1200">
                <a:solidFill>
                  <a:schemeClr val="tx1"/>
                </a:solidFill>
                <a:effectLst/>
                <a:latin typeface="+mn-lt"/>
                <a:ea typeface="ＭＳ Ｐゴシック" charset="-128"/>
                <a:cs typeface="ＭＳ Ｐゴシック" charset="-128"/>
              </a:rPr>
              <a:t>Roadmap:</a:t>
            </a:r>
            <a:endParaRPr lang="en-US" sz="1600" b="0" i="0" kern="120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600" b="1" i="0" kern="1200">
                <a:solidFill>
                  <a:schemeClr val="tx1"/>
                </a:solidFill>
                <a:effectLst/>
                <a:latin typeface="+mn-lt"/>
                <a:ea typeface="ＭＳ Ｐゴシック" charset="-128"/>
                <a:cs typeface="ＭＳ Ｐゴシック" charset="-128"/>
              </a:rPr>
              <a:t>Q1:</a:t>
            </a:r>
            <a:r>
              <a:rPr lang="en-US" sz="1600" b="0" i="0" kern="1200">
                <a:solidFill>
                  <a:schemeClr val="tx1"/>
                </a:solidFill>
                <a:effectLst/>
                <a:latin typeface="+mn-lt"/>
                <a:ea typeface="ＭＳ Ｐゴシック" charset="-128"/>
                <a:cs typeface="ＭＳ Ｐゴシック" charset="-128"/>
              </a:rPr>
              <a:t> Confidential Business Information released to Advanced Access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Q2: Personal Information released to Advanced Access</a:t>
            </a:r>
          </a:p>
          <a:p>
            <a:pPr marL="171450" indent="-1714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Q3: FOIA exemptions</a:t>
            </a:r>
            <a:br>
              <a:rPr lang="en-US" sz="1600" b="0" i="0" kern="1200">
                <a:solidFill>
                  <a:schemeClr val="tx1"/>
                </a:solidFill>
                <a:effectLst/>
                <a:latin typeface="+mn-lt"/>
                <a:ea typeface="ＭＳ Ｐゴシック" charset="-128"/>
                <a:cs typeface="ＭＳ Ｐゴシック" charset="-128"/>
              </a:rPr>
            </a:br>
            <a:endParaRPr lang="en-US" sz="1600" b="0" i="0" kern="1200">
              <a:solidFill>
                <a:schemeClr val="tx1"/>
              </a:solidFill>
              <a:effectLst/>
              <a:latin typeface="+mn-lt"/>
              <a:ea typeface="ＭＳ Ｐゴシック" charset="-128"/>
              <a:cs typeface="ＭＳ Ｐゴシック" charset="-128"/>
            </a:endParaRPr>
          </a:p>
          <a:p>
            <a:r>
              <a:rPr lang="en-US" sz="1600" b="1" i="0" kern="1200">
                <a:solidFill>
                  <a:schemeClr val="tx1"/>
                </a:solidFill>
                <a:effectLst/>
                <a:latin typeface="+mn-lt"/>
                <a:ea typeface="ＭＳ Ｐゴシック" charset="-128"/>
                <a:cs typeface="ＭＳ Ｐゴシック" charset="-128"/>
              </a:rPr>
              <a:t>3. Insight Layers – Understanding What’s in Your Document Population</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 know that review teams need more than classifications—they need immediate understanding of what’s </a:t>
            </a:r>
            <a:r>
              <a:rPr lang="en-US" sz="1600" b="0" i="1" kern="1200">
                <a:solidFill>
                  <a:schemeClr val="tx1"/>
                </a:solidFill>
                <a:effectLst/>
                <a:latin typeface="+mn-lt"/>
                <a:ea typeface="ＭＳ Ｐゴシック" charset="-128"/>
                <a:cs typeface="ＭＳ Ｐゴシック" charset="-128"/>
              </a:rPr>
              <a:t>in</a:t>
            </a:r>
            <a:r>
              <a:rPr lang="en-US" sz="1600" b="0" i="0" kern="1200">
                <a:solidFill>
                  <a:schemeClr val="tx1"/>
                </a:solidFill>
                <a:effectLst/>
                <a:latin typeface="+mn-lt"/>
                <a:ea typeface="ＭＳ Ｐゴシック" charset="-128"/>
                <a:cs typeface="ＭＳ Ｐゴシック" charset="-128"/>
              </a:rPr>
              <a:t> their corpus. That’s why we released doc summaries and topics</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For every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 job, customers now receive automatic high‑value insights such as:</a:t>
            </a:r>
          </a:p>
          <a:p>
            <a:pPr marL="869950" lvl="1"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Content summaries for each document</a:t>
            </a:r>
          </a:p>
          <a:p>
            <a:pPr marL="869950" lvl="1"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Content topics for each document</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These insights deliver context that accelerates review decisions, reduces risk, and strengthens defensibility—bringing back the intuition and situational awareness that’s often lost in strictly protocol‑driven workflows.</a:t>
            </a:r>
          </a:p>
          <a:p>
            <a:pPr marL="285750" indent="-285750">
              <a:buFont typeface="Arial" panose="020B0604020202020204" pitchFamily="34" charset="0"/>
              <a:buChar char="•"/>
            </a:pPr>
            <a:r>
              <a:rPr lang="en-US" sz="1600" b="0" i="0" kern="1200">
                <a:solidFill>
                  <a:schemeClr val="tx1"/>
                </a:solidFill>
                <a:effectLst/>
                <a:latin typeface="+mn-lt"/>
                <a:ea typeface="ＭＳ Ｐゴシック" charset="-128"/>
                <a:cs typeface="ＭＳ Ｐゴシック" charset="-128"/>
              </a:rPr>
              <a:t>We’ll begin to evaluate areas of </a:t>
            </a:r>
            <a:r>
              <a:rPr lang="en-US" sz="1600" b="0" i="0" kern="1200" err="1">
                <a:solidFill>
                  <a:schemeClr val="tx1"/>
                </a:solidFill>
                <a:effectLst/>
                <a:latin typeface="+mn-lt"/>
                <a:ea typeface="ＭＳ Ｐゴシック" charset="-128"/>
                <a:cs typeface="ＭＳ Ｐゴシック" charset="-128"/>
              </a:rPr>
              <a:t>RelOne</a:t>
            </a:r>
            <a:r>
              <a:rPr lang="en-US" sz="1600" b="0" i="0" kern="1200">
                <a:solidFill>
                  <a:schemeClr val="tx1"/>
                </a:solidFill>
                <a:effectLst/>
                <a:latin typeface="+mn-lt"/>
                <a:ea typeface="ＭＳ Ｐゴシック" charset="-128"/>
                <a:cs typeface="ＭＳ Ｐゴシック" charset="-128"/>
              </a:rPr>
              <a:t> where these type of insights might provide useful for ECI and culling tasks. </a:t>
            </a:r>
          </a:p>
          <a:p>
            <a:pPr defTabSz="607620">
              <a:defRPr/>
            </a:pPr>
            <a:endParaRPr lang="en-US" sz="4800" b="1" u="sng">
              <a:latin typeface="Segoe UI" panose="020B0502040204020203" pitchFamily="34" charset="0"/>
              <a:ea typeface="Times New Roman" panose="02020603050405020304" pitchFamily="18" charset="0"/>
            </a:endParaRPr>
          </a:p>
          <a:p>
            <a:pPr defTabSz="607620">
              <a:defRPr/>
            </a:pPr>
            <a:r>
              <a:rPr lang="en-US" sz="4800" b="1" u="sng">
                <a:latin typeface="Segoe UI" panose="020B0502040204020203" pitchFamily="34" charset="0"/>
                <a:ea typeface="Times New Roman" panose="02020603050405020304" pitchFamily="18" charset="0"/>
              </a:rPr>
              <a:t>FAQ</a:t>
            </a:r>
          </a:p>
          <a:p>
            <a:endParaRPr lang="en-US"/>
          </a:p>
          <a:p>
            <a:r>
              <a:rPr lang="en-US" b="1"/>
              <a:t>CAT: </a:t>
            </a:r>
          </a:p>
          <a:p>
            <a:r>
              <a:rPr lang="en-US" sz="1600" b="1" i="0" kern="1200">
                <a:solidFill>
                  <a:schemeClr val="tx1"/>
                </a:solidFill>
                <a:effectLst/>
                <a:latin typeface="+mn-lt"/>
                <a:ea typeface="ＭＳ Ｐゴシック" charset="-128"/>
                <a:cs typeface="ＭＳ Ｐゴシック" charset="-128"/>
              </a:rPr>
              <a:t>Q: What are custom analysis types?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They allow customers to write their own prompt‑based analysis instructions, define expected outputs, and create fully customized document analyses—directly inside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for Review.</a:t>
            </a:r>
          </a:p>
          <a:p>
            <a:r>
              <a:rPr lang="en-US" sz="1600" b="1" i="0" kern="1200">
                <a:solidFill>
                  <a:schemeClr val="tx1"/>
                </a:solidFill>
                <a:effectLst/>
                <a:latin typeface="+mn-lt"/>
                <a:ea typeface="ＭＳ Ｐゴシック" charset="-128"/>
                <a:cs typeface="ＭＳ Ｐゴシック" charset="-128"/>
              </a:rPr>
              <a:t>Q: What use cases can I build with this?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Any LDI‑style document analysis, including content extraction, bespoke client‑specific classifications, new matter‑specific workflows, or net‑new analysis types that Relativity doesn’t yet include out of the box.</a:t>
            </a:r>
          </a:p>
          <a:p>
            <a:r>
              <a:rPr lang="en-US" sz="1600" b="1" i="0" kern="1200">
                <a:solidFill>
                  <a:schemeClr val="tx1"/>
                </a:solidFill>
                <a:effectLst/>
                <a:latin typeface="+mn-lt"/>
                <a:ea typeface="ＭＳ Ｐゴシック" charset="-128"/>
                <a:cs typeface="ＭＳ Ｐゴシック" charset="-128"/>
              </a:rPr>
              <a:t>Q: Will partners be able to publish analysis types to their clients?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Yes. We are actively exploring ways for partners to build, package, and distribute analysis types across instances. This will be a key opportunity for them to package their expertise and create differentiated value for their customers.</a:t>
            </a:r>
          </a:p>
          <a:p>
            <a:r>
              <a:rPr lang="en-US" sz="1600" b="1" i="0" kern="1200">
                <a:solidFill>
                  <a:schemeClr val="tx1"/>
                </a:solidFill>
                <a:effectLst/>
                <a:latin typeface="+mn-lt"/>
                <a:ea typeface="ＭＳ Ｐゴシック" charset="-128"/>
                <a:cs typeface="ＭＳ Ｐゴシック" charset="-128"/>
              </a:rPr>
              <a:t>Q: Can custom analysis work on objects beyond documents?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 team is evaluating multi‑document and non‑document object support as part of the roadmap.</a:t>
            </a:r>
          </a:p>
          <a:p>
            <a:r>
              <a:rPr lang="en-US" sz="1600" b="1" i="0" kern="1200">
                <a:solidFill>
                  <a:schemeClr val="tx1"/>
                </a:solidFill>
                <a:effectLst/>
                <a:latin typeface="+mn-lt"/>
                <a:ea typeface="ＭＳ Ｐゴシック" charset="-128"/>
                <a:cs typeface="ＭＳ Ｐゴシック" charset="-128"/>
              </a:rPr>
              <a:t>Q: What will this cost?</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This will roll into standard integrated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pricing and </a:t>
            </a:r>
            <a:r>
              <a:rPr lang="en-US" sz="1600" b="0" i="0" kern="1200" err="1">
                <a:solidFill>
                  <a:schemeClr val="tx1"/>
                </a:solidFill>
                <a:effectLst/>
                <a:latin typeface="+mn-lt"/>
                <a:ea typeface="ＭＳ Ｐゴシック" charset="-128"/>
                <a:cs typeface="ＭＳ Ｐゴシック" charset="-128"/>
              </a:rPr>
              <a:t>aiR</a:t>
            </a:r>
            <a:r>
              <a:rPr lang="en-US" sz="1600" b="0" i="0" kern="1200">
                <a:solidFill>
                  <a:schemeClr val="tx1"/>
                </a:solidFill>
                <a:effectLst/>
                <a:latin typeface="+mn-lt"/>
                <a:ea typeface="ＭＳ Ｐゴシック" charset="-128"/>
                <a:cs typeface="ＭＳ Ｐゴシック" charset="-128"/>
              </a:rPr>
              <a:t> Unit Thresholds.</a:t>
            </a:r>
          </a:p>
          <a:p>
            <a:r>
              <a:rPr lang="en-US" sz="1600" b="1" i="0" kern="1200">
                <a:solidFill>
                  <a:schemeClr val="tx1"/>
                </a:solidFill>
                <a:effectLst/>
                <a:latin typeface="+mn-lt"/>
                <a:ea typeface="ＭＳ Ｐゴシック" charset="-128"/>
                <a:cs typeface="ＭＳ Ｐゴシック" charset="-128"/>
              </a:rPr>
              <a:t>Q: How can I get involved early?</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We’re actively recruiting customers for research sessions. Let me know if you want an introduction to the PM team.</a:t>
            </a:r>
          </a:p>
          <a:p>
            <a:endParaRPr lang="en-US" sz="1600" b="1" i="0" kern="1200">
              <a:solidFill>
                <a:schemeClr val="tx1"/>
              </a:solidFill>
              <a:effectLst/>
              <a:latin typeface="+mn-lt"/>
              <a:ea typeface="ＭＳ Ｐゴシック" charset="-128"/>
              <a:cs typeface="ＭＳ Ｐゴシック" charset="-128"/>
            </a:endParaRPr>
          </a:p>
          <a:p>
            <a:r>
              <a:rPr lang="en-US" sz="1600" b="1" i="0" kern="1200">
                <a:solidFill>
                  <a:schemeClr val="tx1"/>
                </a:solidFill>
                <a:effectLst/>
                <a:latin typeface="+mn-lt"/>
                <a:ea typeface="ＭＳ Ｐゴシック" charset="-128"/>
                <a:cs typeface="ＭＳ Ｐゴシック" charset="-128"/>
              </a:rPr>
              <a:t>PII/SBI:</a:t>
            </a:r>
          </a:p>
          <a:p>
            <a:r>
              <a:rPr lang="en-US" sz="1600" b="1" i="0" kern="1200">
                <a:solidFill>
                  <a:schemeClr val="tx1"/>
                </a:solidFill>
                <a:effectLst/>
                <a:latin typeface="+mn-lt"/>
                <a:ea typeface="ＭＳ Ｐゴシック" charset="-128"/>
                <a:cs typeface="ＭＳ Ｐゴシック" charset="-128"/>
              </a:rPr>
              <a:t>Q: What do the new PI/CBI analysis types do?</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They classify documents containing Personal Information and Confidential Business Information using context‑aware large language models—detecting subtle, implied, or poorly </a:t>
            </a:r>
            <a:r>
              <a:rPr lang="en-US" sz="1600" b="0" i="0" kern="1200" err="1">
                <a:solidFill>
                  <a:schemeClr val="tx1"/>
                </a:solidFill>
                <a:effectLst/>
                <a:latin typeface="+mn-lt"/>
                <a:ea typeface="ＭＳ Ｐゴシック" charset="-128"/>
                <a:cs typeface="ＭＳ Ｐゴシック" charset="-128"/>
              </a:rPr>
              <a:t>OCR’d</a:t>
            </a:r>
            <a:r>
              <a:rPr lang="en-US" sz="1600" b="0" i="0" kern="1200">
                <a:solidFill>
                  <a:schemeClr val="tx1"/>
                </a:solidFill>
                <a:effectLst/>
                <a:latin typeface="+mn-lt"/>
                <a:ea typeface="ＭＳ Ｐゴシック" charset="-128"/>
                <a:cs typeface="ＭＳ Ｐゴシック" charset="-128"/>
              </a:rPr>
              <a:t> references that traditional keyword or </a:t>
            </a:r>
            <a:r>
              <a:rPr lang="en-US" sz="1600" b="0" i="0" kern="1200" err="1">
                <a:solidFill>
                  <a:schemeClr val="tx1"/>
                </a:solidFill>
                <a:effectLst/>
                <a:latin typeface="+mn-lt"/>
                <a:ea typeface="ＭＳ Ｐゴシック" charset="-128"/>
                <a:cs typeface="ＭＳ Ｐゴシック" charset="-128"/>
              </a:rPr>
              <a:t>RegEx</a:t>
            </a:r>
            <a:r>
              <a:rPr lang="en-US" sz="1600" b="0" i="0" kern="1200">
                <a:solidFill>
                  <a:schemeClr val="tx1"/>
                </a:solidFill>
                <a:effectLst/>
                <a:latin typeface="+mn-lt"/>
                <a:ea typeface="ＭＳ Ｐゴシック" charset="-128"/>
                <a:cs typeface="ＭＳ Ｐゴシック" charset="-128"/>
              </a:rPr>
              <a:t> approaches miss.</a:t>
            </a:r>
          </a:p>
          <a:p>
            <a:r>
              <a:rPr lang="en-US" sz="1600" b="1" i="0" kern="1200">
                <a:solidFill>
                  <a:schemeClr val="tx1"/>
                </a:solidFill>
                <a:effectLst/>
                <a:latin typeface="+mn-lt"/>
                <a:ea typeface="ＭＳ Ｐゴシック" charset="-128"/>
                <a:cs typeface="ＭＳ Ｐゴシック" charset="-128"/>
              </a:rPr>
              <a:t>Q: What results will I receive?</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Document‑level classifications (PI/CBI), rationale and considerations, and citations to relevant passages. In 2026, PI classifications will also generate automated redactions.</a:t>
            </a:r>
          </a:p>
          <a:p>
            <a:r>
              <a:rPr lang="en-US" sz="1600" b="1" i="0" kern="1200">
                <a:solidFill>
                  <a:schemeClr val="tx1"/>
                </a:solidFill>
                <a:effectLst/>
                <a:latin typeface="+mn-lt"/>
                <a:ea typeface="ＭＳ Ｐゴシック" charset="-128"/>
                <a:cs typeface="ＭＳ Ｐゴシック" charset="-128"/>
              </a:rPr>
              <a:t>Q: When will automated redaction be available?</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Automated PI redactions will be delivered at General Availability later in 2026.</a:t>
            </a:r>
          </a:p>
          <a:p>
            <a:r>
              <a:rPr lang="en-US" sz="1600" b="1" i="0" kern="1200">
                <a:solidFill>
                  <a:schemeClr val="tx1"/>
                </a:solidFill>
                <a:effectLst/>
                <a:latin typeface="+mn-lt"/>
                <a:ea typeface="ＭＳ Ｐゴシック" charset="-128"/>
                <a:cs typeface="ＭＳ Ｐゴシック" charset="-128"/>
              </a:rPr>
              <a:t>Q: What PI/CBI types will you support?</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The most common global PI categories and widely encountered confidential business information types. The catalog will expand over time.</a:t>
            </a:r>
          </a:p>
          <a:p>
            <a:r>
              <a:rPr lang="en-US" sz="1600" b="1" i="0" kern="1200">
                <a:solidFill>
                  <a:schemeClr val="tx1"/>
                </a:solidFill>
                <a:effectLst/>
                <a:latin typeface="+mn-lt"/>
                <a:ea typeface="ＭＳ Ｐゴシック" charset="-128"/>
                <a:cs typeface="ＭＳ Ｐゴシック" charset="-128"/>
              </a:rPr>
              <a:t>Q: Will I be able to define my own PI/CBI categories?</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Not initially. Extensibility is being evaluated for future releases.</a:t>
            </a:r>
          </a:p>
          <a:p>
            <a:r>
              <a:rPr lang="en-US" sz="1600" b="1" i="0" kern="1200">
                <a:solidFill>
                  <a:schemeClr val="tx1"/>
                </a:solidFill>
                <a:effectLst/>
                <a:latin typeface="+mn-lt"/>
                <a:ea typeface="ＭＳ Ｐゴシック" charset="-128"/>
                <a:cs typeface="ＭＳ Ｐゴシック" charset="-128"/>
              </a:rPr>
              <a:t>Q: How do I participate in the Advanced Access program?</a:t>
            </a:r>
            <a:br>
              <a:rPr lang="en-US" sz="1600" b="0" i="0" kern="1200">
                <a:solidFill>
                  <a:schemeClr val="tx1"/>
                </a:solidFill>
                <a:effectLst/>
                <a:latin typeface="+mn-lt"/>
                <a:ea typeface="ＭＳ Ｐゴシック" charset="-128"/>
                <a:cs typeface="ＭＳ Ｐゴシック" charset="-128"/>
              </a:rPr>
            </a:br>
            <a:r>
              <a:rPr lang="en-US" sz="1600" b="0" i="0" kern="1200">
                <a:solidFill>
                  <a:schemeClr val="tx1"/>
                </a:solidFill>
                <a:effectLst/>
                <a:latin typeface="+mn-lt"/>
                <a:ea typeface="ＭＳ Ｐゴシック" charset="-128"/>
                <a:cs typeface="ＭＳ Ｐゴシック" charset="-128"/>
              </a:rPr>
              <a:t>A: We’re looking for customers with pre‑coded PI/CBI datasets. I can connect you with the product team.</a:t>
            </a:r>
            <a:endParaRPr lang="en-US" b="1"/>
          </a:p>
          <a:p>
            <a:endParaRPr lang="en-US"/>
          </a:p>
          <a:p>
            <a:r>
              <a:rPr lang="en-US" b="1" u="sng"/>
              <a:t>PM(s) to reach out to regarding content on this slide</a:t>
            </a:r>
          </a:p>
          <a:p>
            <a:pPr defTabSz="607620">
              <a:defRPr/>
            </a:pPr>
            <a:r>
              <a:rPr lang="en-US"/>
              <a:t>Bryce Lew</a:t>
            </a:r>
          </a:p>
          <a:p>
            <a:pPr defTabSz="607620">
              <a:defRPr/>
            </a:pPr>
            <a:r>
              <a:rPr lang="en-US"/>
              <a:t>Salma Kamni</a:t>
            </a:r>
          </a:p>
          <a:p>
            <a:pPr defTabSz="607620">
              <a:defRPr/>
            </a:pPr>
            <a:r>
              <a:rPr lang="en-US"/>
              <a:t>Elza Hayyat</a:t>
            </a:r>
          </a:p>
          <a:p>
            <a:pPr defTabSz="607620">
              <a:defRPr/>
            </a:pPr>
            <a:r>
              <a:rPr lang="en-US"/>
              <a:t>Maks Babuder</a:t>
            </a:r>
          </a:p>
          <a:p>
            <a:pPr defTabSz="607620">
              <a:defRPr/>
            </a:pPr>
            <a:r>
              <a:rPr lang="en-US"/>
              <a:t>Peter Haller</a:t>
            </a:r>
          </a:p>
        </p:txBody>
      </p:sp>
      <p:sp>
        <p:nvSpPr>
          <p:cNvPr id="4" name="Slide Number Placeholder 3">
            <a:extLst>
              <a:ext uri="{FF2B5EF4-FFF2-40B4-BE49-F238E27FC236}">
                <a16:creationId xmlns:a16="http://schemas.microsoft.com/office/drawing/2014/main" id="{D5F035FD-647E-3C46-84BB-01AE0D78926A}"/>
              </a:ext>
            </a:extLst>
          </p:cNvPr>
          <p:cNvSpPr>
            <a:spLocks noGrp="1"/>
          </p:cNvSpPr>
          <p:nvPr>
            <p:ph type="sldNum" sz="quarter" idx="5"/>
          </p:nvPr>
        </p:nvSpPr>
        <p:spPr/>
        <p:txBody>
          <a:bodyPr/>
          <a:lstStyle/>
          <a:p>
            <a:pPr>
              <a:defRPr/>
            </a:pPr>
            <a:fld id="{11B43CDF-1D78-47C9-9EB7-BA4F1CF35C03}" type="slidenum">
              <a:rPr lang="en-US" smtClean="0"/>
              <a:pPr>
                <a:defRPr/>
              </a:pPr>
              <a:t>20</a:t>
            </a:fld>
            <a:endParaRPr lang="en-US"/>
          </a:p>
        </p:txBody>
      </p:sp>
    </p:spTree>
    <p:extLst>
      <p:ext uri="{BB962C8B-B14F-4D97-AF65-F5344CB8AC3E}">
        <p14:creationId xmlns:p14="http://schemas.microsoft.com/office/powerpoint/2010/main" val="2747874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41542-CAA6-242D-CAAC-D617648BB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AA71B-2A05-1ADF-8DE4-70C3297CE1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8621ED-2C71-11DE-62D7-7879CD0E428C}"/>
              </a:ext>
            </a:extLst>
          </p:cNvPr>
          <p:cNvSpPr>
            <a:spLocks noGrp="1"/>
          </p:cNvSpPr>
          <p:nvPr>
            <p:ph type="body" idx="1"/>
          </p:nvPr>
        </p:nvSpPr>
        <p:spPr/>
        <p:txBody>
          <a:bodyPr/>
          <a:lstStyle/>
          <a:p>
            <a:pPr>
              <a:defRPr/>
            </a:pPr>
            <a:r>
              <a:rPr lang="en-US" sz="800" b="1"/>
              <a:t>Slide talk track: </a:t>
            </a:r>
          </a:p>
          <a:p>
            <a:pPr marL="171450" indent="-171450">
              <a:buFont typeface="Arial" panose="020B0604020202020204" pitchFamily="34" charset="0"/>
              <a:buChar char="•"/>
              <a:defRPr/>
            </a:pPr>
            <a:r>
              <a:rPr lang="en-US" sz="800" b="0"/>
              <a:t>Customers have already been using RelOne / RelOne Gov for processing their FOIA cases – we see hundreds of new FOIA and Public Records Access workspaces created every month</a:t>
            </a:r>
          </a:p>
          <a:p>
            <a:pPr marL="171450" indent="-171450">
              <a:buFont typeface="Arial" panose="020B0604020202020204" pitchFamily="34" charset="0"/>
              <a:buChar char="•"/>
              <a:defRPr/>
            </a:pPr>
            <a:r>
              <a:rPr lang="en-US" sz="800" b="0"/>
              <a:t>We are extending the platform to enable FOIA and Public Records teams to </a:t>
            </a:r>
            <a:r>
              <a:rPr lang="en-US" sz="800" b="1"/>
              <a:t>augment </a:t>
            </a:r>
            <a:r>
              <a:rPr lang="en-US" sz="800" b="0"/>
              <a:t>what the platform already does with an </a:t>
            </a:r>
            <a:r>
              <a:rPr lang="en-US" sz="800" b="1"/>
              <a:t>Intake Portal</a:t>
            </a:r>
            <a:r>
              <a:rPr lang="en-US" sz="800" b="0"/>
              <a:t>, </a:t>
            </a:r>
            <a:r>
              <a:rPr lang="en-US" sz="800" b="1"/>
              <a:t>Case Management</a:t>
            </a:r>
            <a:r>
              <a:rPr lang="en-US" sz="800" b="0"/>
              <a:t>, </a:t>
            </a:r>
            <a:r>
              <a:rPr lang="en-US" sz="800" b="1"/>
              <a:t>Reading Room</a:t>
            </a:r>
            <a:r>
              <a:rPr lang="en-US" sz="800" b="0"/>
              <a:t>, and </a:t>
            </a:r>
            <a:r>
              <a:rPr lang="en-US" sz="800" b="1"/>
              <a:t>Reporting </a:t>
            </a:r>
            <a:r>
              <a:rPr lang="en-US" sz="800" b="0"/>
              <a:t>capabilities</a:t>
            </a:r>
          </a:p>
          <a:p>
            <a:pPr marL="171450" indent="-171450">
              <a:buFont typeface="Arial" panose="020B0604020202020204" pitchFamily="34" charset="0"/>
              <a:buChar char="•"/>
              <a:defRPr/>
            </a:pPr>
            <a:r>
              <a:rPr lang="en-US" sz="800" b="0"/>
              <a:t>Incorporating all the nuances of “managing the clock”, key configurability, while also building for AI-empowerment, cloud scale, and Section 508/accessibility</a:t>
            </a:r>
          </a:p>
          <a:p>
            <a:pPr marL="171450" indent="-171450">
              <a:buFont typeface="Arial" panose="020B0604020202020204" pitchFamily="34" charset="0"/>
              <a:buChar char="•"/>
              <a:defRPr/>
            </a:pPr>
            <a:r>
              <a:rPr lang="en-US" sz="800" b="1"/>
              <a:t>Advanced Access in Feb</a:t>
            </a:r>
            <a:r>
              <a:rPr lang="en-US" sz="800"/>
              <a:t> to validate with a small cohort, then </a:t>
            </a:r>
            <a:r>
              <a:rPr lang="en-US" sz="800" b="1"/>
              <a:t>GA in May</a:t>
            </a:r>
            <a:endParaRPr lang="en-US" sz="800"/>
          </a:p>
          <a:p>
            <a:endParaRPr lang="en-US" sz="800">
              <a:ea typeface="ＭＳ Ｐゴシック"/>
              <a:cs typeface="Calibri"/>
            </a:endParaRPr>
          </a:p>
          <a:p>
            <a:r>
              <a:rPr lang="en-US" sz="800" b="1" u="sng"/>
              <a:t>PM(s) to reach out to regarding content on this slide</a:t>
            </a:r>
          </a:p>
          <a:p>
            <a:r>
              <a:rPr lang="en-US" sz="800"/>
              <a:t>Symon Shim</a:t>
            </a:r>
          </a:p>
          <a:p>
            <a:r>
              <a:rPr lang="en-US" sz="800">
                <a:ea typeface="ＭＳ Ｐゴシック"/>
                <a:cs typeface="Calibri"/>
              </a:rPr>
              <a:t>Justin Simpson</a:t>
            </a:r>
          </a:p>
          <a:p>
            <a:r>
              <a:rPr lang="en-US" sz="800">
                <a:ea typeface="ＭＳ Ｐゴシック"/>
                <a:cs typeface="Calibri"/>
              </a:rPr>
              <a:t>Brian Thompson</a:t>
            </a:r>
          </a:p>
          <a:p>
            <a:endParaRPr lang="en-US" sz="800"/>
          </a:p>
          <a:p>
            <a:endParaRPr lang="en-US">
              <a:ea typeface="Calibri"/>
              <a:cs typeface="Calibri"/>
            </a:endParaRPr>
          </a:p>
        </p:txBody>
      </p:sp>
      <p:sp>
        <p:nvSpPr>
          <p:cNvPr id="4" name="Slide Number Placeholder 3">
            <a:extLst>
              <a:ext uri="{FF2B5EF4-FFF2-40B4-BE49-F238E27FC236}">
                <a16:creationId xmlns:a16="http://schemas.microsoft.com/office/drawing/2014/main" id="{F68BDECE-A256-4EDB-0F5A-8A77250A2FE3}"/>
              </a:ext>
            </a:extLst>
          </p:cNvPr>
          <p:cNvSpPr>
            <a:spLocks noGrp="1"/>
          </p:cNvSpPr>
          <p:nvPr>
            <p:ph type="sldNum" sz="quarter" idx="5"/>
          </p:nvPr>
        </p:nvSpPr>
        <p:spPr/>
        <p:txBody>
          <a:bodyPr/>
          <a:lstStyle/>
          <a:p>
            <a:fld id="{D6CAB7A0-E754-4778-8602-AF141A4819A4}" type="slidenum">
              <a:rPr lang="en-US"/>
              <a:t>21</a:t>
            </a:fld>
            <a:endParaRPr lang="en-US"/>
          </a:p>
        </p:txBody>
      </p:sp>
    </p:spTree>
    <p:extLst>
      <p:ext uri="{BB962C8B-B14F-4D97-AF65-F5344CB8AC3E}">
        <p14:creationId xmlns:p14="http://schemas.microsoft.com/office/powerpoint/2010/main" val="76221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22</a:t>
            </a:fld>
            <a:endParaRPr lang="en-US"/>
          </a:p>
        </p:txBody>
      </p:sp>
    </p:spTree>
    <p:extLst>
      <p:ext uri="{BB962C8B-B14F-4D97-AF65-F5344CB8AC3E}">
        <p14:creationId xmlns:p14="http://schemas.microsoft.com/office/powerpoint/2010/main" val="307160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71576" rtl="0" eaLnBrk="0" fontAlgn="base" latinLnBrk="0" hangingPunct="0">
              <a:lnSpc>
                <a:spcPct val="100000"/>
              </a:lnSpc>
              <a:spcBef>
                <a:spcPct val="30000"/>
              </a:spcBef>
              <a:spcAft>
                <a:spcPct val="0"/>
              </a:spcAft>
              <a:buClrTx/>
              <a:buSzTx/>
              <a:buFontTx/>
              <a:buNone/>
              <a:tabLst/>
              <a:defRPr/>
            </a:pPr>
            <a:r>
              <a:rPr lang="en-US"/>
              <a:t>“Instead of forcing FOIA teams into a one-size-fits-all model, we let them define the analyses that matter to their records — from responsiveness to PII, CBI, and exemption review — and get structured, reviewable outputs back. That helps teams move faster while keeping human judgment in control.”</a:t>
            </a:r>
          </a:p>
          <a:p>
            <a:endParaRPr lang="en-US"/>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23</a:t>
            </a:fld>
            <a:endParaRPr lang="en-US"/>
          </a:p>
        </p:txBody>
      </p:sp>
    </p:spTree>
    <p:extLst>
      <p:ext uri="{BB962C8B-B14F-4D97-AF65-F5344CB8AC3E}">
        <p14:creationId xmlns:p14="http://schemas.microsoft.com/office/powerpoint/2010/main" val="417043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4</a:t>
            </a:fld>
            <a:endParaRPr lang="en-US"/>
          </a:p>
        </p:txBody>
      </p:sp>
    </p:spTree>
    <p:extLst>
      <p:ext uri="{BB962C8B-B14F-4D97-AF65-F5344CB8AC3E}">
        <p14:creationId xmlns:p14="http://schemas.microsoft.com/office/powerpoint/2010/main" val="394884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0D24-4501-F8DE-5F27-782F82E77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FCFE0-2FA6-4276-5037-DEBF35AA9D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75BF31-62F7-0A58-45F4-72CC54835499}"/>
              </a:ext>
            </a:extLst>
          </p:cNvPr>
          <p:cNvSpPr>
            <a:spLocks noGrp="1"/>
          </p:cNvSpPr>
          <p:nvPr>
            <p:ph type="body" idx="1"/>
          </p:nvPr>
        </p:nvSpPr>
        <p:spPr/>
        <p:txBody>
          <a:bodyPr/>
          <a:lstStyle/>
          <a:p>
            <a:pPr>
              <a:defRPr/>
            </a:pPr>
            <a:r>
              <a:rPr lang="en-US" sz="800" b="1"/>
              <a:t>Slide talk track: </a:t>
            </a:r>
          </a:p>
          <a:p>
            <a:pPr marL="171450" indent="-171450">
              <a:buFont typeface="Arial" panose="020B0604020202020204" pitchFamily="34" charset="0"/>
              <a:buChar char="•"/>
              <a:defRPr/>
            </a:pPr>
            <a:r>
              <a:rPr lang="en-US" sz="800" b="0"/>
              <a:t>Customers have already been using RelOne / RelOne Gov for processing their FOIA cases – we see hundreds of new FOIA and Public Records Access workspaces created every month</a:t>
            </a:r>
          </a:p>
          <a:p>
            <a:pPr marL="171450" indent="-171450">
              <a:buFont typeface="Arial" panose="020B0604020202020204" pitchFamily="34" charset="0"/>
              <a:buChar char="•"/>
              <a:defRPr/>
            </a:pPr>
            <a:r>
              <a:rPr lang="en-US" sz="800" b="0"/>
              <a:t>We are extending the platform to enable FOIA and Public Records teams to </a:t>
            </a:r>
            <a:r>
              <a:rPr lang="en-US" sz="800" b="1"/>
              <a:t>augment </a:t>
            </a:r>
            <a:r>
              <a:rPr lang="en-US" sz="800" b="0"/>
              <a:t>what the platform already does with an </a:t>
            </a:r>
            <a:r>
              <a:rPr lang="en-US" sz="800" b="1"/>
              <a:t>Intake Portal</a:t>
            </a:r>
            <a:r>
              <a:rPr lang="en-US" sz="800" b="0"/>
              <a:t>, </a:t>
            </a:r>
            <a:r>
              <a:rPr lang="en-US" sz="800" b="1"/>
              <a:t>Case Management</a:t>
            </a:r>
            <a:r>
              <a:rPr lang="en-US" sz="800" b="0"/>
              <a:t>, </a:t>
            </a:r>
            <a:r>
              <a:rPr lang="en-US" sz="800" b="1"/>
              <a:t>Reading Room</a:t>
            </a:r>
            <a:r>
              <a:rPr lang="en-US" sz="800" b="0"/>
              <a:t>, and </a:t>
            </a:r>
            <a:r>
              <a:rPr lang="en-US" sz="800" b="1"/>
              <a:t>Reporting </a:t>
            </a:r>
            <a:r>
              <a:rPr lang="en-US" sz="800" b="0"/>
              <a:t>capabilities</a:t>
            </a:r>
          </a:p>
          <a:p>
            <a:pPr marL="171450" indent="-171450">
              <a:buFont typeface="Arial" panose="020B0604020202020204" pitchFamily="34" charset="0"/>
              <a:buChar char="•"/>
              <a:defRPr/>
            </a:pPr>
            <a:r>
              <a:rPr lang="en-US" sz="800" b="0"/>
              <a:t>Incorporating all the nuances of “managing the clock”, key configurability, while also building for AI-empowerment, cloud scale, and Section 508/accessibility</a:t>
            </a:r>
          </a:p>
          <a:p>
            <a:pPr marL="171450" indent="-171450">
              <a:buFont typeface="Arial" panose="020B0604020202020204" pitchFamily="34" charset="0"/>
              <a:buChar char="•"/>
              <a:defRPr/>
            </a:pPr>
            <a:r>
              <a:rPr lang="en-US" sz="800" b="1"/>
              <a:t>Advanced Access in Feb</a:t>
            </a:r>
            <a:r>
              <a:rPr lang="en-US" sz="800"/>
              <a:t> to validate with a small cohort, then </a:t>
            </a:r>
            <a:r>
              <a:rPr lang="en-US" sz="800" b="1"/>
              <a:t>GA in May</a:t>
            </a:r>
            <a:endParaRPr lang="en-US" sz="800"/>
          </a:p>
          <a:p>
            <a:endParaRPr lang="en-US" sz="800">
              <a:ea typeface="ＭＳ Ｐゴシック"/>
              <a:cs typeface="Calibri"/>
            </a:endParaRPr>
          </a:p>
          <a:p>
            <a:r>
              <a:rPr lang="en-US" sz="800" b="1" u="sng"/>
              <a:t>PM(s) to reach out to regarding content on this slide</a:t>
            </a:r>
          </a:p>
          <a:p>
            <a:r>
              <a:rPr lang="en-US" sz="800"/>
              <a:t>Symon Shim</a:t>
            </a:r>
          </a:p>
          <a:p>
            <a:r>
              <a:rPr lang="en-US" sz="800">
                <a:ea typeface="ＭＳ Ｐゴシック"/>
                <a:cs typeface="Calibri"/>
              </a:rPr>
              <a:t>Justin Simpson</a:t>
            </a:r>
          </a:p>
          <a:p>
            <a:r>
              <a:rPr lang="en-US" sz="800">
                <a:ea typeface="ＭＳ Ｐゴシック"/>
                <a:cs typeface="Calibri"/>
              </a:rPr>
              <a:t>Brian Thompson</a:t>
            </a:r>
          </a:p>
          <a:p>
            <a:endParaRPr lang="en-US" sz="800"/>
          </a:p>
          <a:p>
            <a:endParaRPr lang="en-US">
              <a:ea typeface="Calibri"/>
              <a:cs typeface="Calibri"/>
            </a:endParaRPr>
          </a:p>
        </p:txBody>
      </p:sp>
      <p:sp>
        <p:nvSpPr>
          <p:cNvPr id="4" name="Slide Number Placeholder 3">
            <a:extLst>
              <a:ext uri="{FF2B5EF4-FFF2-40B4-BE49-F238E27FC236}">
                <a16:creationId xmlns:a16="http://schemas.microsoft.com/office/drawing/2014/main" id="{87870F9F-9184-A550-B544-5C916098B6C1}"/>
              </a:ext>
            </a:extLst>
          </p:cNvPr>
          <p:cNvSpPr>
            <a:spLocks noGrp="1"/>
          </p:cNvSpPr>
          <p:nvPr>
            <p:ph type="sldNum" sz="quarter" idx="5"/>
          </p:nvPr>
        </p:nvSpPr>
        <p:spPr/>
        <p:txBody>
          <a:bodyPr/>
          <a:lstStyle/>
          <a:p>
            <a:fld id="{D6CAB7A0-E754-4778-8602-AF141A4819A4}" type="slidenum">
              <a:rPr lang="en-US"/>
              <a:t>5</a:t>
            </a:fld>
            <a:endParaRPr lang="en-US"/>
          </a:p>
        </p:txBody>
      </p:sp>
    </p:spTree>
    <p:extLst>
      <p:ext uri="{BB962C8B-B14F-4D97-AF65-F5344CB8AC3E}">
        <p14:creationId xmlns:p14="http://schemas.microsoft.com/office/powerpoint/2010/main" val="277720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B796C-4548-3983-A306-803B5F62C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036F9-CA91-947C-A350-7358EC314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47DD0-5D37-0254-ACCC-FEE8111EB4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7A1A5C-91BB-F45A-881C-55587B7A1B26}"/>
              </a:ext>
            </a:extLst>
          </p:cNvPr>
          <p:cNvSpPr>
            <a:spLocks noGrp="1"/>
          </p:cNvSpPr>
          <p:nvPr>
            <p:ph type="sldNum" sz="quarter" idx="5"/>
          </p:nvPr>
        </p:nvSpPr>
        <p:spPr/>
        <p:txBody>
          <a:bodyPr/>
          <a:lstStyle/>
          <a:p>
            <a:pPr>
              <a:defRPr/>
            </a:pPr>
            <a:fld id="{11B43CDF-1D78-47C9-9EB7-BA4F1CF35C03}" type="slidenum">
              <a:rPr lang="en-US" smtClean="0"/>
              <a:pPr>
                <a:defRPr/>
              </a:pPr>
              <a:t>6</a:t>
            </a:fld>
            <a:endParaRPr lang="en-US"/>
          </a:p>
        </p:txBody>
      </p:sp>
    </p:spTree>
    <p:extLst>
      <p:ext uri="{BB962C8B-B14F-4D97-AF65-F5344CB8AC3E}">
        <p14:creationId xmlns:p14="http://schemas.microsoft.com/office/powerpoint/2010/main" val="3601513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AC9C9-45E1-F94C-CC20-D96F9E90E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7A251-4A46-0864-182F-858C1741A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F7528-884E-C10D-763F-8E4AFD932BD5}"/>
              </a:ext>
            </a:extLst>
          </p:cNvPr>
          <p:cNvSpPr>
            <a:spLocks noGrp="1"/>
          </p:cNvSpPr>
          <p:nvPr>
            <p:ph type="body" idx="1"/>
          </p:nvPr>
        </p:nvSpPr>
        <p:spPr/>
        <p:txBody>
          <a:bodyPr/>
          <a:lstStyle/>
          <a:p>
            <a:pPr marL="0" marR="0" lvl="0" indent="0" algn="l" defTabSz="1171576" rtl="0" eaLnBrk="0" fontAlgn="base" latinLnBrk="0" hangingPunct="0">
              <a:lnSpc>
                <a:spcPct val="100000"/>
              </a:lnSpc>
              <a:spcBef>
                <a:spcPct val="30000"/>
              </a:spcBef>
              <a:spcAft>
                <a:spcPct val="0"/>
              </a:spcAft>
              <a:buClrTx/>
              <a:buSzTx/>
              <a:buFontTx/>
              <a:buNone/>
              <a:tabLst/>
              <a:defRPr/>
            </a:pPr>
            <a:r>
              <a:rPr lang="en-US"/>
              <a:t>“Instead of forcing FOIA teams into a one-size-fits-all model, we let them define the analyses that matter to their records — from responsiveness to PII, CBI, and exemption review — and get structured, reviewable outputs back. That helps teams move faster while keeping human judgment in control.”</a:t>
            </a:r>
          </a:p>
          <a:p>
            <a:endParaRPr lang="en-US"/>
          </a:p>
        </p:txBody>
      </p:sp>
      <p:sp>
        <p:nvSpPr>
          <p:cNvPr id="4" name="Slide Number Placeholder 3">
            <a:extLst>
              <a:ext uri="{FF2B5EF4-FFF2-40B4-BE49-F238E27FC236}">
                <a16:creationId xmlns:a16="http://schemas.microsoft.com/office/drawing/2014/main" id="{6929DE87-9400-DB00-6735-4C47796E1E68}"/>
              </a:ext>
            </a:extLst>
          </p:cNvPr>
          <p:cNvSpPr>
            <a:spLocks noGrp="1"/>
          </p:cNvSpPr>
          <p:nvPr>
            <p:ph type="sldNum" sz="quarter" idx="5"/>
          </p:nvPr>
        </p:nvSpPr>
        <p:spPr/>
        <p:txBody>
          <a:bodyPr/>
          <a:lstStyle/>
          <a:p>
            <a:pPr>
              <a:defRPr/>
            </a:pPr>
            <a:fld id="{11B43CDF-1D78-47C9-9EB7-BA4F1CF35C03}" type="slidenum">
              <a:rPr lang="en-US" smtClean="0"/>
              <a:pPr>
                <a:defRPr/>
              </a:pPr>
              <a:t>7</a:t>
            </a:fld>
            <a:endParaRPr lang="en-US"/>
          </a:p>
        </p:txBody>
      </p:sp>
    </p:spTree>
    <p:extLst>
      <p:ext uri="{BB962C8B-B14F-4D97-AF65-F5344CB8AC3E}">
        <p14:creationId xmlns:p14="http://schemas.microsoft.com/office/powerpoint/2010/main" val="316901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7620">
              <a:defRPr/>
            </a:pPr>
            <a:r>
              <a:rPr lang="en-US"/>
              <a:t>Relationship between the FOIA team and the public</a:t>
            </a:r>
          </a:p>
          <a:p>
            <a:pPr defTabSz="607620">
              <a:defRPr/>
            </a:pPr>
            <a:endParaRPr lang="en-US"/>
          </a:p>
          <a:p>
            <a:pPr defTabSz="607620">
              <a:defRPr/>
            </a:pPr>
            <a:r>
              <a:rPr lang="en-US"/>
              <a:t>- FOIA team: Find documents that meet the "rule of 3" - FOIA team: for documents that meet this or are part of a general release to Reading Room, have that occur in MILLISECONDS (no more manual copying of data) - FOIA team: hiding is just as simple, click of a button - FOIA team: INSPECT the audit trail of how documents have been released over time - FOIA team: See how the public is engaging with the content you are putting up in the Reading - Public: search across these documents - Public: know that the documents that are up are intentional not just slapdash potpourri of stuff - Public: know that your engagement matters (because the FOIA team can actually see it)</a:t>
            </a:r>
          </a:p>
          <a:p>
            <a:endParaRPr lang="en-US"/>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8</a:t>
            </a:fld>
            <a:endParaRPr lang="en-US"/>
          </a:p>
        </p:txBody>
      </p:sp>
    </p:spTree>
    <p:extLst>
      <p:ext uri="{BB962C8B-B14F-4D97-AF65-F5344CB8AC3E}">
        <p14:creationId xmlns:p14="http://schemas.microsoft.com/office/powerpoint/2010/main" val="2631520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10</a:t>
            </a:fld>
            <a:endParaRPr lang="en-US"/>
          </a:p>
        </p:txBody>
      </p:sp>
    </p:spTree>
    <p:extLst>
      <p:ext uri="{BB962C8B-B14F-4D97-AF65-F5344CB8AC3E}">
        <p14:creationId xmlns:p14="http://schemas.microsoft.com/office/powerpoint/2010/main" val="330135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E09DC-41EE-0CA0-690D-A5ABFC2C2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71ABE-38B4-E434-53F7-4B8E977D0F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7B5119-BE05-A8DC-6290-86276BCBA5E4}"/>
              </a:ext>
            </a:extLst>
          </p:cNvPr>
          <p:cNvSpPr>
            <a:spLocks noGrp="1"/>
          </p:cNvSpPr>
          <p:nvPr>
            <p:ph type="body" idx="1"/>
          </p:nvPr>
        </p:nvSpPr>
        <p:spPr/>
        <p:txBody>
          <a:bodyPr>
            <a:normAutofit lnSpcReduction="10000"/>
          </a:bodyPr>
          <a:lstStyle/>
          <a:p>
            <a:r>
              <a:rPr lang="en-US"/>
              <a:t>But first, who is Relativity…</a:t>
            </a:r>
          </a:p>
          <a:p>
            <a:r>
              <a:rPr lang="en-US"/>
              <a:t>Our Mission</a:t>
            </a:r>
          </a:p>
          <a:p>
            <a:r>
              <a:rPr lang="en-US"/>
              <a:t>We were founded in 2003 as a pioneer in developing a modern approach to e-Discovery pairing a scalable, web-based platform with advanced analytics long before it became the industry standard, since then we’ve grown beyond just eDiscovery into other areas of legal data intelligence, we’ve been through multiple evolutions and major transformations through the years and continue to evolve as we invest over $150M in R&amp;D each year and have over 800 engineers focused on ensuring our platform continues to evolve and develop with the latest technology/advancements</a:t>
            </a:r>
          </a:p>
          <a:p>
            <a:r>
              <a:rPr lang="en-US"/>
              <a:t>We have public sector expertise and have been serving public sector for over 15 years</a:t>
            </a:r>
          </a:p>
          <a:p>
            <a:r>
              <a:rPr lang="en-US"/>
              <a:t>We’ve also got one of the largest network of certified partners and professionals in legal tech</a:t>
            </a:r>
          </a:p>
          <a:p>
            <a:endParaRPr lang="en-US"/>
          </a:p>
          <a:p>
            <a:endParaRPr lang="en-US"/>
          </a:p>
        </p:txBody>
      </p:sp>
      <p:sp>
        <p:nvSpPr>
          <p:cNvPr id="4" name="Slide Number Placeholder 3">
            <a:extLst>
              <a:ext uri="{FF2B5EF4-FFF2-40B4-BE49-F238E27FC236}">
                <a16:creationId xmlns:a16="http://schemas.microsoft.com/office/drawing/2014/main" id="{70888976-F765-AC27-EC0C-599F210DA37B}"/>
              </a:ext>
            </a:extLst>
          </p:cNvPr>
          <p:cNvSpPr>
            <a:spLocks noGrp="1"/>
          </p:cNvSpPr>
          <p:nvPr>
            <p:ph type="sldNum" sz="quarter" idx="5"/>
          </p:nvPr>
        </p:nvSpPr>
        <p:spPr/>
        <p:txBody>
          <a:bodyPr/>
          <a:lstStyle/>
          <a:p>
            <a:pPr>
              <a:defRPr/>
            </a:pPr>
            <a:fld id="{11B43CDF-1D78-47C9-9EB7-BA4F1CF35C03}" type="slidenum">
              <a:rPr lang="en-US" smtClean="0"/>
              <a:pPr>
                <a:defRPr/>
              </a:pPr>
              <a:t>11</a:t>
            </a:fld>
            <a:endParaRPr lang="en-US"/>
          </a:p>
        </p:txBody>
      </p:sp>
    </p:spTree>
    <p:extLst>
      <p:ext uri="{BB962C8B-B14F-4D97-AF65-F5344CB8AC3E}">
        <p14:creationId xmlns:p14="http://schemas.microsoft.com/office/powerpoint/2010/main" val="106514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E09DC-41EE-0CA0-690D-A5ABFC2C2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71ABE-38B4-E434-53F7-4B8E977D0F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7B5119-BE05-A8DC-6290-86276BCBA5E4}"/>
              </a:ext>
            </a:extLst>
          </p:cNvPr>
          <p:cNvSpPr>
            <a:spLocks noGrp="1"/>
          </p:cNvSpPr>
          <p:nvPr>
            <p:ph type="body" idx="1"/>
          </p:nvPr>
        </p:nvSpPr>
        <p:spPr/>
        <p:txBody>
          <a:bodyPr>
            <a:normAutofit fontScale="92500"/>
          </a:bodyPr>
          <a:lstStyle/>
          <a:p>
            <a:endParaRPr lang="en-US">
              <a:ea typeface="ＭＳ Ｐゴシック"/>
              <a:cs typeface="Calibri"/>
            </a:endParaRPr>
          </a:p>
          <a:p>
            <a:r>
              <a:rPr lang="en-US">
                <a:ea typeface="ＭＳ Ｐゴシック"/>
                <a:cs typeface="Calibri"/>
              </a:rPr>
              <a:t>But first, who is Relativity…</a:t>
            </a:r>
            <a:endParaRPr lang="en-US">
              <a:cs typeface="Calibri"/>
            </a:endParaRPr>
          </a:p>
          <a:p>
            <a:r>
              <a:rPr lang="en-US">
                <a:ea typeface="ＭＳ Ｐゴシック"/>
                <a:cs typeface="Calibri"/>
              </a:rPr>
              <a:t>Our Mission</a:t>
            </a:r>
            <a:endParaRPr lang="en-US"/>
          </a:p>
          <a:p>
            <a:r>
              <a:rPr lang="en-US">
                <a:ea typeface="ＭＳ Ｐゴシック"/>
                <a:cs typeface="Calibri"/>
              </a:rPr>
              <a:t>We were founded in 2003 as a pioneer in developing a modern approach to e-Discovery pairing a scalable, web-based platform with advanced analytics long before it became the industry standard, since then we’ve grown beyond just eDiscovery into other areas of legal data intelligence, we’ve been through multiple evolutions and major transformations through the years and continue to evolve as we invest over $150M in R&amp;D each year and have over 800 engineers focused on ensuring our platform continues to evolve and develop with the latest technology/advancements</a:t>
            </a:r>
            <a:endParaRPr lang="en-US"/>
          </a:p>
          <a:p>
            <a:r>
              <a:rPr lang="en-US">
                <a:ea typeface="ＭＳ Ｐゴシック"/>
                <a:cs typeface="Calibri"/>
              </a:rPr>
              <a:t>We have public sector expertise and have been serving public sector for over 15 years</a:t>
            </a:r>
            <a:endParaRPr lang="en-US"/>
          </a:p>
          <a:p>
            <a:r>
              <a:rPr lang="en-US">
                <a:ea typeface="ＭＳ Ｐゴシック"/>
                <a:cs typeface="Calibri"/>
              </a:rPr>
              <a:t>We’ve also got one of the largest network of certified partners and professionals in legal tech</a:t>
            </a:r>
            <a:endParaRPr lang="en-US"/>
          </a:p>
          <a:p>
            <a:endParaRPr lang="en-US">
              <a:ea typeface="ＭＳ Ｐゴシック"/>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0888976-F765-AC27-EC0C-599F210DA37B}"/>
              </a:ext>
            </a:extLst>
          </p:cNvPr>
          <p:cNvSpPr>
            <a:spLocks noGrp="1"/>
          </p:cNvSpPr>
          <p:nvPr>
            <p:ph type="sldNum" sz="quarter" idx="5"/>
          </p:nvPr>
        </p:nvSpPr>
        <p:spPr/>
        <p:txBody>
          <a:bodyPr/>
          <a:lstStyle/>
          <a:p>
            <a:pPr>
              <a:defRPr/>
            </a:pPr>
            <a:fld id="{11B43CDF-1D78-47C9-9EB7-BA4F1CF35C03}" type="slidenum">
              <a:rPr lang="en-US" smtClean="0"/>
              <a:pPr>
                <a:defRPr/>
              </a:pPr>
              <a:t>13</a:t>
            </a:fld>
            <a:endParaRPr lang="en-US"/>
          </a:p>
        </p:txBody>
      </p:sp>
    </p:spTree>
    <p:extLst>
      <p:ext uri="{BB962C8B-B14F-4D97-AF65-F5344CB8AC3E}">
        <p14:creationId xmlns:p14="http://schemas.microsoft.com/office/powerpoint/2010/main" val="106514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ativity Title">
    <p:bg>
      <p:bgPr>
        <a:solidFill>
          <a:schemeClr val="accent1"/>
        </a:solidFill>
        <a:effectLst/>
      </p:bgPr>
    </p:bg>
    <p:spTree>
      <p:nvGrpSpPr>
        <p:cNvPr id="1" name=""/>
        <p:cNvGrpSpPr/>
        <p:nvPr/>
      </p:nvGrpSpPr>
      <p:grpSpPr>
        <a:xfrm>
          <a:off x="0" y="0"/>
          <a:ext cx="0" cy="0"/>
          <a:chOff x="0" y="0"/>
          <a:chExt cx="0" cy="0"/>
        </a:xfrm>
      </p:grpSpPr>
      <p:pic>
        <p:nvPicPr>
          <p:cNvPr id="35" name="BG">
            <a:extLst>
              <a:ext uri="{FF2B5EF4-FFF2-40B4-BE49-F238E27FC236}">
                <a16:creationId xmlns:a16="http://schemas.microsoft.com/office/drawing/2014/main" id="{456E522C-D4E4-0FE2-9ACA-77876D6F59FB}"/>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4630400" cy="8229600"/>
          </a:xfrm>
          <a:prstGeom prst="rect">
            <a:avLst/>
          </a:prstGeom>
        </p:spPr>
      </p:pic>
      <p:sp>
        <p:nvSpPr>
          <p:cNvPr id="25" name="Copyright">
            <a:extLst>
              <a:ext uri="{FF2B5EF4-FFF2-40B4-BE49-F238E27FC236}">
                <a16:creationId xmlns:a16="http://schemas.microsoft.com/office/drawing/2014/main" id="{3F36A0C1-FC2A-756A-DC7E-7010D31DC746}"/>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sp>
        <p:nvSpPr>
          <p:cNvPr id="27" name="Subtitle">
            <a:extLst>
              <a:ext uri="{FF2B5EF4-FFF2-40B4-BE49-F238E27FC236}">
                <a16:creationId xmlns:a16="http://schemas.microsoft.com/office/drawing/2014/main" id="{F60E6B9E-C529-5F79-51DD-2341F8923214}"/>
              </a:ext>
            </a:extLst>
          </p:cNvPr>
          <p:cNvSpPr>
            <a:spLocks noGrp="1" noRot="1" noMove="1" noResize="1" noEditPoints="1" noAdjustHandles="1" noChangeArrowheads="1" noChangeShapeType="1"/>
          </p:cNvSpPr>
          <p:nvPr>
            <p:ph type="subTitle" idx="1" hasCustomPrompt="1"/>
          </p:nvPr>
        </p:nvSpPr>
        <p:spPr>
          <a:xfrm>
            <a:off x="1838324" y="7696200"/>
            <a:ext cx="12529911" cy="303938"/>
          </a:xfrm>
          <a:prstGeom prst="rect">
            <a:avLst/>
          </a:prstGeom>
        </p:spPr>
        <p:txBody>
          <a:bodyPr lIns="0" tIns="0" rIns="0" bIns="0" anchor="b">
            <a:normAutofit/>
          </a:bodyPr>
          <a:lstStyle>
            <a:lvl1pPr marL="0" indent="0" algn="r">
              <a:lnSpc>
                <a:spcPct val="100000"/>
              </a:lnSpc>
              <a:spcAft>
                <a:spcPts val="1200"/>
              </a:spcAft>
              <a:buNone/>
              <a:defRPr sz="1800" b="0" i="0" baseline="0">
                <a:solidFill>
                  <a:schemeClr val="bg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date, subtitle, or version number. Delete if not in use.</a:t>
            </a:r>
          </a:p>
        </p:txBody>
      </p:sp>
      <p:sp>
        <p:nvSpPr>
          <p:cNvPr id="24" name="Title"/>
          <p:cNvSpPr>
            <a:spLocks noGrp="1" noRot="1" noMove="1" noResize="1" noEditPoints="1" noAdjustHandles="1" noChangeArrowheads="1" noChangeShapeType="1"/>
          </p:cNvSpPr>
          <p:nvPr>
            <p:ph type="ctrTitle" hasCustomPrompt="1"/>
          </p:nvPr>
        </p:nvSpPr>
        <p:spPr>
          <a:xfrm>
            <a:off x="1022894" y="2133600"/>
            <a:ext cx="10932886" cy="2876550"/>
          </a:xfrm>
          <a:prstGeom prst="rect">
            <a:avLst/>
          </a:prstGeom>
        </p:spPr>
        <p:txBody>
          <a:bodyPr lIns="0" tIns="0" rIns="0" bIns="0" anchor="t" anchorCtr="0">
            <a:normAutofit/>
          </a:bodyPr>
          <a:lstStyle>
            <a:lvl1pPr algn="l">
              <a:lnSpc>
                <a:spcPct val="100000"/>
              </a:lnSpc>
              <a:spcAft>
                <a:spcPts val="1200"/>
              </a:spcAft>
              <a:defRPr sz="6000" b="0" i="0" baseline="0">
                <a:solidFill>
                  <a:schemeClr val="bg1"/>
                </a:solidFill>
                <a:effectLst/>
                <a:latin typeface="+mj-lt"/>
                <a:cs typeface="Calibri"/>
              </a:defRPr>
            </a:lvl1pPr>
          </a:lstStyle>
          <a:p>
            <a:r>
              <a:rPr lang="en-US"/>
              <a:t>Click to Edit Presentation Title</a:t>
            </a:r>
          </a:p>
        </p:txBody>
      </p:sp>
      <p:pic>
        <p:nvPicPr>
          <p:cNvPr id="2" name="Relativity Logo">
            <a:extLst>
              <a:ext uri="{FF2B5EF4-FFF2-40B4-BE49-F238E27FC236}">
                <a16:creationId xmlns:a16="http://schemas.microsoft.com/office/drawing/2014/main" id="{4EFEAB6E-6423-87BA-EFB8-8BEBA42B0942}"/>
              </a:ext>
            </a:extLst>
          </p:cNvPr>
          <p:cNvPicPr>
            <a:picLocks noGrp="1" noRot="1" noChangeAspect="1" noMove="1" noResize="1" noEditPoints="1" noAdjustHandles="1" noChangeArrowheads="1" noChangeShapeType="1" noCrop="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62039" y="1236276"/>
            <a:ext cx="2971799" cy="723930"/>
          </a:xfrm>
          <a:prstGeom prst="rect">
            <a:avLst/>
          </a:prstGeom>
        </p:spPr>
      </p:pic>
    </p:spTree>
    <p:extLst>
      <p:ext uri="{BB962C8B-B14F-4D97-AF65-F5344CB8AC3E}">
        <p14:creationId xmlns:p14="http://schemas.microsoft.com/office/powerpoint/2010/main" val="1885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Column Header">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04D056E2-4797-9F89-C92F-FA9386A023A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0" name="Footer">
            <a:extLst>
              <a:ext uri="{FF2B5EF4-FFF2-40B4-BE49-F238E27FC236}">
                <a16:creationId xmlns:a16="http://schemas.microsoft.com/office/drawing/2014/main" id="{34B22A20-5BF2-07CA-E0B5-AD324C040896}"/>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8" name="Copyright">
            <a:extLst>
              <a:ext uri="{FF2B5EF4-FFF2-40B4-BE49-F238E27FC236}">
                <a16:creationId xmlns:a16="http://schemas.microsoft.com/office/drawing/2014/main" id="{BDFB8B7A-39E5-3925-A3C5-4A42E7EC2683}"/>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9B63CE59-8F04-472D-F57B-151825895E65}"/>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3" name="Content 2">
            <a:extLst>
              <a:ext uri="{FF2B5EF4-FFF2-40B4-BE49-F238E27FC236}">
                <a16:creationId xmlns:a16="http://schemas.microsoft.com/office/drawing/2014/main" id="{BB4D7B51-90E7-1B69-19DF-819C6A611A00}"/>
              </a:ext>
            </a:extLst>
          </p:cNvPr>
          <p:cNvSpPr>
            <a:spLocks noGrp="1" noRot="1" noMove="1" noResize="1" noEditPoints="1" noAdjustHandles="1" noChangeArrowheads="1" noChangeShapeType="1"/>
          </p:cNvSpPr>
          <p:nvPr>
            <p:ph idx="18" hasCustomPrompt="1"/>
          </p:nvPr>
        </p:nvSpPr>
        <p:spPr>
          <a:xfrm>
            <a:off x="7408618" y="2192824"/>
            <a:ext cx="6915150" cy="5379461"/>
          </a:xfrm>
          <a:prstGeom prst="rect">
            <a:avLst/>
          </a:prstGeom>
          <a:ln w="28575">
            <a:noFill/>
          </a:ln>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Header 2">
            <a:extLst>
              <a:ext uri="{FF2B5EF4-FFF2-40B4-BE49-F238E27FC236}">
                <a16:creationId xmlns:a16="http://schemas.microsoft.com/office/drawing/2014/main" id="{5A95FD1C-39EE-707A-360A-2D19B25E1D97}"/>
              </a:ext>
            </a:extLst>
          </p:cNvPr>
          <p:cNvSpPr>
            <a:spLocks noGrp="1" noRot="1" noMove="1" noResize="1" noEditPoints="1" noAdjustHandles="1" noChangeArrowheads="1" noChangeShapeType="1"/>
          </p:cNvSpPr>
          <p:nvPr>
            <p:ph type="body" sz="quarter" idx="17" hasCustomPrompt="1"/>
          </p:nvPr>
        </p:nvSpPr>
        <p:spPr>
          <a:xfrm>
            <a:off x="7408618" y="1514106"/>
            <a:ext cx="6915150" cy="484774"/>
          </a:xfrm>
          <a:prstGeom prst="rect">
            <a:avLst/>
          </a:prstGeom>
        </p:spPr>
        <p:txBody>
          <a:bodyPr lIns="0" tIns="0" rIns="0" bIns="0" anchor="b">
            <a:normAutofit/>
          </a:bodyPr>
          <a:lstStyle>
            <a:lvl1pPr marL="0" indent="0">
              <a:spcBef>
                <a:spcPts val="0"/>
              </a:spcBef>
              <a:buNone/>
              <a:defRPr sz="32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sp>
        <p:nvSpPr>
          <p:cNvPr id="21" name="Content 1">
            <a:extLst>
              <a:ext uri="{FF2B5EF4-FFF2-40B4-BE49-F238E27FC236}">
                <a16:creationId xmlns:a16="http://schemas.microsoft.com/office/drawing/2014/main" id="{85802FF6-432A-E50F-320A-07080F1D6A30}"/>
              </a:ext>
            </a:extLst>
          </p:cNvPr>
          <p:cNvSpPr>
            <a:spLocks noGrp="1" noRot="1" noMove="1" noResize="1" noEditPoints="1" noAdjustHandles="1" noChangeArrowheads="1" noChangeShapeType="1"/>
          </p:cNvSpPr>
          <p:nvPr>
            <p:ph idx="1" hasCustomPrompt="1"/>
          </p:nvPr>
        </p:nvSpPr>
        <p:spPr>
          <a:xfrm>
            <a:off x="306632" y="2192824"/>
            <a:ext cx="6915150" cy="5379461"/>
          </a:xfrm>
          <a:prstGeom prst="rect">
            <a:avLst/>
          </a:prstGeom>
          <a:ln w="28575">
            <a:noFill/>
          </a:ln>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8" name="Header 1"/>
          <p:cNvSpPr>
            <a:spLocks noGrp="1" noRot="1" noMove="1" noResize="1" noEditPoints="1" noAdjustHandles="1" noChangeArrowheads="1" noChangeShapeType="1"/>
          </p:cNvSpPr>
          <p:nvPr>
            <p:ph type="body" sz="quarter" idx="10" hasCustomPrompt="1"/>
          </p:nvPr>
        </p:nvSpPr>
        <p:spPr>
          <a:xfrm>
            <a:off x="306632" y="1514106"/>
            <a:ext cx="6915150" cy="484774"/>
          </a:xfrm>
          <a:prstGeom prst="rect">
            <a:avLst/>
          </a:prstGeom>
        </p:spPr>
        <p:txBody>
          <a:bodyPr lIns="0" tIns="0" rIns="0" bIns="0" anchor="b">
            <a:normAutofit/>
          </a:bodyPr>
          <a:lstStyle>
            <a:lvl1pPr marL="0" indent="0">
              <a:spcBef>
                <a:spcPts val="0"/>
              </a:spcBef>
              <a:buNone/>
              <a:defRPr sz="32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cxnSp>
        <p:nvCxnSpPr>
          <p:cNvPr id="5" name="Line Top">
            <a:extLst>
              <a:ext uri="{FF2B5EF4-FFF2-40B4-BE49-F238E27FC236}">
                <a16:creationId xmlns:a16="http://schemas.microsoft.com/office/drawing/2014/main" id="{39428A1F-6FEE-2A87-142F-28FB532071BE}"/>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FBEB6EBB-37B2-21B1-0497-74AB19C2F267}"/>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15929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Column">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1" name="Footer">
            <a:extLst>
              <a:ext uri="{FF2B5EF4-FFF2-40B4-BE49-F238E27FC236}">
                <a16:creationId xmlns:a16="http://schemas.microsoft.com/office/drawing/2014/main" id="{55BCC37C-8D2C-4417-3075-9B6E1687DB24}"/>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9808918" y="1514106"/>
            <a:ext cx="4514850" cy="6058179"/>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5057775" y="1514106"/>
            <a:ext cx="4514850" cy="6058179"/>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306632" y="1514106"/>
            <a:ext cx="4514850" cy="6058179"/>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5" name="Line Top">
            <a:extLst>
              <a:ext uri="{FF2B5EF4-FFF2-40B4-BE49-F238E27FC236}">
                <a16:creationId xmlns:a16="http://schemas.microsoft.com/office/drawing/2014/main" id="{961F9FD6-0240-24AB-1FB2-1E9EF1ED51B0}"/>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8FE56E74-6EC4-D681-45B2-552D7E874A74}"/>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49842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Column Header">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04D056E2-4797-9F89-C92F-FA9386A023A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6" name="Footer">
            <a:extLst>
              <a:ext uri="{FF2B5EF4-FFF2-40B4-BE49-F238E27FC236}">
                <a16:creationId xmlns:a16="http://schemas.microsoft.com/office/drawing/2014/main" id="{FF83DAA9-E0F2-26DD-9079-E36F187B4E2B}"/>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8" name="Copyright">
            <a:extLst>
              <a:ext uri="{FF2B5EF4-FFF2-40B4-BE49-F238E27FC236}">
                <a16:creationId xmlns:a16="http://schemas.microsoft.com/office/drawing/2014/main" id="{BDFB8B7A-39E5-3925-A3C5-4A42E7EC2683}"/>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6" name="Line Bottom">
            <a:extLst>
              <a:ext uri="{FF2B5EF4-FFF2-40B4-BE49-F238E27FC236}">
                <a16:creationId xmlns:a16="http://schemas.microsoft.com/office/drawing/2014/main" id="{3E0AD4DE-ECBB-568E-D3D5-CF95B17E05D5}"/>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3">
            <a:extLst>
              <a:ext uri="{FF2B5EF4-FFF2-40B4-BE49-F238E27FC236}">
                <a16:creationId xmlns:a16="http://schemas.microsoft.com/office/drawing/2014/main" id="{56D87053-2BEF-E635-03AA-E493ACCC5852}"/>
              </a:ext>
            </a:extLst>
          </p:cNvPr>
          <p:cNvSpPr>
            <a:spLocks noGrp="1" noRot="1" noMove="1" noResize="1" noEditPoints="1" noAdjustHandles="1" noChangeArrowheads="1" noChangeShapeType="1"/>
          </p:cNvSpPr>
          <p:nvPr>
            <p:ph idx="18" hasCustomPrompt="1"/>
          </p:nvPr>
        </p:nvSpPr>
        <p:spPr>
          <a:xfrm>
            <a:off x="9808918" y="2192824"/>
            <a:ext cx="4514850" cy="5379461"/>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Header 3">
            <a:extLst>
              <a:ext uri="{FF2B5EF4-FFF2-40B4-BE49-F238E27FC236}">
                <a16:creationId xmlns:a16="http://schemas.microsoft.com/office/drawing/2014/main" id="{38DE3DE0-D343-8265-ECAE-56A1B91A2F67}"/>
              </a:ext>
            </a:extLst>
          </p:cNvPr>
          <p:cNvSpPr>
            <a:spLocks noGrp="1" noRot="1" noMove="1" noResize="1" noEditPoints="1" noAdjustHandles="1" noChangeArrowheads="1" noChangeShapeType="1"/>
          </p:cNvSpPr>
          <p:nvPr>
            <p:ph type="body" sz="quarter" idx="20" hasCustomPrompt="1"/>
          </p:nvPr>
        </p:nvSpPr>
        <p:spPr>
          <a:xfrm>
            <a:off x="9808918" y="1514106"/>
            <a:ext cx="4514850" cy="484774"/>
          </a:xfrm>
          <a:prstGeom prst="rect">
            <a:avLst/>
          </a:prstGeom>
        </p:spPr>
        <p:txBody>
          <a:bodyPr lIns="0" tIns="0" rIns="0" bIns="0" anchor="b">
            <a:normAutofit/>
          </a:bodyPr>
          <a:lstStyle>
            <a:lvl1pPr marL="0" indent="0">
              <a:spcBef>
                <a:spcPts val="0"/>
              </a:spcBef>
              <a:buNone/>
              <a:defRPr sz="32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sp>
        <p:nvSpPr>
          <p:cNvPr id="21" name="Content 2">
            <a:extLst>
              <a:ext uri="{FF2B5EF4-FFF2-40B4-BE49-F238E27FC236}">
                <a16:creationId xmlns:a16="http://schemas.microsoft.com/office/drawing/2014/main" id="{587CF75C-3CF2-6578-C9D4-A41EC8B02FB7}"/>
              </a:ext>
            </a:extLst>
          </p:cNvPr>
          <p:cNvSpPr>
            <a:spLocks noGrp="1" noRot="1" noMove="1" noResize="1" noEditPoints="1" noAdjustHandles="1" noChangeArrowheads="1" noChangeShapeType="1"/>
          </p:cNvSpPr>
          <p:nvPr>
            <p:ph idx="13" hasCustomPrompt="1"/>
          </p:nvPr>
        </p:nvSpPr>
        <p:spPr>
          <a:xfrm>
            <a:off x="5057775" y="2192824"/>
            <a:ext cx="4514850" cy="5379461"/>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Header 2">
            <a:extLst>
              <a:ext uri="{FF2B5EF4-FFF2-40B4-BE49-F238E27FC236}">
                <a16:creationId xmlns:a16="http://schemas.microsoft.com/office/drawing/2014/main" id="{5A95FD1C-39EE-707A-360A-2D19B25E1D97}"/>
              </a:ext>
            </a:extLst>
          </p:cNvPr>
          <p:cNvSpPr>
            <a:spLocks noGrp="1" noRot="1" noMove="1" noResize="1" noEditPoints="1" noAdjustHandles="1" noChangeArrowheads="1" noChangeShapeType="1"/>
          </p:cNvSpPr>
          <p:nvPr>
            <p:ph type="body" sz="quarter" idx="17" hasCustomPrompt="1"/>
          </p:nvPr>
        </p:nvSpPr>
        <p:spPr>
          <a:xfrm>
            <a:off x="5067300" y="1514106"/>
            <a:ext cx="4514850" cy="484774"/>
          </a:xfrm>
          <a:prstGeom prst="rect">
            <a:avLst/>
          </a:prstGeom>
        </p:spPr>
        <p:txBody>
          <a:bodyPr lIns="0" tIns="0" rIns="0" bIns="0" anchor="b">
            <a:normAutofit/>
          </a:bodyPr>
          <a:lstStyle>
            <a:lvl1pPr marL="0" indent="0">
              <a:spcBef>
                <a:spcPts val="0"/>
              </a:spcBef>
              <a:buNone/>
              <a:defRPr sz="32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sp>
        <p:nvSpPr>
          <p:cNvPr id="20" name="Content 1">
            <a:extLst>
              <a:ext uri="{FF2B5EF4-FFF2-40B4-BE49-F238E27FC236}">
                <a16:creationId xmlns:a16="http://schemas.microsoft.com/office/drawing/2014/main" id="{BB106CD3-94F6-4507-BCD8-0D4B1F87C384}"/>
              </a:ext>
            </a:extLst>
          </p:cNvPr>
          <p:cNvSpPr>
            <a:spLocks noGrp="1" noRot="1" noMove="1" noResize="1" noEditPoints="1" noAdjustHandles="1" noChangeArrowheads="1" noChangeShapeType="1"/>
          </p:cNvSpPr>
          <p:nvPr>
            <p:ph idx="12" hasCustomPrompt="1"/>
          </p:nvPr>
        </p:nvSpPr>
        <p:spPr>
          <a:xfrm>
            <a:off x="306632" y="2192824"/>
            <a:ext cx="4514850" cy="5379461"/>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8" name="Header 1"/>
          <p:cNvSpPr>
            <a:spLocks noGrp="1" noRot="1" noMove="1" noResize="1" noEditPoints="1" noAdjustHandles="1" noChangeArrowheads="1" noChangeShapeType="1"/>
          </p:cNvSpPr>
          <p:nvPr>
            <p:ph type="body" sz="quarter" idx="10" hasCustomPrompt="1"/>
          </p:nvPr>
        </p:nvSpPr>
        <p:spPr>
          <a:xfrm>
            <a:off x="306632" y="1514106"/>
            <a:ext cx="4514850" cy="484774"/>
          </a:xfrm>
          <a:prstGeom prst="rect">
            <a:avLst/>
          </a:prstGeom>
        </p:spPr>
        <p:txBody>
          <a:bodyPr lIns="0" tIns="0" rIns="0" bIns="0" anchor="b">
            <a:normAutofit/>
          </a:bodyPr>
          <a:lstStyle>
            <a:lvl1pPr marL="0" indent="0">
              <a:spcBef>
                <a:spcPts val="0"/>
              </a:spcBef>
              <a:buNone/>
              <a:defRPr sz="32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cxnSp>
        <p:nvCxnSpPr>
          <p:cNvPr id="3" name="Line Top">
            <a:extLst>
              <a:ext uri="{FF2B5EF4-FFF2-40B4-BE49-F238E27FC236}">
                <a16:creationId xmlns:a16="http://schemas.microsoft.com/office/drawing/2014/main" id="{8A4B3432-2FA5-3537-EC4E-2859782687DC}"/>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itle">
            <a:extLst>
              <a:ext uri="{FF2B5EF4-FFF2-40B4-BE49-F238E27FC236}">
                <a16:creationId xmlns:a16="http://schemas.microsoft.com/office/drawing/2014/main" id="{5BAFDD51-DC37-2CC2-2732-A3F41F3118C5}"/>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74044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Column">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21" name="Footer">
            <a:extLst>
              <a:ext uri="{FF2B5EF4-FFF2-40B4-BE49-F238E27FC236}">
                <a16:creationId xmlns:a16="http://schemas.microsoft.com/office/drawing/2014/main" id="{15FF32E3-F380-1679-4B81-B8E32A978ECB}"/>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2" name="Content 4">
            <a:extLst>
              <a:ext uri="{FF2B5EF4-FFF2-40B4-BE49-F238E27FC236}">
                <a16:creationId xmlns:a16="http://schemas.microsoft.com/office/drawing/2014/main" id="{A869593B-3064-78C1-902C-D90DD9F2ACA5}"/>
              </a:ext>
            </a:extLst>
          </p:cNvPr>
          <p:cNvSpPr>
            <a:spLocks noGrp="1" noRot="1" noMove="1" noResize="1" noEditPoints="1" noAdjustHandles="1" noChangeArrowheads="1" noChangeShapeType="1"/>
          </p:cNvSpPr>
          <p:nvPr>
            <p:ph idx="19" hasCustomPrompt="1"/>
          </p:nvPr>
        </p:nvSpPr>
        <p:spPr>
          <a:xfrm>
            <a:off x="10965477" y="1514106"/>
            <a:ext cx="3358291" cy="6058179"/>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7412529" y="1514106"/>
            <a:ext cx="3358291" cy="6058179"/>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3859581" y="1514106"/>
            <a:ext cx="3358291" cy="6058179"/>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306633" y="1514106"/>
            <a:ext cx="3358291" cy="6058179"/>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5" name="Line Top">
            <a:extLst>
              <a:ext uri="{FF2B5EF4-FFF2-40B4-BE49-F238E27FC236}">
                <a16:creationId xmlns:a16="http://schemas.microsoft.com/office/drawing/2014/main" id="{092798C3-7970-83E9-D47A-582AEA9EE6F1}"/>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87836D28-8F55-EC65-4F97-9FB3A0326E8B}"/>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61112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Column Header">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30" name="Footer">
            <a:extLst>
              <a:ext uri="{FF2B5EF4-FFF2-40B4-BE49-F238E27FC236}">
                <a16:creationId xmlns:a16="http://schemas.microsoft.com/office/drawing/2014/main" id="{BB217ADA-40AC-88C2-7D6C-D8E7F593E46F}"/>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2" name="Content 4">
            <a:extLst>
              <a:ext uri="{FF2B5EF4-FFF2-40B4-BE49-F238E27FC236}">
                <a16:creationId xmlns:a16="http://schemas.microsoft.com/office/drawing/2014/main" id="{A869593B-3064-78C1-902C-D90DD9F2ACA5}"/>
              </a:ext>
            </a:extLst>
          </p:cNvPr>
          <p:cNvSpPr>
            <a:spLocks noGrp="1" noRot="1" noMove="1" noResize="1" noEditPoints="1" noAdjustHandles="1" noChangeArrowheads="1" noChangeShapeType="1"/>
          </p:cNvSpPr>
          <p:nvPr>
            <p:ph idx="19" hasCustomPrompt="1"/>
          </p:nvPr>
        </p:nvSpPr>
        <p:spPr>
          <a:xfrm>
            <a:off x="10965477" y="2192824"/>
            <a:ext cx="3358291" cy="5379461"/>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Header 4">
            <a:extLst>
              <a:ext uri="{FF2B5EF4-FFF2-40B4-BE49-F238E27FC236}">
                <a16:creationId xmlns:a16="http://schemas.microsoft.com/office/drawing/2014/main" id="{EBC40C8C-1FB4-8F09-3652-A8A3A28DBB3B}"/>
              </a:ext>
            </a:extLst>
          </p:cNvPr>
          <p:cNvSpPr>
            <a:spLocks noGrp="1" noRot="1" noMove="1" noResize="1" noEditPoints="1" noAdjustHandles="1" noChangeArrowheads="1" noChangeShapeType="1"/>
          </p:cNvSpPr>
          <p:nvPr>
            <p:ph type="body" sz="quarter" idx="21" hasCustomPrompt="1"/>
          </p:nvPr>
        </p:nvSpPr>
        <p:spPr>
          <a:xfrm>
            <a:off x="10965477" y="1514106"/>
            <a:ext cx="3358291" cy="484774"/>
          </a:xfrm>
          <a:prstGeom prst="rect">
            <a:avLst/>
          </a:prstGeom>
        </p:spPr>
        <p:txBody>
          <a:bodyPr lIns="0" tIns="0" rIns="0" bIns="0" anchor="b">
            <a:normAutofit/>
          </a:bodyPr>
          <a:lstStyle>
            <a:lvl1pPr marL="0" indent="0">
              <a:spcBef>
                <a:spcPts val="0"/>
              </a:spcBef>
              <a:buNone/>
              <a:defRPr sz="28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7412529" y="2192824"/>
            <a:ext cx="3358291" cy="5379461"/>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Header 3">
            <a:extLst>
              <a:ext uri="{FF2B5EF4-FFF2-40B4-BE49-F238E27FC236}">
                <a16:creationId xmlns:a16="http://schemas.microsoft.com/office/drawing/2014/main" id="{99731F93-9DDD-2C25-7E93-9CD52E5892CA}"/>
              </a:ext>
            </a:extLst>
          </p:cNvPr>
          <p:cNvSpPr>
            <a:spLocks noGrp="1" noRot="1" noMove="1" noResize="1" noEditPoints="1" noAdjustHandles="1" noChangeArrowheads="1" noChangeShapeType="1"/>
          </p:cNvSpPr>
          <p:nvPr>
            <p:ph type="body" sz="quarter" idx="20" hasCustomPrompt="1"/>
          </p:nvPr>
        </p:nvSpPr>
        <p:spPr>
          <a:xfrm>
            <a:off x="7412529" y="1514106"/>
            <a:ext cx="3358291" cy="484774"/>
          </a:xfrm>
          <a:prstGeom prst="rect">
            <a:avLst/>
          </a:prstGeom>
        </p:spPr>
        <p:txBody>
          <a:bodyPr lIns="0" tIns="0" rIns="0" bIns="0" anchor="b">
            <a:normAutofit/>
          </a:bodyPr>
          <a:lstStyle>
            <a:lvl1pPr marL="0" indent="0">
              <a:spcBef>
                <a:spcPts val="0"/>
              </a:spcBef>
              <a:buNone/>
              <a:defRPr sz="28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3859581" y="2192824"/>
            <a:ext cx="3358291" cy="5379461"/>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 name="Header 2">
            <a:extLst>
              <a:ext uri="{FF2B5EF4-FFF2-40B4-BE49-F238E27FC236}">
                <a16:creationId xmlns:a16="http://schemas.microsoft.com/office/drawing/2014/main" id="{4D2301A5-966A-F8FA-DD8F-0B75314BDDE8}"/>
              </a:ext>
            </a:extLst>
          </p:cNvPr>
          <p:cNvSpPr>
            <a:spLocks noGrp="1" noRot="1" noMove="1" noResize="1" noEditPoints="1" noAdjustHandles="1" noChangeArrowheads="1" noChangeShapeType="1"/>
          </p:cNvSpPr>
          <p:nvPr>
            <p:ph type="body" sz="quarter" idx="17" hasCustomPrompt="1"/>
          </p:nvPr>
        </p:nvSpPr>
        <p:spPr>
          <a:xfrm>
            <a:off x="3859581" y="1514106"/>
            <a:ext cx="3358291" cy="484774"/>
          </a:xfrm>
          <a:prstGeom prst="rect">
            <a:avLst/>
          </a:prstGeom>
        </p:spPr>
        <p:txBody>
          <a:bodyPr lIns="0" tIns="0" rIns="0" bIns="0" anchor="b">
            <a:normAutofit/>
          </a:bodyPr>
          <a:lstStyle>
            <a:lvl1pPr marL="0" indent="0">
              <a:spcBef>
                <a:spcPts val="0"/>
              </a:spcBef>
              <a:buNone/>
              <a:defRPr sz="28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306633" y="2192824"/>
            <a:ext cx="3358291" cy="5379461"/>
          </a:xfrm>
          <a:prstGeom prst="rect">
            <a:avLst/>
          </a:prstGeom>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600"/>
              </a:spcBef>
              <a:buClr>
                <a:schemeClr val="accent1"/>
              </a:buClr>
              <a:defRPr sz="1800" b="0" i="0" baseline="0">
                <a:solidFill>
                  <a:schemeClr val="tx1"/>
                </a:solidFill>
                <a:latin typeface="+mj-lt"/>
                <a:cs typeface="Calibri"/>
              </a:defRPr>
            </a:lvl4pPr>
            <a:lvl5pPr marL="1143000" indent="-228600">
              <a:spcBef>
                <a:spcPts val="6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Header 1">
            <a:extLst>
              <a:ext uri="{FF2B5EF4-FFF2-40B4-BE49-F238E27FC236}">
                <a16:creationId xmlns:a16="http://schemas.microsoft.com/office/drawing/2014/main" id="{2120FDB7-D941-968C-4BB4-25BDBA5B7016}"/>
              </a:ext>
            </a:extLst>
          </p:cNvPr>
          <p:cNvSpPr>
            <a:spLocks noGrp="1" noRot="1" noMove="1" noResize="1" noEditPoints="1" noAdjustHandles="1" noChangeArrowheads="1" noChangeShapeType="1"/>
          </p:cNvSpPr>
          <p:nvPr>
            <p:ph type="body" sz="quarter" idx="10" hasCustomPrompt="1"/>
          </p:nvPr>
        </p:nvSpPr>
        <p:spPr>
          <a:xfrm>
            <a:off x="306633" y="1514106"/>
            <a:ext cx="3358291" cy="484774"/>
          </a:xfrm>
          <a:prstGeom prst="rect">
            <a:avLst/>
          </a:prstGeom>
        </p:spPr>
        <p:txBody>
          <a:bodyPr lIns="0" tIns="0" rIns="0" bIns="0" anchor="b">
            <a:normAutofit/>
          </a:bodyPr>
          <a:lstStyle>
            <a:lvl1pPr marL="0" indent="0">
              <a:spcBef>
                <a:spcPts val="0"/>
              </a:spcBef>
              <a:buNone/>
              <a:defRPr sz="2800" b="0">
                <a:solidFill>
                  <a:schemeClr val="accent1"/>
                </a:solidFill>
              </a:defRPr>
            </a:lvl1pPr>
            <a:lvl2pPr marL="647701" indent="0">
              <a:buNone/>
              <a:defRPr sz="2400"/>
            </a:lvl2pPr>
            <a:lvl3pPr marL="1295400" indent="0">
              <a:buNone/>
              <a:defRPr sz="2200"/>
            </a:lvl3pPr>
            <a:lvl4pPr marL="1943101" indent="0">
              <a:buNone/>
              <a:defRPr sz="2000"/>
            </a:lvl4pPr>
            <a:lvl5pPr marL="2587624" indent="0">
              <a:buNone/>
              <a:defRPr sz="2000"/>
            </a:lvl5pPr>
          </a:lstStyle>
          <a:p>
            <a:pPr lvl="0"/>
            <a:r>
              <a:rPr lang="en-US"/>
              <a:t>Click to edit header</a:t>
            </a:r>
          </a:p>
        </p:txBody>
      </p:sp>
      <p:cxnSp>
        <p:nvCxnSpPr>
          <p:cNvPr id="2" name="Line Top">
            <a:extLst>
              <a:ext uri="{FF2B5EF4-FFF2-40B4-BE49-F238E27FC236}">
                <a16:creationId xmlns:a16="http://schemas.microsoft.com/office/drawing/2014/main" id="{04C281BF-02B3-089E-4694-C47DE900974B}"/>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587E006A-3A2C-D865-F957-30B8DF155246}"/>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52909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lumn and Content - Orange">
    <p:spTree>
      <p:nvGrpSpPr>
        <p:cNvPr id="1" name=""/>
        <p:cNvGrpSpPr/>
        <p:nvPr/>
      </p:nvGrpSpPr>
      <p:grpSpPr>
        <a:xfrm>
          <a:off x="0" y="0"/>
          <a:ext cx="0" cy="0"/>
          <a:chOff x="0" y="0"/>
          <a:chExt cx="0" cy="0"/>
        </a:xfrm>
      </p:grpSpPr>
      <p:pic>
        <p:nvPicPr>
          <p:cNvPr id="35" name="Title BG">
            <a:extLst>
              <a:ext uri="{FF2B5EF4-FFF2-40B4-BE49-F238E27FC236}">
                <a16:creationId xmlns:a16="http://schemas.microsoft.com/office/drawing/2014/main" id="{B146AB66-90EB-3CDC-9F12-BC9260D018AB}"/>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3124200" cy="8229600"/>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4001749" y="7572284"/>
            <a:ext cx="381000" cy="381000"/>
          </a:xfrm>
          <a:prstGeom prst="rect">
            <a:avLst/>
          </a:prstGeom>
        </p:spPr>
      </p:pic>
      <p:sp>
        <p:nvSpPr>
          <p:cNvPr id="5" name="Footer">
            <a:extLst>
              <a:ext uri="{FF2B5EF4-FFF2-40B4-BE49-F238E27FC236}">
                <a16:creationId xmlns:a16="http://schemas.microsoft.com/office/drawing/2014/main" id="{E2C8097A-7FA3-6CF7-1DD6-1913E3D215CF}"/>
              </a:ext>
            </a:extLst>
          </p:cNvPr>
          <p:cNvSpPr>
            <a:spLocks noGrp="1" noRot="1" noMove="1" noResize="1" noEditPoints="1" noAdjustHandles="1" noChangeArrowheads="1" noChangeShapeType="1"/>
          </p:cNvSpPr>
          <p:nvPr>
            <p:ph type="subTitle" idx="22" hasCustomPrompt="1"/>
          </p:nvPr>
        </p:nvSpPr>
        <p:spPr>
          <a:xfrm>
            <a:off x="3790037" y="7620086"/>
            <a:ext cx="9964061"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cxnSp>
        <p:nvCxnSpPr>
          <p:cNvPr id="27" name="Line Bottom">
            <a:extLst>
              <a:ext uri="{FF2B5EF4-FFF2-40B4-BE49-F238E27FC236}">
                <a16:creationId xmlns:a16="http://schemas.microsoft.com/office/drawing/2014/main" id="{54229B22-CF80-098D-DC97-3606C6E86977}"/>
              </a:ext>
            </a:extLst>
          </p:cNvPr>
          <p:cNvCxnSpPr>
            <a:cxnSpLocks noGrp="1" noRot="1" noMove="1" noResize="1" noEditPoints="1" noAdjustHandles="1" noChangeArrowheads="1" noChangeShapeType="1"/>
          </p:cNvCxnSpPr>
          <p:nvPr userDrawn="1"/>
        </p:nvCxnSpPr>
        <p:spPr>
          <a:xfrm flipH="1">
            <a:off x="3790037" y="7596185"/>
            <a:ext cx="9964062"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3790037" y="657315"/>
            <a:ext cx="10172694" cy="6914970"/>
          </a:xfrm>
          <a:prstGeom prst="rect">
            <a:avLst/>
          </a:prstGeom>
          <a:ln w="28575">
            <a:noFill/>
          </a:ln>
        </p:spPr>
        <p:txBody>
          <a:bodyPr lIns="0" tIns="0" rIns="0" bIns="0" anchor="ctr">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37182" y="2057400"/>
            <a:ext cx="3048000" cy="4114800"/>
          </a:xfrm>
          <a:prstGeom prst="rect">
            <a:avLst/>
          </a:prstGeom>
        </p:spPr>
        <p:txBody>
          <a:bodyPr lIns="274320" tIns="274320" rIns="274320" bIns="274320" anchor="ctr">
            <a:normAutofit/>
          </a:bodyPr>
          <a:lstStyle>
            <a:lvl1pPr marL="0" indent="0">
              <a:spcBef>
                <a:spcPts val="1200"/>
              </a:spcBef>
              <a:buNone/>
              <a:defRPr sz="3200">
                <a:solidFill>
                  <a:schemeClr val="bg1"/>
                </a:solidFill>
              </a:defRPr>
            </a:lvl1pPr>
            <a:lvl2pPr indent="0">
              <a:buNone/>
              <a:defRPr/>
            </a:lvl2pPr>
            <a:lvl3pPr indent="0">
              <a:buNone/>
              <a:defRPr/>
            </a:lvl3pPr>
            <a:lvl4pPr indent="0">
              <a:buNone/>
              <a:defRPr/>
            </a:lvl4pPr>
            <a:lvl5pPr indent="0">
              <a:buNone/>
              <a:defRPr/>
            </a:lvl5pPr>
          </a:lstStyle>
          <a:p>
            <a:pPr lvl="0"/>
            <a:r>
              <a:rPr lang="en-US"/>
              <a:t>Click to insert a brief title</a:t>
            </a:r>
          </a:p>
        </p:txBody>
      </p:sp>
    </p:spTree>
    <p:extLst>
      <p:ext uri="{BB962C8B-B14F-4D97-AF65-F5344CB8AC3E}">
        <p14:creationId xmlns:p14="http://schemas.microsoft.com/office/powerpoint/2010/main" val="160939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lumn and Content - Blue">
    <p:spTree>
      <p:nvGrpSpPr>
        <p:cNvPr id="1" name=""/>
        <p:cNvGrpSpPr/>
        <p:nvPr/>
      </p:nvGrpSpPr>
      <p:grpSpPr>
        <a:xfrm>
          <a:off x="0" y="0"/>
          <a:ext cx="0" cy="0"/>
          <a:chOff x="0" y="0"/>
          <a:chExt cx="0" cy="0"/>
        </a:xfrm>
      </p:grpSpPr>
      <p:pic>
        <p:nvPicPr>
          <p:cNvPr id="35" name="Title BG">
            <a:extLst>
              <a:ext uri="{FF2B5EF4-FFF2-40B4-BE49-F238E27FC236}">
                <a16:creationId xmlns:a16="http://schemas.microsoft.com/office/drawing/2014/main" id="{B146AB66-90EB-3CDC-9F12-BC9260D018AB}"/>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3124200" cy="8229600"/>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4001749" y="7572284"/>
            <a:ext cx="381000" cy="381000"/>
          </a:xfrm>
          <a:prstGeom prst="rect">
            <a:avLst/>
          </a:prstGeom>
        </p:spPr>
      </p:pic>
      <p:sp>
        <p:nvSpPr>
          <p:cNvPr id="6" name="Footer">
            <a:extLst>
              <a:ext uri="{FF2B5EF4-FFF2-40B4-BE49-F238E27FC236}">
                <a16:creationId xmlns:a16="http://schemas.microsoft.com/office/drawing/2014/main" id="{3582C2A1-8576-2714-54CC-309045D6C9D8}"/>
              </a:ext>
            </a:extLst>
          </p:cNvPr>
          <p:cNvSpPr>
            <a:spLocks noGrp="1" noRot="1" noMove="1" noResize="1" noEditPoints="1" noAdjustHandles="1" noChangeArrowheads="1" noChangeShapeType="1"/>
          </p:cNvSpPr>
          <p:nvPr>
            <p:ph type="subTitle" idx="22" hasCustomPrompt="1"/>
          </p:nvPr>
        </p:nvSpPr>
        <p:spPr>
          <a:xfrm>
            <a:off x="3790037" y="7620086"/>
            <a:ext cx="9964061"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638FE239-6DFA-4CB6-F13E-4048FDAC5DDE}"/>
              </a:ext>
            </a:extLst>
          </p:cNvPr>
          <p:cNvCxnSpPr>
            <a:cxnSpLocks noGrp="1" noRot="1" noMove="1" noResize="1" noEditPoints="1" noAdjustHandles="1" noChangeArrowheads="1" noChangeShapeType="1"/>
          </p:cNvCxnSpPr>
          <p:nvPr userDrawn="1"/>
        </p:nvCxnSpPr>
        <p:spPr>
          <a:xfrm flipH="1">
            <a:off x="3790037" y="7596185"/>
            <a:ext cx="9964062"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3790037" y="657315"/>
            <a:ext cx="10172694" cy="6914970"/>
          </a:xfrm>
          <a:prstGeom prst="rect">
            <a:avLst/>
          </a:prstGeom>
          <a:ln w="28575">
            <a:noFill/>
          </a:ln>
        </p:spPr>
        <p:txBody>
          <a:bodyPr lIns="0" tIns="0" rIns="0" bIns="0" anchor="ctr">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37182" y="2057400"/>
            <a:ext cx="3048000" cy="4114800"/>
          </a:xfrm>
          <a:prstGeom prst="rect">
            <a:avLst/>
          </a:prstGeom>
        </p:spPr>
        <p:txBody>
          <a:bodyPr lIns="274320" tIns="274320" rIns="274320" bIns="274320" anchor="ctr">
            <a:normAutofit/>
          </a:bodyPr>
          <a:lstStyle>
            <a:lvl1pPr marL="0" indent="0">
              <a:spcBef>
                <a:spcPts val="1200"/>
              </a:spcBef>
              <a:buNone/>
              <a:defRPr sz="3200">
                <a:solidFill>
                  <a:schemeClr val="bg1"/>
                </a:solidFill>
              </a:defRPr>
            </a:lvl1pPr>
            <a:lvl2pPr indent="0">
              <a:buNone/>
              <a:defRPr/>
            </a:lvl2pPr>
            <a:lvl3pPr indent="0">
              <a:buNone/>
              <a:defRPr/>
            </a:lvl3pPr>
            <a:lvl4pPr indent="0">
              <a:buNone/>
              <a:defRPr/>
            </a:lvl4pPr>
            <a:lvl5pPr indent="0">
              <a:buNone/>
              <a:defRPr/>
            </a:lvl5pPr>
          </a:lstStyle>
          <a:p>
            <a:pPr lvl="0"/>
            <a:r>
              <a:rPr lang="en-US"/>
              <a:t>Click to insert a brief title</a:t>
            </a:r>
          </a:p>
        </p:txBody>
      </p:sp>
    </p:spTree>
    <p:extLst>
      <p:ext uri="{BB962C8B-B14F-4D97-AF65-F5344CB8AC3E}">
        <p14:creationId xmlns:p14="http://schemas.microsoft.com/office/powerpoint/2010/main" val="207575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lumn and Content - Green">
    <p:spTree>
      <p:nvGrpSpPr>
        <p:cNvPr id="1" name=""/>
        <p:cNvGrpSpPr/>
        <p:nvPr/>
      </p:nvGrpSpPr>
      <p:grpSpPr>
        <a:xfrm>
          <a:off x="0" y="0"/>
          <a:ext cx="0" cy="0"/>
          <a:chOff x="0" y="0"/>
          <a:chExt cx="0" cy="0"/>
        </a:xfrm>
      </p:grpSpPr>
      <p:pic>
        <p:nvPicPr>
          <p:cNvPr id="4" name="Title BG">
            <a:extLst>
              <a:ext uri="{FF2B5EF4-FFF2-40B4-BE49-F238E27FC236}">
                <a16:creationId xmlns:a16="http://schemas.microsoft.com/office/drawing/2014/main" id="{BAB73CF3-2625-15DE-6EEE-DFB51D41F862}"/>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3124200" cy="8229600"/>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4001749" y="7572284"/>
            <a:ext cx="381000" cy="381000"/>
          </a:xfrm>
          <a:prstGeom prst="rect">
            <a:avLst/>
          </a:prstGeom>
        </p:spPr>
      </p:pic>
      <p:sp>
        <p:nvSpPr>
          <p:cNvPr id="14" name="Footer">
            <a:extLst>
              <a:ext uri="{FF2B5EF4-FFF2-40B4-BE49-F238E27FC236}">
                <a16:creationId xmlns:a16="http://schemas.microsoft.com/office/drawing/2014/main" id="{B3844A84-CC1D-C6AC-7148-696F41D804FF}"/>
              </a:ext>
            </a:extLst>
          </p:cNvPr>
          <p:cNvSpPr>
            <a:spLocks noGrp="1" noRot="1" noMove="1" noResize="1" noEditPoints="1" noAdjustHandles="1" noChangeArrowheads="1" noChangeShapeType="1"/>
          </p:cNvSpPr>
          <p:nvPr>
            <p:ph type="subTitle" idx="22" hasCustomPrompt="1"/>
          </p:nvPr>
        </p:nvSpPr>
        <p:spPr>
          <a:xfrm>
            <a:off x="3790037" y="7620086"/>
            <a:ext cx="9964061"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cxnSp>
        <p:nvCxnSpPr>
          <p:cNvPr id="10" name="Line Bottom">
            <a:extLst>
              <a:ext uri="{FF2B5EF4-FFF2-40B4-BE49-F238E27FC236}">
                <a16:creationId xmlns:a16="http://schemas.microsoft.com/office/drawing/2014/main" id="{819C4826-805C-B8CA-AA66-721698AE067F}"/>
              </a:ext>
            </a:extLst>
          </p:cNvPr>
          <p:cNvCxnSpPr>
            <a:cxnSpLocks noGrp="1" noRot="1" noMove="1" noResize="1" noEditPoints="1" noAdjustHandles="1" noChangeArrowheads="1" noChangeShapeType="1"/>
          </p:cNvCxnSpPr>
          <p:nvPr userDrawn="1"/>
        </p:nvCxnSpPr>
        <p:spPr>
          <a:xfrm flipH="1">
            <a:off x="3790037" y="7596185"/>
            <a:ext cx="9964062"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3790037" y="657315"/>
            <a:ext cx="10172694" cy="6914970"/>
          </a:xfrm>
          <a:prstGeom prst="rect">
            <a:avLst/>
          </a:prstGeom>
          <a:ln w="28575">
            <a:noFill/>
          </a:ln>
        </p:spPr>
        <p:txBody>
          <a:bodyPr lIns="0" tIns="0" rIns="0" bIns="0" anchor="ctr">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37182" y="2057400"/>
            <a:ext cx="3048000" cy="4114800"/>
          </a:xfrm>
          <a:prstGeom prst="rect">
            <a:avLst/>
          </a:prstGeom>
        </p:spPr>
        <p:txBody>
          <a:bodyPr lIns="274320" tIns="274320" rIns="274320" bIns="274320" anchor="ctr">
            <a:normAutofit/>
          </a:bodyPr>
          <a:lstStyle>
            <a:lvl1pPr marL="0" indent="0">
              <a:spcBef>
                <a:spcPts val="1200"/>
              </a:spcBef>
              <a:buNone/>
              <a:defRPr sz="3200">
                <a:solidFill>
                  <a:schemeClr val="bg1"/>
                </a:solidFill>
              </a:defRPr>
            </a:lvl1pPr>
            <a:lvl2pPr indent="0">
              <a:buNone/>
              <a:defRPr/>
            </a:lvl2pPr>
            <a:lvl3pPr indent="0">
              <a:buNone/>
              <a:defRPr/>
            </a:lvl3pPr>
            <a:lvl4pPr indent="0">
              <a:buNone/>
              <a:defRPr/>
            </a:lvl4pPr>
            <a:lvl5pPr indent="0">
              <a:buNone/>
              <a:defRPr/>
            </a:lvl5pPr>
          </a:lstStyle>
          <a:p>
            <a:pPr lvl="0"/>
            <a:r>
              <a:rPr lang="en-US"/>
              <a:t>Click to insert a brief title</a:t>
            </a:r>
          </a:p>
        </p:txBody>
      </p:sp>
    </p:spTree>
    <p:extLst>
      <p:ext uri="{BB962C8B-B14F-4D97-AF65-F5344CB8AC3E}">
        <p14:creationId xmlns:p14="http://schemas.microsoft.com/office/powerpoint/2010/main" val="87794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Photo - Title and Content">
    <p:spTree>
      <p:nvGrpSpPr>
        <p:cNvPr id="1" name=""/>
        <p:cNvGrpSpPr/>
        <p:nvPr/>
      </p:nvGrpSpPr>
      <p:grpSpPr>
        <a:xfrm>
          <a:off x="0" y="0"/>
          <a:ext cx="0" cy="0"/>
          <a:chOff x="0" y="0"/>
          <a:chExt cx="0" cy="0"/>
        </a:xfrm>
      </p:grpSpPr>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34" name="Footer">
            <a:extLst>
              <a:ext uri="{FF2B5EF4-FFF2-40B4-BE49-F238E27FC236}">
                <a16:creationId xmlns:a16="http://schemas.microsoft.com/office/drawing/2014/main" id="{F147EDAE-34B5-9A84-0602-55A5021A42B3}"/>
              </a:ext>
            </a:extLst>
          </p:cNvPr>
          <p:cNvSpPr>
            <a:spLocks noGrp="1" noRot="1" noMove="1" noResize="1" noEditPoints="1" noAdjustHandles="1" noChangeArrowheads="1" noChangeShapeType="1"/>
          </p:cNvSpPr>
          <p:nvPr>
            <p:ph type="subTitle" idx="22" hasCustomPrompt="1"/>
          </p:nvPr>
        </p:nvSpPr>
        <p:spPr>
          <a:xfrm>
            <a:off x="7580981" y="7620086"/>
            <a:ext cx="6173117"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cxnSp>
        <p:nvCxnSpPr>
          <p:cNvPr id="31" name="Line Bottom">
            <a:extLst>
              <a:ext uri="{FF2B5EF4-FFF2-40B4-BE49-F238E27FC236}">
                <a16:creationId xmlns:a16="http://schemas.microsoft.com/office/drawing/2014/main" id="{0011E790-4E12-DD76-2C1A-7B3A501280BF}"/>
              </a:ext>
            </a:extLst>
          </p:cNvPr>
          <p:cNvCxnSpPr>
            <a:cxnSpLocks noGrp="1" noRot="1" noMove="1" noResize="1" noEditPoints="1" noAdjustHandles="1" noChangeArrowheads="1" noChangeShapeType="1"/>
          </p:cNvCxnSpPr>
          <p:nvPr userDrawn="1"/>
        </p:nvCxnSpPr>
        <p:spPr>
          <a:xfrm flipH="1">
            <a:off x="7580980" y="7596185"/>
            <a:ext cx="6173119"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7580980" y="1514106"/>
            <a:ext cx="6742787" cy="6058179"/>
          </a:xfrm>
          <a:prstGeom prst="rect">
            <a:avLst/>
          </a:prstGeom>
          <a:ln w="28575">
            <a:noFill/>
          </a:ln>
        </p:spPr>
        <p:txBody>
          <a:bodyPr lIns="0" tIns="0" rIns="0" bIns="0" anchor="t" anchorCtr="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40" name="Line Top">
            <a:extLst>
              <a:ext uri="{FF2B5EF4-FFF2-40B4-BE49-F238E27FC236}">
                <a16:creationId xmlns:a16="http://schemas.microsoft.com/office/drawing/2014/main" id="{C7E68E8F-8C0D-66CE-DC78-8B5F6FF47172}"/>
              </a:ext>
            </a:extLst>
          </p:cNvPr>
          <p:cNvCxnSpPr>
            <a:cxnSpLocks noGrp="1" noRot="1" noMove="1" noResize="1" noEditPoints="1" noAdjustHandles="1" noChangeArrowheads="1" noChangeShapeType="1"/>
          </p:cNvCxnSpPr>
          <p:nvPr userDrawn="1"/>
        </p:nvCxnSpPr>
        <p:spPr>
          <a:xfrm flipH="1">
            <a:off x="7580980" y="1243011"/>
            <a:ext cx="674278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F50834E4-5A95-275E-3CD8-785FA2982158}"/>
              </a:ext>
            </a:extLst>
          </p:cNvPr>
          <p:cNvSpPr>
            <a:spLocks noGrp="1" noRot="1" noMove="1" noResize="1" noEditPoints="1" noAdjustHandles="1" noChangeArrowheads="1" noChangeShapeType="1"/>
          </p:cNvSpPr>
          <p:nvPr>
            <p:ph type="body" sz="quarter" idx="16" hasCustomPrompt="1"/>
          </p:nvPr>
        </p:nvSpPr>
        <p:spPr>
          <a:xfrm>
            <a:off x="7580980" y="361949"/>
            <a:ext cx="6742787" cy="773723"/>
          </a:xfrm>
          <a:prstGeom prst="rect">
            <a:avLst/>
          </a:prstGeom>
        </p:spPr>
        <p:txBody>
          <a:bodyPr lIns="0" tIns="0" rIns="0" bIns="0" anchor="b">
            <a:normAutofit/>
          </a:bodyPr>
          <a:lstStyle>
            <a:lvl1pPr marL="0" indent="0">
              <a:spcBef>
                <a:spcPts val="1200"/>
              </a:spcBef>
              <a:buNone/>
              <a:defRPr sz="4200" b="0">
                <a:solidFill>
                  <a:schemeClr val="accent1"/>
                </a:solidFill>
              </a:defRPr>
            </a:lvl1pPr>
          </a:lstStyle>
          <a:p>
            <a:pPr lvl="0"/>
            <a:r>
              <a:rPr lang="en-US"/>
              <a:t>Click to insert a brief title</a:t>
            </a:r>
          </a:p>
        </p:txBody>
      </p:sp>
      <p:sp>
        <p:nvSpPr>
          <p:cNvPr id="4" name="Picture">
            <a:extLst>
              <a:ext uri="{FF2B5EF4-FFF2-40B4-BE49-F238E27FC236}">
                <a16:creationId xmlns:a16="http://schemas.microsoft.com/office/drawing/2014/main" id="{34869A0D-50E8-8B87-3816-D09568AD44E1}"/>
              </a:ext>
            </a:extLst>
          </p:cNvPr>
          <p:cNvSpPr>
            <a:spLocks noGrp="1" noRot="1" noMove="1" noResize="1" noEditPoints="1" noAdjustHandles="1" noChangeArrowheads="1" noChangeShapeType="1"/>
          </p:cNvSpPr>
          <p:nvPr>
            <p:ph type="pic" sz="quarter" idx="17"/>
          </p:nvPr>
        </p:nvSpPr>
        <p:spPr>
          <a:xfrm>
            <a:off x="0" y="1"/>
            <a:ext cx="7276587" cy="8229600"/>
          </a:xfrm>
          <a:prstGeom prst="rect">
            <a:avLst/>
          </a:prstGeom>
        </p:spPr>
        <p:txBody>
          <a:bodyPr/>
          <a:lstStyle/>
          <a:p>
            <a:endParaRPr lang="en-US"/>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91878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Video - Title and Content">
    <p:spTree>
      <p:nvGrpSpPr>
        <p:cNvPr id="1" name=""/>
        <p:cNvGrpSpPr/>
        <p:nvPr/>
      </p:nvGrpSpPr>
      <p:grpSpPr>
        <a:xfrm>
          <a:off x="0" y="0"/>
          <a:ext cx="0" cy="0"/>
          <a:chOff x="0" y="0"/>
          <a:chExt cx="0" cy="0"/>
        </a:xfrm>
      </p:grpSpPr>
      <p:sp>
        <p:nvSpPr>
          <p:cNvPr id="2" name="Corner">
            <a:extLst>
              <a:ext uri="{FF2B5EF4-FFF2-40B4-BE49-F238E27FC236}">
                <a16:creationId xmlns:a16="http://schemas.microsoft.com/office/drawing/2014/main" id="{2D8F1F5B-6FDC-9E67-F549-83C051FA3D3C}"/>
              </a:ext>
            </a:extLst>
          </p:cNvPr>
          <p:cNvSpPr>
            <a:spLocks noGrp="1" noRot="1" noMove="1" noResize="1" noEditPoints="1" noAdjustHandles="1" noChangeArrowheads="1" noChangeShapeType="1"/>
          </p:cNvSpPr>
          <p:nvPr userDrawn="1"/>
        </p:nvSpPr>
        <p:spPr>
          <a:xfrm>
            <a:off x="13448382" y="0"/>
            <a:ext cx="1182018" cy="1990767"/>
          </a:xfrm>
          <a:custGeom>
            <a:avLst/>
            <a:gdLst>
              <a:gd name="csX0" fmla="*/ 0 w 1182018"/>
              <a:gd name="csY0" fmla="*/ 0 h 1990767"/>
              <a:gd name="csX1" fmla="*/ 1182018 w 1182018"/>
              <a:gd name="csY1" fmla="*/ 0 h 1990767"/>
              <a:gd name="csX2" fmla="*/ 1182018 w 1182018"/>
              <a:gd name="csY2" fmla="*/ 1990767 h 1990767"/>
              <a:gd name="csX3" fmla="*/ 446603 w 1182018"/>
              <a:gd name="csY3" fmla="*/ 293120 h 1990767"/>
              <a:gd name="csX4" fmla="*/ 0 w 1182018"/>
              <a:gd name="csY4" fmla="*/ 0 h 1990767"/>
            </a:gdLst>
            <a:ahLst/>
            <a:cxnLst>
              <a:cxn ang="0">
                <a:pos x="csX0" y="csY0"/>
              </a:cxn>
              <a:cxn ang="0">
                <a:pos x="csX1" y="csY1"/>
              </a:cxn>
              <a:cxn ang="0">
                <a:pos x="csX2" y="csY2"/>
              </a:cxn>
              <a:cxn ang="0">
                <a:pos x="csX3" y="csY3"/>
              </a:cxn>
              <a:cxn ang="0">
                <a:pos x="csX4" y="csY4"/>
              </a:cxn>
            </a:cxnLst>
            <a:rect l="l" t="t" r="r" b="b"/>
            <a:pathLst>
              <a:path w="1182018" h="1990767">
                <a:moveTo>
                  <a:pt x="0" y="0"/>
                </a:moveTo>
                <a:lnTo>
                  <a:pt x="1182018" y="0"/>
                </a:lnTo>
                <a:lnTo>
                  <a:pt x="1182018" y="1990767"/>
                </a:lnTo>
                <a:lnTo>
                  <a:pt x="446603" y="293120"/>
                </a:lnTo>
                <a:cubicBezTo>
                  <a:pt x="369861" y="115112"/>
                  <a:pt x="193436" y="0"/>
                  <a:pt x="0" y="0"/>
                </a:cubicBezTo>
                <a:close/>
              </a:path>
            </a:pathLst>
          </a:custGeom>
          <a:solidFill>
            <a:schemeClr val="accent1"/>
          </a:solidFill>
          <a:ln w="7906" cap="flat">
            <a:noFill/>
            <a:prstDash val="solid"/>
            <a:miter/>
          </a:ln>
        </p:spPr>
        <p:txBody>
          <a:bodyPr/>
          <a:lstStyle/>
          <a:p>
            <a:endParaRPr lang="en-US"/>
          </a:p>
        </p:txBody>
      </p:sp>
      <p:sp>
        <p:nvSpPr>
          <p:cNvPr id="6" name="Orange BG">
            <a:extLst>
              <a:ext uri="{FF2B5EF4-FFF2-40B4-BE49-F238E27FC236}">
                <a16:creationId xmlns:a16="http://schemas.microsoft.com/office/drawing/2014/main" id="{48E771CC-E5D6-D1BE-FAA3-66BD629C8CE8}"/>
              </a:ext>
            </a:extLst>
          </p:cNvPr>
          <p:cNvSpPr>
            <a:spLocks noGrp="1" noRot="1" noMove="1" noResize="1" noEditPoints="1" noAdjustHandles="1" noChangeArrowheads="1" noChangeShapeType="1"/>
          </p:cNvSpPr>
          <p:nvPr userDrawn="1"/>
        </p:nvSpPr>
        <p:spPr>
          <a:xfrm>
            <a:off x="-11113" y="-6538"/>
            <a:ext cx="7277101" cy="82426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9" name="Diagonal">
            <a:extLst>
              <a:ext uri="{FF2B5EF4-FFF2-40B4-BE49-F238E27FC236}">
                <a16:creationId xmlns:a16="http://schemas.microsoft.com/office/drawing/2014/main" id="{99EF1742-2EE9-74B3-5F31-D15DF49D23E8}"/>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2706391" y="-6538"/>
            <a:ext cx="9827220" cy="8242676"/>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4001749" y="7572284"/>
            <a:ext cx="381000" cy="381000"/>
          </a:xfrm>
          <a:prstGeom prst="rect">
            <a:avLst/>
          </a:prstGeom>
        </p:spPr>
      </p:pic>
      <p:sp>
        <p:nvSpPr>
          <p:cNvPr id="3" name="Footer">
            <a:extLst>
              <a:ext uri="{FF2B5EF4-FFF2-40B4-BE49-F238E27FC236}">
                <a16:creationId xmlns:a16="http://schemas.microsoft.com/office/drawing/2014/main" id="{438D23B4-38A1-B91C-F7EC-E180E4FA5C25}"/>
              </a:ext>
            </a:extLst>
          </p:cNvPr>
          <p:cNvSpPr>
            <a:spLocks noGrp="1" noRot="1" noMove="1" noResize="1" noEditPoints="1" noAdjustHandles="1" noChangeArrowheads="1" noChangeShapeType="1"/>
          </p:cNvSpPr>
          <p:nvPr>
            <p:ph type="subTitle" idx="22" hasCustomPrompt="1"/>
          </p:nvPr>
        </p:nvSpPr>
        <p:spPr>
          <a:xfrm>
            <a:off x="7580981" y="7620086"/>
            <a:ext cx="6173117"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cxnSp>
        <p:nvCxnSpPr>
          <p:cNvPr id="12" name="Line Bottom">
            <a:extLst>
              <a:ext uri="{FF2B5EF4-FFF2-40B4-BE49-F238E27FC236}">
                <a16:creationId xmlns:a16="http://schemas.microsoft.com/office/drawing/2014/main" id="{8B1B2275-2CF5-B4D6-1C13-AAD61B283835}"/>
              </a:ext>
            </a:extLst>
          </p:cNvPr>
          <p:cNvCxnSpPr>
            <a:cxnSpLocks noGrp="1" noRot="1" noMove="1" noResize="1" noEditPoints="1" noAdjustHandles="1" noChangeArrowheads="1" noChangeShapeType="1"/>
          </p:cNvCxnSpPr>
          <p:nvPr userDrawn="1"/>
        </p:nvCxnSpPr>
        <p:spPr>
          <a:xfrm flipH="1">
            <a:off x="7580980" y="7596185"/>
            <a:ext cx="6173119"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Content">
            <a:extLst>
              <a:ext uri="{FF2B5EF4-FFF2-40B4-BE49-F238E27FC236}">
                <a16:creationId xmlns:a16="http://schemas.microsoft.com/office/drawing/2014/main" id="{3205D1A2-2B23-94BD-ED63-83EC325B077A}"/>
              </a:ext>
            </a:extLst>
          </p:cNvPr>
          <p:cNvSpPr>
            <a:spLocks noGrp="1" noRot="1" noMove="1" noResize="1" noEditPoints="1" noAdjustHandles="1" noChangeArrowheads="1" noChangeShapeType="1"/>
          </p:cNvSpPr>
          <p:nvPr>
            <p:ph idx="1" hasCustomPrompt="1"/>
          </p:nvPr>
        </p:nvSpPr>
        <p:spPr>
          <a:xfrm>
            <a:off x="7580980" y="1514106"/>
            <a:ext cx="6742787" cy="6058179"/>
          </a:xfrm>
          <a:prstGeom prst="rect">
            <a:avLst/>
          </a:prstGeom>
          <a:ln w="28575">
            <a:noFill/>
          </a:ln>
        </p:spPr>
        <p:txBody>
          <a:bodyPr lIns="0" tIns="0" rIns="0" bIns="0" anchor="t" anchorCtr="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4" name="Line Top">
            <a:extLst>
              <a:ext uri="{FF2B5EF4-FFF2-40B4-BE49-F238E27FC236}">
                <a16:creationId xmlns:a16="http://schemas.microsoft.com/office/drawing/2014/main" id="{2EB63CA7-F1C1-56B2-DEB8-F8584E4672EC}"/>
              </a:ext>
            </a:extLst>
          </p:cNvPr>
          <p:cNvCxnSpPr>
            <a:cxnSpLocks noGrp="1" noRot="1" noMove="1" noResize="1" noEditPoints="1" noAdjustHandles="1" noChangeArrowheads="1" noChangeShapeType="1"/>
          </p:cNvCxnSpPr>
          <p:nvPr userDrawn="1"/>
        </p:nvCxnSpPr>
        <p:spPr>
          <a:xfrm flipH="1">
            <a:off x="7580980" y="1243011"/>
            <a:ext cx="674278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itle">
            <a:extLst>
              <a:ext uri="{FF2B5EF4-FFF2-40B4-BE49-F238E27FC236}">
                <a16:creationId xmlns:a16="http://schemas.microsoft.com/office/drawing/2014/main" id="{764BAEA4-A5CC-1E67-3818-4A428BB023CA}"/>
              </a:ext>
            </a:extLst>
          </p:cNvPr>
          <p:cNvSpPr>
            <a:spLocks noGrp="1" noRot="1" noMove="1" noResize="1" noEditPoints="1" noAdjustHandles="1" noChangeArrowheads="1" noChangeShapeType="1"/>
          </p:cNvSpPr>
          <p:nvPr>
            <p:ph type="body" sz="quarter" idx="16" hasCustomPrompt="1"/>
          </p:nvPr>
        </p:nvSpPr>
        <p:spPr>
          <a:xfrm>
            <a:off x="7580980" y="361949"/>
            <a:ext cx="6742787" cy="773723"/>
          </a:xfrm>
          <a:prstGeom prst="rect">
            <a:avLst/>
          </a:prstGeom>
        </p:spPr>
        <p:txBody>
          <a:bodyPr lIns="0" tIns="0" rIns="0" bIns="0" anchor="b">
            <a:normAutofit/>
          </a:bodyPr>
          <a:lstStyle>
            <a:lvl1pPr marL="0" indent="0">
              <a:spcBef>
                <a:spcPts val="1200"/>
              </a:spcBef>
              <a:buNone/>
              <a:defRPr sz="4200" b="0">
                <a:solidFill>
                  <a:schemeClr val="accent1"/>
                </a:solidFill>
              </a:defRPr>
            </a:lvl1pPr>
          </a:lstStyle>
          <a:p>
            <a:pPr lvl="0"/>
            <a:r>
              <a:rPr lang="en-US"/>
              <a:t>Click to insert a brief title</a:t>
            </a:r>
          </a:p>
        </p:txBody>
      </p:sp>
      <p:sp>
        <p:nvSpPr>
          <p:cNvPr id="5" name="Media">
            <a:extLst>
              <a:ext uri="{FF2B5EF4-FFF2-40B4-BE49-F238E27FC236}">
                <a16:creationId xmlns:a16="http://schemas.microsoft.com/office/drawing/2014/main" id="{1F1E3D4B-34ED-541E-C673-6BEA8C636DD5}"/>
              </a:ext>
            </a:extLst>
          </p:cNvPr>
          <p:cNvSpPr>
            <a:spLocks noGrp="1" noRot="1" noMove="1" noResize="1" noEditPoints="1" noAdjustHandles="1" noChangeArrowheads="1" noChangeShapeType="1"/>
          </p:cNvSpPr>
          <p:nvPr>
            <p:ph type="media" sz="quarter" idx="23"/>
          </p:nvPr>
        </p:nvSpPr>
        <p:spPr>
          <a:xfrm>
            <a:off x="0" y="0"/>
            <a:ext cx="7277101" cy="8229599"/>
          </a:xfrm>
          <a:prstGeom prst="rect">
            <a:avLst/>
          </a:prstGeom>
        </p:spPr>
        <p:txBody>
          <a:bodyPr/>
          <a:lstStyle/>
          <a:p>
            <a:endParaRPr lang="en-US"/>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229574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shot - 1 Speaker">
    <p:spTree>
      <p:nvGrpSpPr>
        <p:cNvPr id="1" name=""/>
        <p:cNvGrpSpPr/>
        <p:nvPr/>
      </p:nvGrpSpPr>
      <p:grpSpPr>
        <a:xfrm>
          <a:off x="0" y="0"/>
          <a:ext cx="0" cy="0"/>
          <a:chOff x="0" y="0"/>
          <a:chExt cx="0" cy="0"/>
        </a:xfrm>
      </p:grpSpPr>
      <p:pic>
        <p:nvPicPr>
          <p:cNvPr id="15" name="R Corner Bug">
            <a:extLst>
              <a:ext uri="{FF2B5EF4-FFF2-40B4-BE49-F238E27FC236}">
                <a16:creationId xmlns:a16="http://schemas.microsoft.com/office/drawing/2014/main" id="{13C04D1B-14C2-D6D4-6AB2-8E836A227B7D}"/>
              </a:ext>
            </a:extLst>
          </p:cNvPr>
          <p:cNvPicPr>
            <a:picLocks noGrp="1" noRot="1" noChangeAspect="1" noMove="1" noResize="1" noEditPoints="1" noAdjustHandles="1" noChangeArrowheads="1" noChangeShapeType="1" noCrop="1"/>
          </p:cNvPicPr>
          <p:nvPr userDrawn="1"/>
        </p:nvPicPr>
        <p:blipFill>
          <a:blip r:embed="rId2"/>
          <a:srcRect/>
          <a:stretch/>
        </p:blipFill>
        <p:spPr>
          <a:xfrm>
            <a:off x="14001749" y="7572284"/>
            <a:ext cx="381000" cy="381000"/>
          </a:xfrm>
          <a:prstGeom prst="rect">
            <a:avLst/>
          </a:prstGeom>
        </p:spPr>
      </p:pic>
      <p:sp>
        <p:nvSpPr>
          <p:cNvPr id="17" name="Copyright">
            <a:extLst>
              <a:ext uri="{FF2B5EF4-FFF2-40B4-BE49-F238E27FC236}">
                <a16:creationId xmlns:a16="http://schemas.microsoft.com/office/drawing/2014/main" id="{5F1ACDF2-2896-1023-7962-4AD26937051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
        <p:nvSpPr>
          <p:cNvPr id="10" name="1 Photo">
            <a:extLst>
              <a:ext uri="{FF2B5EF4-FFF2-40B4-BE49-F238E27FC236}">
                <a16:creationId xmlns:a16="http://schemas.microsoft.com/office/drawing/2014/main" id="{55686DC5-B902-445C-B888-92340B0AC796}"/>
              </a:ext>
            </a:extLst>
          </p:cNvPr>
          <p:cNvSpPr>
            <a:spLocks noGrp="1" noRot="1" noMove="1" noResize="1" noEditPoints="1" noAdjustHandles="1" noChangeArrowheads="1" noChangeShapeType="1"/>
          </p:cNvSpPr>
          <p:nvPr>
            <p:ph type="pic" sz="quarter" idx="22" hasCustomPrompt="1"/>
          </p:nvPr>
        </p:nvSpPr>
        <p:spPr>
          <a:xfrm>
            <a:off x="1062630" y="2132151"/>
            <a:ext cx="3966570" cy="396657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3600" b="1">
                <a:solidFill>
                  <a:schemeClr val="tx1"/>
                </a:solidFill>
              </a:defRPr>
            </a:lvl1pPr>
          </a:lstStyle>
          <a:p>
            <a:r>
              <a:rPr lang="en-US"/>
              <a:t>Click to </a:t>
            </a:r>
            <a:br>
              <a:rPr lang="en-US"/>
            </a:br>
            <a:r>
              <a:rPr lang="en-US"/>
              <a:t>Edit Photo</a:t>
            </a:r>
          </a:p>
        </p:txBody>
      </p:sp>
      <p:sp>
        <p:nvSpPr>
          <p:cNvPr id="4" name="1 Title">
            <a:extLst>
              <a:ext uri="{FF2B5EF4-FFF2-40B4-BE49-F238E27FC236}">
                <a16:creationId xmlns:a16="http://schemas.microsoft.com/office/drawing/2014/main" id="{4BC312FD-2B15-DB47-EB6B-08B7757540E9}"/>
              </a:ext>
            </a:extLst>
          </p:cNvPr>
          <p:cNvSpPr>
            <a:spLocks noGrp="1" noRot="1" noMove="1" noResize="1" noEditPoints="1" noAdjustHandles="1" noChangeArrowheads="1" noChangeShapeType="1"/>
          </p:cNvSpPr>
          <p:nvPr>
            <p:ph type="body" sz="quarter" idx="31" hasCustomPrompt="1"/>
          </p:nvPr>
        </p:nvSpPr>
        <p:spPr>
          <a:xfrm>
            <a:off x="5867400" y="4381500"/>
            <a:ext cx="7946594" cy="641824"/>
          </a:xfrm>
          <a:prstGeom prst="rect">
            <a:avLst/>
          </a:prstGeom>
        </p:spPr>
        <p:txBody>
          <a:bodyPr lIns="0" tIns="0" rIns="0" bIns="0" anchor="t">
            <a:normAutofit/>
          </a:bodyPr>
          <a:lstStyle>
            <a:lvl1pPr marL="0" indent="0" algn="l">
              <a:spcBef>
                <a:spcPts val="1200"/>
              </a:spcBef>
              <a:buNone/>
              <a:defRPr sz="2400">
                <a:solidFill>
                  <a:schemeClr val="tx1"/>
                </a:solidFill>
              </a:defRPr>
            </a:lvl1pPr>
          </a:lstStyle>
          <a:p>
            <a:pPr lvl="0"/>
            <a:r>
              <a:rPr lang="en-US"/>
              <a:t>Title, Company</a:t>
            </a:r>
          </a:p>
        </p:txBody>
      </p:sp>
      <p:sp>
        <p:nvSpPr>
          <p:cNvPr id="5" name="1 Name">
            <a:extLst>
              <a:ext uri="{FF2B5EF4-FFF2-40B4-BE49-F238E27FC236}">
                <a16:creationId xmlns:a16="http://schemas.microsoft.com/office/drawing/2014/main" id="{A16EF577-D395-AEDD-FD0A-AEC31D885BDE}"/>
              </a:ext>
            </a:extLst>
          </p:cNvPr>
          <p:cNvSpPr>
            <a:spLocks noGrp="1" noRot="1" noMove="1" noResize="1" noEditPoints="1" noAdjustHandles="1" noChangeArrowheads="1" noChangeShapeType="1"/>
          </p:cNvSpPr>
          <p:nvPr>
            <p:ph type="body" sz="quarter" idx="32" hasCustomPrompt="1"/>
          </p:nvPr>
        </p:nvSpPr>
        <p:spPr>
          <a:xfrm>
            <a:off x="5867832" y="3221157"/>
            <a:ext cx="7946594" cy="1072198"/>
          </a:xfrm>
          <a:prstGeom prst="rect">
            <a:avLst/>
          </a:prstGeom>
        </p:spPr>
        <p:txBody>
          <a:bodyPr lIns="0" tIns="0" rIns="0" bIns="0" anchor="b">
            <a:normAutofit/>
          </a:bodyPr>
          <a:lstStyle>
            <a:lvl1pPr marL="0" indent="0">
              <a:spcBef>
                <a:spcPts val="1200"/>
              </a:spcBef>
              <a:buNone/>
              <a:defRPr sz="6000">
                <a:solidFill>
                  <a:schemeClr val="accent1"/>
                </a:solidFill>
              </a:defRPr>
            </a:lvl1pPr>
          </a:lstStyle>
          <a:p>
            <a:pPr lvl="0"/>
            <a:r>
              <a:rPr lang="en-US"/>
              <a:t>FirstName LastName</a:t>
            </a:r>
          </a:p>
        </p:txBody>
      </p:sp>
    </p:spTree>
    <p:extLst>
      <p:ext uri="{BB962C8B-B14F-4D97-AF65-F5344CB8AC3E}">
        <p14:creationId xmlns:p14="http://schemas.microsoft.com/office/powerpoint/2010/main" val="132136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D00950DD-ADC1-27A0-2BFE-9A1CD5B09F5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29" name="Copyright">
            <a:extLst>
              <a:ext uri="{FF2B5EF4-FFF2-40B4-BE49-F238E27FC236}">
                <a16:creationId xmlns:a16="http://schemas.microsoft.com/office/drawing/2014/main" id="{BEA1F010-6F8F-81B8-2E4E-6CCEBB116B10}"/>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
        <p:nvSpPr>
          <p:cNvPr id="25" name="Title, Company"/>
          <p:cNvSpPr>
            <a:spLocks noGrp="1" noRot="1" noMove="1" noResize="1" noEditPoints="1" noAdjustHandles="1" noChangeArrowheads="1" noChangeShapeType="1"/>
          </p:cNvSpPr>
          <p:nvPr>
            <p:ph type="body" sz="quarter" idx="17" hasCustomPrompt="1"/>
          </p:nvPr>
        </p:nvSpPr>
        <p:spPr>
          <a:xfrm>
            <a:off x="1371600" y="6241204"/>
            <a:ext cx="11887200" cy="464546"/>
          </a:xfrm>
          <a:prstGeom prst="rect">
            <a:avLst/>
          </a:prstGeom>
          <a:noFill/>
          <a:ln>
            <a:noFill/>
          </a:ln>
        </p:spPr>
        <p:txBody>
          <a:bodyPr lIns="0" tIns="0" rIns="0" bIns="0" anchor="t">
            <a:normAutofit/>
          </a:bodyPr>
          <a:lstStyle>
            <a:lvl1pPr marL="0" indent="0" algn="l">
              <a:buNone/>
              <a:defRPr sz="2200" b="0" baseline="0">
                <a:solidFill>
                  <a:schemeClr val="tx1"/>
                </a:solidFill>
              </a:defRPr>
            </a:lvl1pPr>
            <a:lvl2pPr marL="647701" indent="0">
              <a:buNone/>
              <a:defRPr b="1">
                <a:solidFill>
                  <a:schemeClr val="bg1"/>
                </a:solidFill>
              </a:defRPr>
            </a:lvl2pPr>
            <a:lvl3pPr marL="1295400" indent="0">
              <a:buNone/>
              <a:defRPr b="1">
                <a:solidFill>
                  <a:schemeClr val="bg1"/>
                </a:solidFill>
              </a:defRPr>
            </a:lvl3pPr>
            <a:lvl4pPr marL="1943101" indent="0">
              <a:buNone/>
              <a:defRPr b="1">
                <a:solidFill>
                  <a:schemeClr val="bg1"/>
                </a:solidFill>
              </a:defRPr>
            </a:lvl4pPr>
            <a:lvl5pPr marL="2587624" indent="0">
              <a:buNone/>
              <a:defRPr b="1">
                <a:solidFill>
                  <a:schemeClr val="bg1"/>
                </a:solidFill>
              </a:defRPr>
            </a:lvl5pPr>
          </a:lstStyle>
          <a:p>
            <a:pPr lvl="0"/>
            <a:r>
              <a:rPr lang="en-US"/>
              <a:t>Title, Company Name</a:t>
            </a:r>
          </a:p>
        </p:txBody>
      </p:sp>
      <p:sp>
        <p:nvSpPr>
          <p:cNvPr id="31" name="FirstName LastName"/>
          <p:cNvSpPr>
            <a:spLocks noGrp="1" noRot="1" noMove="1" noResize="1" noEditPoints="1" noAdjustHandles="1" noChangeArrowheads="1" noChangeShapeType="1"/>
          </p:cNvSpPr>
          <p:nvPr>
            <p:ph type="body" sz="quarter" idx="14" hasCustomPrompt="1"/>
          </p:nvPr>
        </p:nvSpPr>
        <p:spPr>
          <a:xfrm>
            <a:off x="1371600" y="5635353"/>
            <a:ext cx="11887200" cy="562101"/>
          </a:xfrm>
          <a:prstGeom prst="rect">
            <a:avLst/>
          </a:prstGeom>
          <a:noFill/>
          <a:ln>
            <a:noFill/>
          </a:ln>
        </p:spPr>
        <p:txBody>
          <a:bodyPr lIns="0" tIns="0" rIns="0" bIns="0" anchor="ctr">
            <a:normAutofit/>
          </a:bodyPr>
          <a:lstStyle>
            <a:lvl1pPr marL="0" indent="0" algn="l">
              <a:buNone/>
              <a:defRPr sz="3600" b="0" baseline="0">
                <a:solidFill>
                  <a:schemeClr val="accent1"/>
                </a:solidFill>
              </a:defRPr>
            </a:lvl1pPr>
            <a:lvl2pPr marL="647701" indent="0">
              <a:buNone/>
              <a:defRPr b="1">
                <a:solidFill>
                  <a:schemeClr val="bg1"/>
                </a:solidFill>
              </a:defRPr>
            </a:lvl2pPr>
            <a:lvl3pPr marL="1295400" indent="0">
              <a:buNone/>
              <a:defRPr b="1">
                <a:solidFill>
                  <a:schemeClr val="bg1"/>
                </a:solidFill>
              </a:defRPr>
            </a:lvl3pPr>
            <a:lvl4pPr marL="1943101" indent="0">
              <a:buNone/>
              <a:defRPr b="1">
                <a:solidFill>
                  <a:schemeClr val="bg1"/>
                </a:solidFill>
              </a:defRPr>
            </a:lvl4pPr>
            <a:lvl5pPr marL="2587624" indent="0">
              <a:buNone/>
              <a:defRPr b="1">
                <a:solidFill>
                  <a:schemeClr val="bg1"/>
                </a:solidFill>
              </a:defRPr>
            </a:lvl5pPr>
          </a:lstStyle>
          <a:p>
            <a:pPr lvl="0"/>
            <a:r>
              <a:rPr lang="en-US"/>
              <a:t>FirstName </a:t>
            </a:r>
            <a:r>
              <a:rPr lang="en-US" err="1"/>
              <a:t>LastName</a:t>
            </a:r>
            <a:endParaRPr lang="en-US"/>
          </a:p>
        </p:txBody>
      </p:sp>
      <p:cxnSp>
        <p:nvCxnSpPr>
          <p:cNvPr id="33" name="Line">
            <a:extLst>
              <a:ext uri="{FF2B5EF4-FFF2-40B4-BE49-F238E27FC236}">
                <a16:creationId xmlns:a16="http://schemas.microsoft.com/office/drawing/2014/main" id="{2324CBDE-EC47-77D5-B30D-A37585083A2E}"/>
              </a:ext>
            </a:extLst>
          </p:cNvPr>
          <p:cNvCxnSpPr>
            <a:cxnSpLocks noGrp="1" noRot="1" noMove="1" noResize="1" noEditPoints="1" noAdjustHandles="1" noChangeArrowheads="1" noChangeShapeType="1"/>
          </p:cNvCxnSpPr>
          <p:nvPr userDrawn="1"/>
        </p:nvCxnSpPr>
        <p:spPr>
          <a:xfrm flipH="1">
            <a:off x="1357312" y="5424220"/>
            <a:ext cx="11915775"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Quote"/>
          <p:cNvSpPr>
            <a:spLocks noGrp="1"/>
          </p:cNvSpPr>
          <p:nvPr>
            <p:ph type="body" sz="quarter" idx="16" hasCustomPrompt="1"/>
          </p:nvPr>
        </p:nvSpPr>
        <p:spPr>
          <a:xfrm>
            <a:off x="1371600" y="2286000"/>
            <a:ext cx="11887200" cy="2873022"/>
          </a:xfrm>
          <a:prstGeom prst="rect">
            <a:avLst/>
          </a:prstGeom>
        </p:spPr>
        <p:txBody>
          <a:bodyPr lIns="0" tIns="91440" rIns="0" bIns="0" anchor="ctr">
            <a:normAutofit/>
          </a:bodyPr>
          <a:lstStyle>
            <a:lvl1pPr marL="0" indent="0" algn="l">
              <a:buNone/>
              <a:defRPr sz="10000" baseline="0">
                <a:solidFill>
                  <a:schemeClr val="tx1"/>
                </a:solidFill>
                <a:latin typeface="Georgia" panose="02040502050405020303" pitchFamily="18" charset="0"/>
              </a:defRPr>
            </a:lvl1pPr>
            <a:lvl2pPr marL="647701" indent="0">
              <a:buNone/>
              <a:defRPr/>
            </a:lvl2pPr>
            <a:lvl3pPr marL="1295400" indent="0">
              <a:buNone/>
              <a:defRPr/>
            </a:lvl3pPr>
            <a:lvl4pPr marL="1943101" indent="0">
              <a:buNone/>
              <a:defRPr/>
            </a:lvl4pPr>
            <a:lvl5pPr marL="2587624" indent="0">
              <a:buNone/>
              <a:defRPr/>
            </a:lvl5pPr>
          </a:lstStyle>
          <a:p>
            <a:pPr lvl="0"/>
            <a:r>
              <a:rPr lang="en-US"/>
              <a:t>Click to edit quote.</a:t>
            </a:r>
          </a:p>
        </p:txBody>
      </p:sp>
      <p:pic>
        <p:nvPicPr>
          <p:cNvPr id="11" name="Quotation Marks">
            <a:extLst>
              <a:ext uri="{FF2B5EF4-FFF2-40B4-BE49-F238E27FC236}">
                <a16:creationId xmlns:a16="http://schemas.microsoft.com/office/drawing/2014/main" id="{2801F1A1-46BA-4BE7-67C7-FA69C3471B68}"/>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762000" y="1523850"/>
            <a:ext cx="997166" cy="562101"/>
          </a:xfrm>
          <a:prstGeom prst="rect">
            <a:avLst/>
          </a:prstGeom>
        </p:spPr>
      </p:pic>
    </p:spTree>
    <p:extLst>
      <p:ext uri="{BB962C8B-B14F-4D97-AF65-F5344CB8AC3E}">
        <p14:creationId xmlns:p14="http://schemas.microsoft.com/office/powerpoint/2010/main" val="40099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1"/>
        </a:solidFill>
        <a:effectLst/>
      </p:bgPr>
    </p:bg>
    <p:spTree>
      <p:nvGrpSpPr>
        <p:cNvPr id="1" name=""/>
        <p:cNvGrpSpPr/>
        <p:nvPr/>
      </p:nvGrpSpPr>
      <p:grpSpPr>
        <a:xfrm>
          <a:off x="0" y="0"/>
          <a:ext cx="0" cy="0"/>
          <a:chOff x="0" y="0"/>
          <a:chExt cx="0" cy="0"/>
        </a:xfrm>
      </p:grpSpPr>
      <p:sp>
        <p:nvSpPr>
          <p:cNvPr id="1597" name="Houndstooth">
            <a:extLst>
              <a:ext uri="{FF2B5EF4-FFF2-40B4-BE49-F238E27FC236}">
                <a16:creationId xmlns:a16="http://schemas.microsoft.com/office/drawing/2014/main" id="{F6C62AC0-AB59-4522-F2DA-C842A49529BE}"/>
              </a:ext>
            </a:extLst>
          </p:cNvPr>
          <p:cNvSpPr>
            <a:spLocks noGrp="1" noRot="1" noMove="1" noResize="1" noEditPoints="1" noAdjustHandles="1" noChangeArrowheads="1" noChangeShapeType="1"/>
          </p:cNvSpPr>
          <p:nvPr userDrawn="1"/>
        </p:nvSpPr>
        <p:spPr>
          <a:xfrm>
            <a:off x="-10706" y="-6538"/>
            <a:ext cx="14651812" cy="8242676"/>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chemeClr val="accent3">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100" err="1"/>
          </a:p>
        </p:txBody>
      </p:sp>
      <p:sp>
        <p:nvSpPr>
          <p:cNvPr id="6" name="Gradient">
            <a:extLst>
              <a:ext uri="{FF2B5EF4-FFF2-40B4-BE49-F238E27FC236}">
                <a16:creationId xmlns:a16="http://schemas.microsoft.com/office/drawing/2014/main" id="{AA06ABDA-9888-9ACC-DD99-5EF2CDE019E6}"/>
              </a:ext>
            </a:extLst>
          </p:cNvPr>
          <p:cNvSpPr>
            <a:spLocks noGrp="1" noRot="1" noMove="1" noResize="1" noEditPoints="1" noAdjustHandles="1" noChangeArrowheads="1" noChangeShapeType="1"/>
          </p:cNvSpPr>
          <p:nvPr userDrawn="1"/>
        </p:nvSpPr>
        <p:spPr>
          <a:xfrm>
            <a:off x="0" y="-4296"/>
            <a:ext cx="14630400" cy="8238192"/>
          </a:xfrm>
          <a:prstGeom prst="rect">
            <a:avLst/>
          </a:prstGeom>
          <a:gradFill flip="none" rotWithShape="1">
            <a:gsLst>
              <a:gs pos="50000">
                <a:schemeClr val="accent1"/>
              </a:gs>
              <a:gs pos="100000">
                <a:schemeClr val="accent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err="1"/>
          </a:p>
        </p:txBody>
      </p:sp>
      <p:pic>
        <p:nvPicPr>
          <p:cNvPr id="7" name="R Corner Bug">
            <a:extLst>
              <a:ext uri="{FF2B5EF4-FFF2-40B4-BE49-F238E27FC236}">
                <a16:creationId xmlns:a16="http://schemas.microsoft.com/office/drawing/2014/main" id="{E64DDD20-D504-CBC7-351F-FDF126ADD7FA}"/>
              </a:ext>
            </a:extLst>
          </p:cNvPr>
          <p:cNvPicPr>
            <a:picLocks noGrp="1" noRot="1" noMove="1" noResize="1" noEditPoints="1" noAdjustHandles="1" noChangeArrowheads="1" noChangeShapeType="1" noCrop="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4001749" y="7572284"/>
            <a:ext cx="381000" cy="381000"/>
          </a:xfrm>
          <a:prstGeom prst="rect">
            <a:avLst/>
          </a:prstGeom>
        </p:spPr>
      </p:pic>
      <p:sp>
        <p:nvSpPr>
          <p:cNvPr id="11" name="Subtitle">
            <a:extLst>
              <a:ext uri="{FF2B5EF4-FFF2-40B4-BE49-F238E27FC236}">
                <a16:creationId xmlns:a16="http://schemas.microsoft.com/office/drawing/2014/main" id="{82AF03D6-8F38-EABA-6727-34DF176559F0}"/>
              </a:ext>
            </a:extLst>
          </p:cNvPr>
          <p:cNvSpPr>
            <a:spLocks noGrp="1" noRot="1" noMove="1" noResize="1" noEditPoints="1" noAdjustHandles="1" noChangeArrowheads="1" noChangeShapeType="1"/>
          </p:cNvSpPr>
          <p:nvPr userDrawn="1">
            <p:ph type="subTitle" idx="1" hasCustomPrompt="1"/>
          </p:nvPr>
        </p:nvSpPr>
        <p:spPr>
          <a:xfrm>
            <a:off x="1838324" y="7696200"/>
            <a:ext cx="11915775" cy="303938"/>
          </a:xfrm>
          <a:prstGeom prst="rect">
            <a:avLst/>
          </a:prstGeom>
        </p:spPr>
        <p:txBody>
          <a:bodyPr lIns="0" tIns="0" rIns="0" bIns="0" anchor="b">
            <a:normAutofit/>
          </a:bodyPr>
          <a:lstStyle>
            <a:lvl1pPr marL="0" indent="0" algn="r">
              <a:lnSpc>
                <a:spcPct val="100000"/>
              </a:lnSpc>
              <a:spcAft>
                <a:spcPts val="1200"/>
              </a:spcAft>
              <a:buNone/>
              <a:defRPr sz="1800" b="0" i="0" baseline="0">
                <a:solidFill>
                  <a:schemeClr val="bg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subtitle. Delete if not in use.</a:t>
            </a:r>
          </a:p>
        </p:txBody>
      </p:sp>
      <p:sp>
        <p:nvSpPr>
          <p:cNvPr id="10" name="Copyright">
            <a:extLst>
              <a:ext uri="{FF2B5EF4-FFF2-40B4-BE49-F238E27FC236}">
                <a16:creationId xmlns:a16="http://schemas.microsoft.com/office/drawing/2014/main" id="{45B10A7B-A180-F536-0E6F-380E82CD3C8B}"/>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cxnSp>
        <p:nvCxnSpPr>
          <p:cNvPr id="1600" name="Line Bottom">
            <a:extLst>
              <a:ext uri="{FF2B5EF4-FFF2-40B4-BE49-F238E27FC236}">
                <a16:creationId xmlns:a16="http://schemas.microsoft.com/office/drawing/2014/main" id="{4C2CCE12-9BD0-15DE-83FD-BA1026CCDAFB}"/>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19439DDD-F3A6-8F57-629C-090FC2E97DCC}"/>
              </a:ext>
            </a:extLst>
          </p:cNvPr>
          <p:cNvSpPr>
            <a:spLocks noGrp="1" noRot="1" noMove="1" noResize="1" noEditPoints="1" noAdjustHandles="1" noChangeArrowheads="1" noChangeShapeType="1"/>
          </p:cNvSpPr>
          <p:nvPr>
            <p:ph type="body" sz="quarter" idx="10" hasCustomPrompt="1"/>
          </p:nvPr>
        </p:nvSpPr>
        <p:spPr>
          <a:xfrm>
            <a:off x="903288" y="957263"/>
            <a:ext cx="10298112" cy="4452937"/>
          </a:xfrm>
          <a:prstGeom prst="rect">
            <a:avLst/>
          </a:prstGeom>
        </p:spPr>
        <p:txBody>
          <a:bodyPr>
            <a:normAutofit/>
          </a:bodyPr>
          <a:lstStyle>
            <a:lvl1pPr marL="0" indent="0">
              <a:buNone/>
              <a:defRPr sz="9000">
                <a:solidFill>
                  <a:schemeClr val="bg1"/>
                </a:solidFill>
              </a:defRPr>
            </a:lvl1pPr>
            <a:lvl2pPr indent="0">
              <a:buNone/>
              <a:defRPr/>
            </a:lvl2pPr>
            <a:lvl3pPr indent="0">
              <a:buNone/>
              <a:defRPr/>
            </a:lvl3pPr>
            <a:lvl4pPr indent="0">
              <a:buNone/>
              <a:defRPr/>
            </a:lvl4pPr>
            <a:lvl5pPr indent="0">
              <a:buNone/>
              <a:defRPr/>
            </a:lvl5pPr>
          </a:lstStyle>
          <a:p>
            <a:pPr lvl="0"/>
            <a:r>
              <a:rPr lang="en-US"/>
              <a:t>Click to Edit Brief Section Title</a:t>
            </a:r>
          </a:p>
        </p:txBody>
      </p:sp>
    </p:spTree>
    <p:extLst>
      <p:ext uri="{BB962C8B-B14F-4D97-AF65-F5344CB8AC3E}">
        <p14:creationId xmlns:p14="http://schemas.microsoft.com/office/powerpoint/2010/main" val="126224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tx2"/>
        </a:solidFill>
        <a:effectLst/>
      </p:bgPr>
    </p:bg>
    <p:spTree>
      <p:nvGrpSpPr>
        <p:cNvPr id="1" name=""/>
        <p:cNvGrpSpPr/>
        <p:nvPr/>
      </p:nvGrpSpPr>
      <p:grpSpPr>
        <a:xfrm>
          <a:off x="0" y="0"/>
          <a:ext cx="0" cy="0"/>
          <a:chOff x="0" y="0"/>
          <a:chExt cx="0" cy="0"/>
        </a:xfrm>
      </p:grpSpPr>
      <p:sp>
        <p:nvSpPr>
          <p:cNvPr id="9" name="Houndstooth">
            <a:extLst>
              <a:ext uri="{FF2B5EF4-FFF2-40B4-BE49-F238E27FC236}">
                <a16:creationId xmlns:a16="http://schemas.microsoft.com/office/drawing/2014/main" id="{65A934E9-8D5C-E689-E365-8E9605C33404}"/>
              </a:ext>
            </a:extLst>
          </p:cNvPr>
          <p:cNvSpPr>
            <a:spLocks noGrp="1" noRot="1" noMove="1" noResize="1" noEditPoints="1" noAdjustHandles="1" noChangeArrowheads="1" noChangeShapeType="1"/>
          </p:cNvSpPr>
          <p:nvPr userDrawn="1"/>
        </p:nvSpPr>
        <p:spPr>
          <a:xfrm>
            <a:off x="-10706" y="-6538"/>
            <a:ext cx="14651812" cy="8242676"/>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1A5A8E">
              <a:alpha val="12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100" err="1"/>
          </a:p>
        </p:txBody>
      </p:sp>
      <p:sp>
        <p:nvSpPr>
          <p:cNvPr id="5" name="Gradient">
            <a:extLst>
              <a:ext uri="{FF2B5EF4-FFF2-40B4-BE49-F238E27FC236}">
                <a16:creationId xmlns:a16="http://schemas.microsoft.com/office/drawing/2014/main" id="{167E52E3-42DD-EF0C-F7E6-08874E3FA0D1}"/>
              </a:ext>
            </a:extLst>
          </p:cNvPr>
          <p:cNvSpPr>
            <a:spLocks noGrp="1" noRot="1" noMove="1" noResize="1" noEditPoints="1" noAdjustHandles="1" noChangeArrowheads="1" noChangeShapeType="1"/>
          </p:cNvSpPr>
          <p:nvPr userDrawn="1"/>
        </p:nvSpPr>
        <p:spPr>
          <a:xfrm>
            <a:off x="0" y="-8592"/>
            <a:ext cx="14630400" cy="8238192"/>
          </a:xfrm>
          <a:prstGeom prst="rect">
            <a:avLst/>
          </a:prstGeom>
          <a:gradFill flip="none" rotWithShape="1">
            <a:gsLst>
              <a:gs pos="50000">
                <a:schemeClr val="tx2"/>
              </a:gs>
              <a:gs pos="100000">
                <a:schemeClr val="tx2">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pic>
        <p:nvPicPr>
          <p:cNvPr id="2" name="R Corner Bug">
            <a:extLst>
              <a:ext uri="{FF2B5EF4-FFF2-40B4-BE49-F238E27FC236}">
                <a16:creationId xmlns:a16="http://schemas.microsoft.com/office/drawing/2014/main" id="{47E99DAE-D5DF-53CF-CB69-1ED3EF464303}"/>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0" name="Subtitle">
            <a:extLst>
              <a:ext uri="{FF2B5EF4-FFF2-40B4-BE49-F238E27FC236}">
                <a16:creationId xmlns:a16="http://schemas.microsoft.com/office/drawing/2014/main" id="{85AFBBE3-DAF8-0C84-0823-A0BC1EBA87FC}"/>
              </a:ext>
            </a:extLst>
          </p:cNvPr>
          <p:cNvSpPr>
            <a:spLocks noGrp="1" noRot="1" noMove="1" noResize="1" noEditPoints="1" noAdjustHandles="1" noChangeArrowheads="1" noChangeShapeType="1"/>
          </p:cNvSpPr>
          <p:nvPr>
            <p:ph type="subTitle" idx="1" hasCustomPrompt="1"/>
          </p:nvPr>
        </p:nvSpPr>
        <p:spPr>
          <a:xfrm>
            <a:off x="1838324" y="7696200"/>
            <a:ext cx="11915775" cy="303938"/>
          </a:xfrm>
          <a:prstGeom prst="rect">
            <a:avLst/>
          </a:prstGeom>
        </p:spPr>
        <p:txBody>
          <a:bodyPr lIns="0" tIns="0" rIns="0" bIns="0" anchor="b">
            <a:normAutofit/>
          </a:bodyPr>
          <a:lstStyle>
            <a:lvl1pPr marL="0" indent="0" algn="r">
              <a:lnSpc>
                <a:spcPct val="100000"/>
              </a:lnSpc>
              <a:spcAft>
                <a:spcPts val="1200"/>
              </a:spcAft>
              <a:buNone/>
              <a:defRPr sz="1800" b="0" i="0" baseline="0">
                <a:solidFill>
                  <a:schemeClr val="bg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subtitle. Delete if not in use.</a:t>
            </a:r>
          </a:p>
        </p:txBody>
      </p:sp>
      <p:sp>
        <p:nvSpPr>
          <p:cNvPr id="7" name="Copyright">
            <a:extLst>
              <a:ext uri="{FF2B5EF4-FFF2-40B4-BE49-F238E27FC236}">
                <a16:creationId xmlns:a16="http://schemas.microsoft.com/office/drawing/2014/main" id="{426D5920-CBAF-B0B6-DCA6-FC184676F38C}"/>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16" name="Line Bottom">
            <a:extLst>
              <a:ext uri="{FF2B5EF4-FFF2-40B4-BE49-F238E27FC236}">
                <a16:creationId xmlns:a16="http://schemas.microsoft.com/office/drawing/2014/main" id="{6BD4676B-D71C-3FE5-8958-19ECFC0EA908}"/>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386DC184-D559-3875-E7F6-7C5FA9496CBC}"/>
              </a:ext>
            </a:extLst>
          </p:cNvPr>
          <p:cNvSpPr>
            <a:spLocks noGrp="1" noRot="1" noMove="1" noResize="1" noEditPoints="1" noAdjustHandles="1" noChangeArrowheads="1" noChangeShapeType="1"/>
          </p:cNvSpPr>
          <p:nvPr>
            <p:ph type="body" sz="quarter" idx="10" hasCustomPrompt="1"/>
          </p:nvPr>
        </p:nvSpPr>
        <p:spPr>
          <a:xfrm>
            <a:off x="903288" y="957263"/>
            <a:ext cx="10298112" cy="4452937"/>
          </a:xfrm>
          <a:prstGeom prst="rect">
            <a:avLst/>
          </a:prstGeom>
        </p:spPr>
        <p:txBody>
          <a:bodyPr>
            <a:normAutofit/>
          </a:bodyPr>
          <a:lstStyle>
            <a:lvl1pPr marL="0" indent="0">
              <a:buNone/>
              <a:defRPr sz="9000">
                <a:solidFill>
                  <a:schemeClr val="bg1"/>
                </a:solidFill>
              </a:defRPr>
            </a:lvl1pPr>
            <a:lvl2pPr indent="0">
              <a:buNone/>
              <a:defRPr/>
            </a:lvl2pPr>
            <a:lvl3pPr indent="0">
              <a:buNone/>
              <a:defRPr/>
            </a:lvl3pPr>
            <a:lvl4pPr indent="0">
              <a:buNone/>
              <a:defRPr/>
            </a:lvl4pPr>
            <a:lvl5pPr indent="0">
              <a:buNone/>
              <a:defRPr/>
            </a:lvl5pPr>
          </a:lstStyle>
          <a:p>
            <a:pPr lvl="0"/>
            <a:r>
              <a:rPr lang="en-US"/>
              <a:t>Click to Edit Brief Section Title</a:t>
            </a:r>
          </a:p>
        </p:txBody>
      </p:sp>
    </p:spTree>
    <p:extLst>
      <p:ext uri="{BB962C8B-B14F-4D97-AF65-F5344CB8AC3E}">
        <p14:creationId xmlns:p14="http://schemas.microsoft.com/office/powerpoint/2010/main" val="346320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 Green">
    <p:bg>
      <p:bgPr>
        <a:solidFill>
          <a:srgbClr val="166050"/>
        </a:solidFill>
        <a:effectLst/>
      </p:bgPr>
    </p:bg>
    <p:spTree>
      <p:nvGrpSpPr>
        <p:cNvPr id="1" name=""/>
        <p:cNvGrpSpPr/>
        <p:nvPr/>
      </p:nvGrpSpPr>
      <p:grpSpPr>
        <a:xfrm>
          <a:off x="0" y="0"/>
          <a:ext cx="0" cy="0"/>
          <a:chOff x="0" y="0"/>
          <a:chExt cx="0" cy="0"/>
        </a:xfrm>
      </p:grpSpPr>
      <p:sp>
        <p:nvSpPr>
          <p:cNvPr id="17" name="Houndstooth">
            <a:extLst>
              <a:ext uri="{FF2B5EF4-FFF2-40B4-BE49-F238E27FC236}">
                <a16:creationId xmlns:a16="http://schemas.microsoft.com/office/drawing/2014/main" id="{DD79FE5E-83CB-A82A-4486-29969273F97A}"/>
              </a:ext>
            </a:extLst>
          </p:cNvPr>
          <p:cNvSpPr>
            <a:spLocks noGrp="1" noRot="1" noMove="1" noResize="1" noEditPoints="1" noAdjustHandles="1" noChangeArrowheads="1" noChangeShapeType="1"/>
          </p:cNvSpPr>
          <p:nvPr userDrawn="1"/>
        </p:nvSpPr>
        <p:spPr>
          <a:xfrm>
            <a:off x="-10706" y="-6538"/>
            <a:ext cx="14651812" cy="8242676"/>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74AFA2">
              <a:alpha val="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100" err="1"/>
          </a:p>
        </p:txBody>
      </p:sp>
      <p:sp>
        <p:nvSpPr>
          <p:cNvPr id="5" name="Gradient">
            <a:extLst>
              <a:ext uri="{FF2B5EF4-FFF2-40B4-BE49-F238E27FC236}">
                <a16:creationId xmlns:a16="http://schemas.microsoft.com/office/drawing/2014/main" id="{8B164F15-53FA-C88B-07D9-E031FD89D5D6}"/>
              </a:ext>
            </a:extLst>
          </p:cNvPr>
          <p:cNvSpPr>
            <a:spLocks noGrp="1" noRot="1" noMove="1" noResize="1" noEditPoints="1" noAdjustHandles="1" noChangeArrowheads="1" noChangeShapeType="1"/>
          </p:cNvSpPr>
          <p:nvPr userDrawn="1"/>
        </p:nvSpPr>
        <p:spPr>
          <a:xfrm>
            <a:off x="0" y="-8592"/>
            <a:ext cx="14630400" cy="8238192"/>
          </a:xfrm>
          <a:prstGeom prst="rect">
            <a:avLst/>
          </a:prstGeom>
          <a:gradFill flip="none" rotWithShape="1">
            <a:gsLst>
              <a:gs pos="50000">
                <a:srgbClr val="166050"/>
              </a:gs>
              <a:gs pos="100000">
                <a:srgbClr val="166050">
                  <a:alpha val="0"/>
                </a:srgb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err="1"/>
          </a:p>
        </p:txBody>
      </p:sp>
      <p:pic>
        <p:nvPicPr>
          <p:cNvPr id="2" name="R Corner Bug">
            <a:extLst>
              <a:ext uri="{FF2B5EF4-FFF2-40B4-BE49-F238E27FC236}">
                <a16:creationId xmlns:a16="http://schemas.microsoft.com/office/drawing/2014/main" id="{52586CC3-9C6D-2320-68A3-BE152592958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8" name="Subtitle">
            <a:extLst>
              <a:ext uri="{FF2B5EF4-FFF2-40B4-BE49-F238E27FC236}">
                <a16:creationId xmlns:a16="http://schemas.microsoft.com/office/drawing/2014/main" id="{D4BA80D5-6FFF-6098-D26D-C3632BD4703C}"/>
              </a:ext>
            </a:extLst>
          </p:cNvPr>
          <p:cNvSpPr>
            <a:spLocks noGrp="1" noRot="1" noMove="1" noResize="1" noEditPoints="1" noAdjustHandles="1" noChangeArrowheads="1" noChangeShapeType="1"/>
          </p:cNvSpPr>
          <p:nvPr>
            <p:ph type="subTitle" idx="1" hasCustomPrompt="1"/>
          </p:nvPr>
        </p:nvSpPr>
        <p:spPr>
          <a:xfrm>
            <a:off x="1838324" y="7696200"/>
            <a:ext cx="11915775" cy="303938"/>
          </a:xfrm>
          <a:prstGeom prst="rect">
            <a:avLst/>
          </a:prstGeom>
        </p:spPr>
        <p:txBody>
          <a:bodyPr lIns="0" tIns="0" rIns="0" bIns="0" anchor="b">
            <a:normAutofit/>
          </a:bodyPr>
          <a:lstStyle>
            <a:lvl1pPr marL="0" indent="0" algn="r">
              <a:lnSpc>
                <a:spcPct val="100000"/>
              </a:lnSpc>
              <a:spcAft>
                <a:spcPts val="1200"/>
              </a:spcAft>
              <a:buNone/>
              <a:defRPr sz="1800" b="0" i="0" baseline="0">
                <a:solidFill>
                  <a:schemeClr val="bg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subtitle. Delete if not in use.</a:t>
            </a:r>
          </a:p>
        </p:txBody>
      </p:sp>
      <p:sp>
        <p:nvSpPr>
          <p:cNvPr id="12" name="Copyright">
            <a:extLst>
              <a:ext uri="{FF2B5EF4-FFF2-40B4-BE49-F238E27FC236}">
                <a16:creationId xmlns:a16="http://schemas.microsoft.com/office/drawing/2014/main" id="{B0171309-A1C7-084A-D3C0-29CFC6FB9EC3}"/>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26" name="Line Bottom">
            <a:extLst>
              <a:ext uri="{FF2B5EF4-FFF2-40B4-BE49-F238E27FC236}">
                <a16:creationId xmlns:a16="http://schemas.microsoft.com/office/drawing/2014/main" id="{8B817EBC-6C75-23A2-3363-67304A9DC00A}"/>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rgbClr val="74AFA2"/>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itle">
            <a:extLst>
              <a:ext uri="{FF2B5EF4-FFF2-40B4-BE49-F238E27FC236}">
                <a16:creationId xmlns:a16="http://schemas.microsoft.com/office/drawing/2014/main" id="{E118C462-9C9A-CBC1-1AEE-5B38CC40DF81}"/>
              </a:ext>
            </a:extLst>
          </p:cNvPr>
          <p:cNvSpPr>
            <a:spLocks noGrp="1" noRot="1" noMove="1" noResize="1" noEditPoints="1" noAdjustHandles="1" noChangeArrowheads="1" noChangeShapeType="1"/>
          </p:cNvSpPr>
          <p:nvPr>
            <p:ph type="body" sz="quarter" idx="10" hasCustomPrompt="1"/>
          </p:nvPr>
        </p:nvSpPr>
        <p:spPr>
          <a:xfrm>
            <a:off x="903288" y="957263"/>
            <a:ext cx="10298112" cy="4452937"/>
          </a:xfrm>
          <a:prstGeom prst="rect">
            <a:avLst/>
          </a:prstGeom>
        </p:spPr>
        <p:txBody>
          <a:bodyPr>
            <a:normAutofit/>
          </a:bodyPr>
          <a:lstStyle>
            <a:lvl1pPr marL="0" indent="0">
              <a:buNone/>
              <a:defRPr sz="9000">
                <a:solidFill>
                  <a:schemeClr val="bg1"/>
                </a:solidFill>
              </a:defRPr>
            </a:lvl1pPr>
            <a:lvl2pPr indent="0">
              <a:buNone/>
              <a:defRPr/>
            </a:lvl2pPr>
            <a:lvl3pPr indent="0">
              <a:buNone/>
              <a:defRPr/>
            </a:lvl3pPr>
            <a:lvl4pPr indent="0">
              <a:buNone/>
              <a:defRPr/>
            </a:lvl4pPr>
            <a:lvl5pPr indent="0">
              <a:buNone/>
              <a:defRPr/>
            </a:lvl5pPr>
          </a:lstStyle>
          <a:p>
            <a:pPr lvl="0"/>
            <a:r>
              <a:rPr lang="en-US"/>
              <a:t>Click to Edit Brief Section Title</a:t>
            </a:r>
          </a:p>
        </p:txBody>
      </p:sp>
    </p:spTree>
    <p:extLst>
      <p:ext uri="{BB962C8B-B14F-4D97-AF65-F5344CB8AC3E}">
        <p14:creationId xmlns:p14="http://schemas.microsoft.com/office/powerpoint/2010/main" val="211897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 Black">
    <p:bg>
      <p:bgPr>
        <a:solidFill>
          <a:schemeClr val="tx1"/>
        </a:solidFill>
        <a:effectLst/>
      </p:bgPr>
    </p:bg>
    <p:spTree>
      <p:nvGrpSpPr>
        <p:cNvPr id="1" name=""/>
        <p:cNvGrpSpPr/>
        <p:nvPr/>
      </p:nvGrpSpPr>
      <p:grpSpPr>
        <a:xfrm>
          <a:off x="0" y="0"/>
          <a:ext cx="0" cy="0"/>
          <a:chOff x="0" y="0"/>
          <a:chExt cx="0" cy="0"/>
        </a:xfrm>
      </p:grpSpPr>
      <p:sp>
        <p:nvSpPr>
          <p:cNvPr id="10" name="Houndstooth">
            <a:extLst>
              <a:ext uri="{FF2B5EF4-FFF2-40B4-BE49-F238E27FC236}">
                <a16:creationId xmlns:a16="http://schemas.microsoft.com/office/drawing/2014/main" id="{2E87A12D-CD1E-B95A-AC0D-B4C8835C31B1}"/>
              </a:ext>
            </a:extLst>
          </p:cNvPr>
          <p:cNvSpPr>
            <a:spLocks noGrp="1" noRot="1" noMove="1" noResize="1" noEditPoints="1" noAdjustHandles="1" noChangeArrowheads="1" noChangeShapeType="1"/>
          </p:cNvSpPr>
          <p:nvPr userDrawn="1"/>
        </p:nvSpPr>
        <p:spPr>
          <a:xfrm>
            <a:off x="-10706" y="-6538"/>
            <a:ext cx="14651812" cy="8242676"/>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FCFDFE">
              <a:alpha val="5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100" err="1"/>
          </a:p>
        </p:txBody>
      </p:sp>
      <p:sp>
        <p:nvSpPr>
          <p:cNvPr id="5" name="Gradient">
            <a:extLst>
              <a:ext uri="{FF2B5EF4-FFF2-40B4-BE49-F238E27FC236}">
                <a16:creationId xmlns:a16="http://schemas.microsoft.com/office/drawing/2014/main" id="{D29EFF03-4191-9DF5-67ED-0B5709BB4C4C}"/>
              </a:ext>
            </a:extLst>
          </p:cNvPr>
          <p:cNvSpPr>
            <a:spLocks noGrp="1" noRot="1" noMove="1" noResize="1" noEditPoints="1" noAdjustHandles="1" noChangeArrowheads="1" noChangeShapeType="1"/>
          </p:cNvSpPr>
          <p:nvPr userDrawn="1"/>
        </p:nvSpPr>
        <p:spPr>
          <a:xfrm>
            <a:off x="0" y="-8592"/>
            <a:ext cx="14630400" cy="8238192"/>
          </a:xfrm>
          <a:prstGeom prst="rect">
            <a:avLst/>
          </a:prstGeom>
          <a:gradFill flip="none" rotWithShape="1">
            <a:gsLst>
              <a:gs pos="50000">
                <a:schemeClr val="tx1"/>
              </a:gs>
              <a:gs pos="100000">
                <a:schemeClr val="tx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err="1"/>
          </a:p>
        </p:txBody>
      </p:sp>
      <p:pic>
        <p:nvPicPr>
          <p:cNvPr id="2" name="R Corner Bug">
            <a:extLst>
              <a:ext uri="{FF2B5EF4-FFF2-40B4-BE49-F238E27FC236}">
                <a16:creationId xmlns:a16="http://schemas.microsoft.com/office/drawing/2014/main" id="{C231896E-E54D-5917-7287-DD9BF2859E9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1" name="Subtitle">
            <a:extLst>
              <a:ext uri="{FF2B5EF4-FFF2-40B4-BE49-F238E27FC236}">
                <a16:creationId xmlns:a16="http://schemas.microsoft.com/office/drawing/2014/main" id="{C2575DF4-A82F-2208-9976-DF47EB11153C}"/>
              </a:ext>
            </a:extLst>
          </p:cNvPr>
          <p:cNvSpPr>
            <a:spLocks noGrp="1" noRot="1" noMove="1" noResize="1" noEditPoints="1" noAdjustHandles="1" noChangeArrowheads="1" noChangeShapeType="1"/>
          </p:cNvSpPr>
          <p:nvPr>
            <p:ph type="subTitle" idx="1" hasCustomPrompt="1"/>
          </p:nvPr>
        </p:nvSpPr>
        <p:spPr>
          <a:xfrm>
            <a:off x="1838324" y="7696200"/>
            <a:ext cx="11915775" cy="303938"/>
          </a:xfrm>
          <a:prstGeom prst="rect">
            <a:avLst/>
          </a:prstGeom>
        </p:spPr>
        <p:txBody>
          <a:bodyPr lIns="0" tIns="0" rIns="0" bIns="0" anchor="b">
            <a:normAutofit/>
          </a:bodyPr>
          <a:lstStyle>
            <a:lvl1pPr marL="0" indent="0" algn="r">
              <a:lnSpc>
                <a:spcPct val="100000"/>
              </a:lnSpc>
              <a:spcAft>
                <a:spcPts val="1200"/>
              </a:spcAft>
              <a:buNone/>
              <a:defRPr sz="1800" b="0" i="0" baseline="0">
                <a:solidFill>
                  <a:schemeClr val="bg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subtitle. Delete if not in use.</a:t>
            </a:r>
          </a:p>
        </p:txBody>
      </p:sp>
      <p:sp>
        <p:nvSpPr>
          <p:cNvPr id="7" name="Copyright">
            <a:extLst>
              <a:ext uri="{FF2B5EF4-FFF2-40B4-BE49-F238E27FC236}">
                <a16:creationId xmlns:a16="http://schemas.microsoft.com/office/drawing/2014/main" id="{1095C96F-DF36-BD7F-2842-442C9EED5256}"/>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16" name="Line Bottom">
            <a:extLst>
              <a:ext uri="{FF2B5EF4-FFF2-40B4-BE49-F238E27FC236}">
                <a16:creationId xmlns:a16="http://schemas.microsoft.com/office/drawing/2014/main" id="{862F1064-EDF8-2877-B932-D6A906F8E258}"/>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accent4"/>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B696329F-56CB-E16E-FB8D-C6EB2EE2753E}"/>
              </a:ext>
            </a:extLst>
          </p:cNvPr>
          <p:cNvSpPr>
            <a:spLocks noGrp="1" noRot="1" noMove="1" noResize="1" noEditPoints="1" noAdjustHandles="1" noChangeArrowheads="1" noChangeShapeType="1"/>
          </p:cNvSpPr>
          <p:nvPr>
            <p:ph type="body" sz="quarter" idx="10" hasCustomPrompt="1"/>
          </p:nvPr>
        </p:nvSpPr>
        <p:spPr>
          <a:xfrm>
            <a:off x="903288" y="957263"/>
            <a:ext cx="10298112" cy="4452937"/>
          </a:xfrm>
          <a:prstGeom prst="rect">
            <a:avLst/>
          </a:prstGeom>
        </p:spPr>
        <p:txBody>
          <a:bodyPr>
            <a:normAutofit/>
          </a:bodyPr>
          <a:lstStyle>
            <a:lvl1pPr marL="0" indent="0">
              <a:buNone/>
              <a:defRPr sz="9000">
                <a:solidFill>
                  <a:schemeClr val="bg1"/>
                </a:solidFill>
              </a:defRPr>
            </a:lvl1pPr>
            <a:lvl2pPr indent="0">
              <a:buNone/>
              <a:defRPr/>
            </a:lvl2pPr>
            <a:lvl3pPr indent="0">
              <a:buNone/>
              <a:defRPr/>
            </a:lvl3pPr>
            <a:lvl4pPr indent="0">
              <a:buNone/>
              <a:defRPr/>
            </a:lvl4pPr>
            <a:lvl5pPr indent="0">
              <a:buNone/>
              <a:defRPr/>
            </a:lvl5pPr>
          </a:lstStyle>
          <a:p>
            <a:pPr lvl="0"/>
            <a:r>
              <a:rPr lang="en-US"/>
              <a:t>Click to Edit Brief Section Title</a:t>
            </a:r>
          </a:p>
        </p:txBody>
      </p:sp>
    </p:spTree>
    <p:extLst>
      <p:ext uri="{BB962C8B-B14F-4D97-AF65-F5344CB8AC3E}">
        <p14:creationId xmlns:p14="http://schemas.microsoft.com/office/powerpoint/2010/main" val="381195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 White">
    <p:bg>
      <p:bgPr>
        <a:solidFill>
          <a:schemeClr val="bg1"/>
        </a:solidFill>
        <a:effectLst/>
      </p:bgPr>
    </p:bg>
    <p:spTree>
      <p:nvGrpSpPr>
        <p:cNvPr id="1" name=""/>
        <p:cNvGrpSpPr/>
        <p:nvPr/>
      </p:nvGrpSpPr>
      <p:grpSpPr>
        <a:xfrm>
          <a:off x="0" y="0"/>
          <a:ext cx="0" cy="0"/>
          <a:chOff x="0" y="0"/>
          <a:chExt cx="0" cy="0"/>
        </a:xfrm>
      </p:grpSpPr>
      <p:sp>
        <p:nvSpPr>
          <p:cNvPr id="3" name="Houndstooth">
            <a:extLst>
              <a:ext uri="{FF2B5EF4-FFF2-40B4-BE49-F238E27FC236}">
                <a16:creationId xmlns:a16="http://schemas.microsoft.com/office/drawing/2014/main" id="{7E211554-7CD6-BF8A-3FA1-C6CAE5E6879C}"/>
              </a:ext>
            </a:extLst>
          </p:cNvPr>
          <p:cNvSpPr>
            <a:spLocks noGrp="1" noRot="1" noMove="1" noResize="1" noEditPoints="1" noAdjustHandles="1" noChangeArrowheads="1" noChangeShapeType="1"/>
          </p:cNvSpPr>
          <p:nvPr userDrawn="1"/>
        </p:nvSpPr>
        <p:spPr>
          <a:xfrm>
            <a:off x="-10706" y="-6538"/>
            <a:ext cx="14651812" cy="8242676"/>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100" err="1"/>
          </a:p>
        </p:txBody>
      </p:sp>
      <p:sp>
        <p:nvSpPr>
          <p:cNvPr id="4" name="Gradient">
            <a:extLst>
              <a:ext uri="{FF2B5EF4-FFF2-40B4-BE49-F238E27FC236}">
                <a16:creationId xmlns:a16="http://schemas.microsoft.com/office/drawing/2014/main" id="{9795D565-AAC8-1784-80CB-CD52EDC48A21}"/>
              </a:ext>
            </a:extLst>
          </p:cNvPr>
          <p:cNvSpPr>
            <a:spLocks noGrp="1" noRot="1" noMove="1" noResize="1" noEditPoints="1" noAdjustHandles="1" noChangeArrowheads="1" noChangeShapeType="1"/>
          </p:cNvSpPr>
          <p:nvPr userDrawn="1"/>
        </p:nvSpPr>
        <p:spPr>
          <a:xfrm>
            <a:off x="0" y="-2148"/>
            <a:ext cx="14630400" cy="8233896"/>
          </a:xfrm>
          <a:prstGeom prst="rect">
            <a:avLst/>
          </a:prstGeom>
          <a:gradFill flip="none" rotWithShape="1">
            <a:gsLst>
              <a:gs pos="50000">
                <a:schemeClr val="bg1"/>
              </a:gs>
              <a:gs pos="100000">
                <a:schemeClr val="bg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err="1"/>
          </a:p>
        </p:txBody>
      </p:sp>
      <p:pic>
        <p:nvPicPr>
          <p:cNvPr id="2" name="R Corner Bug">
            <a:extLst>
              <a:ext uri="{FF2B5EF4-FFF2-40B4-BE49-F238E27FC236}">
                <a16:creationId xmlns:a16="http://schemas.microsoft.com/office/drawing/2014/main" id="{C4E92B12-39A5-8425-5F2F-F0727979AB4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0" name="Subtitle">
            <a:extLst>
              <a:ext uri="{FF2B5EF4-FFF2-40B4-BE49-F238E27FC236}">
                <a16:creationId xmlns:a16="http://schemas.microsoft.com/office/drawing/2014/main" id="{DEF31F47-B8F9-E0CD-D22A-F9E554C29B99}"/>
              </a:ext>
            </a:extLst>
          </p:cNvPr>
          <p:cNvSpPr>
            <a:spLocks noGrp="1" noRot="1" noMove="1" noResize="1" noEditPoints="1" noAdjustHandles="1" noChangeArrowheads="1" noChangeShapeType="1"/>
          </p:cNvSpPr>
          <p:nvPr>
            <p:ph type="subTitle" idx="1" hasCustomPrompt="1"/>
          </p:nvPr>
        </p:nvSpPr>
        <p:spPr>
          <a:xfrm>
            <a:off x="1838324" y="7696200"/>
            <a:ext cx="11915775" cy="303938"/>
          </a:xfrm>
          <a:prstGeom prst="rect">
            <a:avLst/>
          </a:prstGeom>
        </p:spPr>
        <p:txBody>
          <a:bodyPr lIns="0" tIns="0" rIns="0" bIns="0" anchor="b">
            <a:normAutofit/>
          </a:bodyPr>
          <a:lstStyle>
            <a:lvl1pPr marL="0" indent="0" algn="r">
              <a:lnSpc>
                <a:spcPct val="100000"/>
              </a:lnSpc>
              <a:spcAft>
                <a:spcPts val="1200"/>
              </a:spcAft>
              <a:buNone/>
              <a:defRPr sz="18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subtitle. Delete if not in use.</a:t>
            </a:r>
          </a:p>
        </p:txBody>
      </p:sp>
      <p:sp>
        <p:nvSpPr>
          <p:cNvPr id="8" name="Copyright">
            <a:extLst>
              <a:ext uri="{FF2B5EF4-FFF2-40B4-BE49-F238E27FC236}">
                <a16:creationId xmlns:a16="http://schemas.microsoft.com/office/drawing/2014/main" id="{98F9F2E9-175B-BAF3-9E2A-5360D868446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15" name="Line Bottom">
            <a:extLst>
              <a:ext uri="{FF2B5EF4-FFF2-40B4-BE49-F238E27FC236}">
                <a16:creationId xmlns:a16="http://schemas.microsoft.com/office/drawing/2014/main" id="{BF00D409-42EF-B0D6-6EC1-5D74C333BE3D}"/>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7" name="Title">
            <a:extLst>
              <a:ext uri="{FF2B5EF4-FFF2-40B4-BE49-F238E27FC236}">
                <a16:creationId xmlns:a16="http://schemas.microsoft.com/office/drawing/2014/main" id="{56700E1E-7D1D-65D3-5096-19717B50B05F}"/>
              </a:ext>
            </a:extLst>
          </p:cNvPr>
          <p:cNvSpPr>
            <a:spLocks noGrp="1" noRot="1" noMove="1" noResize="1" noEditPoints="1" noAdjustHandles="1" noChangeArrowheads="1" noChangeShapeType="1"/>
          </p:cNvSpPr>
          <p:nvPr>
            <p:ph type="body" sz="quarter" idx="10" hasCustomPrompt="1"/>
          </p:nvPr>
        </p:nvSpPr>
        <p:spPr>
          <a:xfrm>
            <a:off x="903288" y="957263"/>
            <a:ext cx="10298112" cy="4452937"/>
          </a:xfrm>
          <a:prstGeom prst="rect">
            <a:avLst/>
          </a:prstGeom>
        </p:spPr>
        <p:txBody>
          <a:bodyPr>
            <a:normAutofit/>
          </a:bodyPr>
          <a:lstStyle>
            <a:lvl1pPr marL="0" indent="0">
              <a:buNone/>
              <a:defRPr sz="9000">
                <a:solidFill>
                  <a:schemeClr val="tx1"/>
                </a:solidFill>
              </a:defRPr>
            </a:lvl1pPr>
            <a:lvl2pPr indent="0">
              <a:buNone/>
              <a:defRPr/>
            </a:lvl2pPr>
            <a:lvl3pPr indent="0">
              <a:buNone/>
              <a:defRPr/>
            </a:lvl3pPr>
            <a:lvl4pPr indent="0">
              <a:buNone/>
              <a:defRPr/>
            </a:lvl4pPr>
            <a:lvl5pPr indent="0">
              <a:buNone/>
              <a:defRPr/>
            </a:lvl5pPr>
          </a:lstStyle>
          <a:p>
            <a:pPr lvl="0"/>
            <a:r>
              <a:rPr lang="en-US"/>
              <a:t>Click to Edit Brief Section Title</a:t>
            </a:r>
          </a:p>
        </p:txBody>
      </p:sp>
    </p:spTree>
    <p:extLst>
      <p:ext uri="{BB962C8B-B14F-4D97-AF65-F5344CB8AC3E}">
        <p14:creationId xmlns:p14="http://schemas.microsoft.com/office/powerpoint/2010/main" val="408602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Black">
    <p:bg>
      <p:bgPr>
        <a:solidFill>
          <a:srgbClr val="16181C"/>
        </a:solidFill>
        <a:effectLst/>
      </p:bgPr>
    </p:bg>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D8F3352D-C7EF-45E5-319D-3157EC46F7D6}"/>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0657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3447C0FE-8E0E-AB66-5AEB-174CF03972FF}"/>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01147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with Contact or CTA">
    <p:bg>
      <p:bgPr>
        <a:solidFill>
          <a:schemeClr val="accent1"/>
        </a:solidFill>
        <a:effectLst/>
      </p:bgPr>
    </p:bg>
    <p:spTree>
      <p:nvGrpSpPr>
        <p:cNvPr id="1" name=""/>
        <p:cNvGrpSpPr/>
        <p:nvPr/>
      </p:nvGrpSpPr>
      <p:grpSpPr>
        <a:xfrm>
          <a:off x="0" y="0"/>
          <a:ext cx="0" cy="0"/>
          <a:chOff x="0" y="0"/>
          <a:chExt cx="0" cy="0"/>
        </a:xfrm>
      </p:grpSpPr>
      <p:pic>
        <p:nvPicPr>
          <p:cNvPr id="13" name="BG">
            <a:extLst>
              <a:ext uri="{FF2B5EF4-FFF2-40B4-BE49-F238E27FC236}">
                <a16:creationId xmlns:a16="http://schemas.microsoft.com/office/drawing/2014/main" id="{8E0BFDB2-B175-F307-DAEF-90FF68D5ACC9}"/>
              </a:ext>
            </a:extLst>
          </p:cNvPr>
          <p:cNvPicPr>
            <a:picLocks noGrp="1" noRot="1" noMove="1" noResize="1" noEditPoints="1" noAdjustHandles="1" noChangeArrowheads="1" noChangeShapeType="1" noCrop="1"/>
          </p:cNvPicPr>
          <p:nvPr userDrawn="1"/>
        </p:nvPicPr>
        <p:blipFill>
          <a:blip r:embed="rId2"/>
          <a:srcRect/>
          <a:stretch/>
        </p:blipFill>
        <p:spPr>
          <a:xfrm>
            <a:off x="0" y="0"/>
            <a:ext cx="14630400" cy="8229600"/>
          </a:xfrm>
          <a:prstGeom prst="rect">
            <a:avLst/>
          </a:prstGeom>
        </p:spPr>
      </p:pic>
      <p:sp>
        <p:nvSpPr>
          <p:cNvPr id="12" name="Copyright">
            <a:extLst>
              <a:ext uri="{FF2B5EF4-FFF2-40B4-BE49-F238E27FC236}">
                <a16:creationId xmlns:a16="http://schemas.microsoft.com/office/drawing/2014/main" id="{7653FCFB-0213-FC27-5BE2-EFCD4DDF9764}"/>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sp>
        <p:nvSpPr>
          <p:cNvPr id="11" name="Contact or CTA">
            <a:extLst>
              <a:ext uri="{FF2B5EF4-FFF2-40B4-BE49-F238E27FC236}">
                <a16:creationId xmlns:a16="http://schemas.microsoft.com/office/drawing/2014/main" id="{445CD0D2-62DC-14F5-19C0-9BB9B5EF1D69}"/>
              </a:ext>
            </a:extLst>
          </p:cNvPr>
          <p:cNvSpPr>
            <a:spLocks noGrp="1" noRot="1" noMove="1" noResize="1" noEditPoints="1" noAdjustHandles="1" noChangeArrowheads="1" noChangeShapeType="1"/>
          </p:cNvSpPr>
          <p:nvPr>
            <p:ph type="body" sz="quarter" idx="10" hasCustomPrompt="1"/>
          </p:nvPr>
        </p:nvSpPr>
        <p:spPr>
          <a:xfrm>
            <a:off x="5181600" y="1739900"/>
            <a:ext cx="8153400" cy="2133600"/>
          </a:xfrm>
          <a:prstGeom prst="rect">
            <a:avLst/>
          </a:prstGeom>
        </p:spPr>
        <p:txBody>
          <a:bodyPr lIns="0" tIns="0" rIns="0" bIns="0" anchor="t">
            <a:normAutofit/>
          </a:bodyPr>
          <a:lstStyle>
            <a:lvl1pPr marL="0" indent="0" algn="l">
              <a:spcBef>
                <a:spcPts val="1200"/>
              </a:spcBef>
              <a:buNone/>
              <a:defRPr sz="5400">
                <a:solidFill>
                  <a:schemeClr val="bg1"/>
                </a:solidFill>
              </a:defRPr>
            </a:lvl1pPr>
          </a:lstStyle>
          <a:p>
            <a:pPr lvl="0"/>
            <a:r>
              <a:rPr lang="en-US"/>
              <a:t>Click to insert contact info or brief call to action.</a:t>
            </a:r>
          </a:p>
        </p:txBody>
      </p:sp>
      <p:pic>
        <p:nvPicPr>
          <p:cNvPr id="8" name="ty">
            <a:extLst>
              <a:ext uri="{FF2B5EF4-FFF2-40B4-BE49-F238E27FC236}">
                <a16:creationId xmlns:a16="http://schemas.microsoft.com/office/drawing/2014/main" id="{01722C5F-4CF1-556C-8F97-CA7EAAAA326B}"/>
              </a:ext>
            </a:extLst>
          </p:cNvPr>
          <p:cNvPicPr>
            <a:picLocks noGrp="1" noRot="1" noChangeAspect="1" noMove="1" noResize="1" noEditPoints="1" noAdjustHandles="1" noChangeArrowheads="1" noChangeShapeType="1" noCrop="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295400" y="957263"/>
            <a:ext cx="3377789" cy="3946016"/>
          </a:xfrm>
          <a:prstGeom prst="rect">
            <a:avLst/>
          </a:prstGeom>
        </p:spPr>
      </p:pic>
    </p:spTree>
    <p:extLst>
      <p:ext uri="{BB962C8B-B14F-4D97-AF65-F5344CB8AC3E}">
        <p14:creationId xmlns:p14="http://schemas.microsoft.com/office/powerpoint/2010/main" val="258357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51DB29D5-84C2-6347-570B-0330D3C048CA}"/>
              </a:ext>
            </a:extLst>
          </p:cNvPr>
          <p:cNvPicPr>
            <a:picLocks noGrp="1" noRot="1" noMove="1" noResize="1" noEditPoints="1" noAdjustHandles="1" noChangeArrowheads="1" noChangeShapeType="1" noCrop="1"/>
          </p:cNvPicPr>
          <p:nvPr userDrawn="1"/>
        </p:nvPicPr>
        <p:blipFill>
          <a:blip r:embed="rId2"/>
          <a:srcRect/>
          <a:stretch/>
        </p:blipFill>
        <p:spPr>
          <a:xfrm>
            <a:off x="0" y="0"/>
            <a:ext cx="14630400" cy="8229600"/>
          </a:xfrm>
          <a:prstGeom prst="rect">
            <a:avLst/>
          </a:prstGeom>
        </p:spPr>
      </p:pic>
      <p:sp>
        <p:nvSpPr>
          <p:cNvPr id="12" name="Copyright">
            <a:extLst>
              <a:ext uri="{FF2B5EF4-FFF2-40B4-BE49-F238E27FC236}">
                <a16:creationId xmlns:a16="http://schemas.microsoft.com/office/drawing/2014/main" id="{7653FCFB-0213-FC27-5BE2-EFCD4DDF9764}"/>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bg1"/>
                </a:solidFill>
                <a:latin typeface="+mj-lt"/>
                <a:ea typeface="ＭＳ Ｐゴシック" charset="-128"/>
                <a:cs typeface="Trebuchet MS"/>
              </a:rPr>
              <a:t>© Relativity. All rights reserved.</a:t>
            </a:r>
          </a:p>
        </p:txBody>
      </p:sp>
      <p:pic>
        <p:nvPicPr>
          <p:cNvPr id="8" name="ty">
            <a:extLst>
              <a:ext uri="{FF2B5EF4-FFF2-40B4-BE49-F238E27FC236}">
                <a16:creationId xmlns:a16="http://schemas.microsoft.com/office/drawing/2014/main" id="{01722C5F-4CF1-556C-8F97-CA7EAAAA326B}"/>
              </a:ext>
            </a:extLst>
          </p:cNvPr>
          <p:cNvPicPr>
            <a:picLocks noGrp="1" noRot="1" noChangeAspect="1" noMove="1" noResize="1" noEditPoints="1" noAdjustHandles="1" noChangeArrowheads="1" noChangeShapeType="1" noCrop="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6266530" y="2889718"/>
            <a:ext cx="2097341" cy="2450165"/>
          </a:xfrm>
          <a:prstGeom prst="rect">
            <a:avLst/>
          </a:prstGeom>
        </p:spPr>
      </p:pic>
    </p:spTree>
    <p:extLst>
      <p:ext uri="{BB962C8B-B14F-4D97-AF65-F5344CB8AC3E}">
        <p14:creationId xmlns:p14="http://schemas.microsoft.com/office/powerpoint/2010/main" val="28699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shot - 2 Speakers">
    <p:spTree>
      <p:nvGrpSpPr>
        <p:cNvPr id="1" name=""/>
        <p:cNvGrpSpPr/>
        <p:nvPr/>
      </p:nvGrpSpPr>
      <p:grpSpPr>
        <a:xfrm>
          <a:off x="0" y="0"/>
          <a:ext cx="0" cy="0"/>
          <a:chOff x="0" y="0"/>
          <a:chExt cx="0" cy="0"/>
        </a:xfrm>
      </p:grpSpPr>
      <p:pic>
        <p:nvPicPr>
          <p:cNvPr id="6" name="R Corner Bug">
            <a:extLst>
              <a:ext uri="{FF2B5EF4-FFF2-40B4-BE49-F238E27FC236}">
                <a16:creationId xmlns:a16="http://schemas.microsoft.com/office/drawing/2014/main" id="{9EF89073-B8F8-2073-F903-6455FB382497}"/>
              </a:ext>
            </a:extLst>
          </p:cNvPr>
          <p:cNvPicPr>
            <a:picLocks noGrp="1" noRot="1" noChangeAspect="1" noMove="1" noResize="1" noEditPoints="1" noAdjustHandles="1" noChangeArrowheads="1" noChangeShapeType="1" noCrop="1"/>
          </p:cNvPicPr>
          <p:nvPr userDrawn="1"/>
        </p:nvPicPr>
        <p:blipFill>
          <a:blip r:embed="rId2"/>
          <a:srcRect/>
          <a:stretch/>
        </p:blipFill>
        <p:spPr>
          <a:xfrm>
            <a:off x="14001749" y="7572284"/>
            <a:ext cx="381000" cy="381000"/>
          </a:xfrm>
          <a:prstGeom prst="rect">
            <a:avLst/>
          </a:prstGeom>
        </p:spPr>
      </p:pic>
      <p:sp>
        <p:nvSpPr>
          <p:cNvPr id="7" name="Copyright">
            <a:extLst>
              <a:ext uri="{FF2B5EF4-FFF2-40B4-BE49-F238E27FC236}">
                <a16:creationId xmlns:a16="http://schemas.microsoft.com/office/drawing/2014/main" id="{720E8167-D350-04C4-7766-2718DD7E21CE}"/>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
        <p:nvSpPr>
          <p:cNvPr id="12" name="2 Title">
            <a:extLst>
              <a:ext uri="{FF2B5EF4-FFF2-40B4-BE49-F238E27FC236}">
                <a16:creationId xmlns:a16="http://schemas.microsoft.com/office/drawing/2014/main" id="{A9C10C14-6255-58FC-1CF7-BCEC22CDABE5}"/>
              </a:ext>
            </a:extLst>
          </p:cNvPr>
          <p:cNvSpPr>
            <a:spLocks noGrp="1" noRot="1" noMove="1" noResize="1" noEditPoints="1" noAdjustHandles="1" noChangeArrowheads="1" noChangeShapeType="1"/>
          </p:cNvSpPr>
          <p:nvPr>
            <p:ph type="body" sz="quarter" idx="35" hasCustomPrompt="1"/>
          </p:nvPr>
        </p:nvSpPr>
        <p:spPr>
          <a:xfrm>
            <a:off x="7758471" y="6299517"/>
            <a:ext cx="5610516" cy="558483"/>
          </a:xfrm>
          <a:prstGeom prst="rect">
            <a:avLst/>
          </a:prstGeom>
        </p:spPr>
        <p:txBody>
          <a:bodyPr lIns="0" tIns="0" rIns="0" bIns="0" anchor="t">
            <a:normAutofit/>
          </a:bodyPr>
          <a:lstStyle>
            <a:lvl1pPr marL="0" indent="0" algn="ctr">
              <a:spcBef>
                <a:spcPts val="1200"/>
              </a:spcBef>
              <a:buNone/>
              <a:defRPr sz="2000">
                <a:solidFill>
                  <a:schemeClr val="tx1"/>
                </a:solidFill>
              </a:defRPr>
            </a:lvl1pPr>
          </a:lstStyle>
          <a:p>
            <a:pPr lvl="0"/>
            <a:r>
              <a:rPr lang="en-US"/>
              <a:t>Title, Company</a:t>
            </a:r>
          </a:p>
        </p:txBody>
      </p:sp>
      <p:sp>
        <p:nvSpPr>
          <p:cNvPr id="13" name="2 Name">
            <a:extLst>
              <a:ext uri="{FF2B5EF4-FFF2-40B4-BE49-F238E27FC236}">
                <a16:creationId xmlns:a16="http://schemas.microsoft.com/office/drawing/2014/main" id="{C3B29F2F-27AF-B7A2-0363-797A740BC77D}"/>
              </a:ext>
            </a:extLst>
          </p:cNvPr>
          <p:cNvSpPr>
            <a:spLocks noGrp="1" noRot="1" noMove="1" noResize="1" noEditPoints="1" noAdjustHandles="1" noChangeArrowheads="1" noChangeShapeType="1"/>
          </p:cNvSpPr>
          <p:nvPr>
            <p:ph type="body" sz="quarter" idx="36" hasCustomPrompt="1"/>
          </p:nvPr>
        </p:nvSpPr>
        <p:spPr>
          <a:xfrm>
            <a:off x="7758471" y="5409870"/>
            <a:ext cx="5610516" cy="801502"/>
          </a:xfrm>
          <a:prstGeom prst="rect">
            <a:avLst/>
          </a:prstGeom>
        </p:spPr>
        <p:txBody>
          <a:bodyPr lIns="0" tIns="0" rIns="0" bIns="0" anchor="b">
            <a:normAutofit/>
          </a:bodyPr>
          <a:lstStyle>
            <a:lvl1pPr marL="0" indent="0" algn="ctr">
              <a:spcBef>
                <a:spcPts val="1200"/>
              </a:spcBef>
              <a:buNone/>
              <a:defRPr sz="4200">
                <a:solidFill>
                  <a:schemeClr val="accent1"/>
                </a:solidFill>
              </a:defRPr>
            </a:lvl1pPr>
          </a:lstStyle>
          <a:p>
            <a:pPr lvl="0"/>
            <a:r>
              <a:rPr lang="en-US"/>
              <a:t>FirstName LastName</a:t>
            </a:r>
          </a:p>
        </p:txBody>
      </p:sp>
      <p:sp>
        <p:nvSpPr>
          <p:cNvPr id="14" name="2 Photo">
            <a:extLst>
              <a:ext uri="{FF2B5EF4-FFF2-40B4-BE49-F238E27FC236}">
                <a16:creationId xmlns:a16="http://schemas.microsoft.com/office/drawing/2014/main" id="{08A0AC1D-8675-4791-B874-7C75D3595C94}"/>
              </a:ext>
            </a:extLst>
          </p:cNvPr>
          <p:cNvSpPr>
            <a:spLocks noGrp="1" noRot="1" noMove="1" noResize="1" noEditPoints="1" noAdjustHandles="1" noChangeArrowheads="1" noChangeShapeType="1"/>
          </p:cNvSpPr>
          <p:nvPr>
            <p:ph type="pic" sz="quarter" idx="28" hasCustomPrompt="1"/>
          </p:nvPr>
        </p:nvSpPr>
        <p:spPr>
          <a:xfrm>
            <a:off x="8826369" y="1656840"/>
            <a:ext cx="3474720" cy="34747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3200" b="1">
                <a:solidFill>
                  <a:schemeClr val="tx1"/>
                </a:solidFill>
              </a:defRPr>
            </a:lvl1pPr>
          </a:lstStyle>
          <a:p>
            <a:r>
              <a:rPr lang="en-US"/>
              <a:t>Click to </a:t>
            </a:r>
            <a:br>
              <a:rPr lang="en-US"/>
            </a:br>
            <a:r>
              <a:rPr lang="en-US"/>
              <a:t>Edit Photo</a:t>
            </a:r>
          </a:p>
        </p:txBody>
      </p:sp>
      <p:sp>
        <p:nvSpPr>
          <p:cNvPr id="10" name="1 Title">
            <a:extLst>
              <a:ext uri="{FF2B5EF4-FFF2-40B4-BE49-F238E27FC236}">
                <a16:creationId xmlns:a16="http://schemas.microsoft.com/office/drawing/2014/main" id="{4B494FAB-AB6C-3173-B19D-0F006BB52C94}"/>
              </a:ext>
            </a:extLst>
          </p:cNvPr>
          <p:cNvSpPr>
            <a:spLocks noGrp="1" noRot="1" noMove="1" noResize="1" noEditPoints="1" noAdjustHandles="1" noChangeArrowheads="1" noChangeShapeType="1"/>
          </p:cNvSpPr>
          <p:nvPr>
            <p:ph type="body" sz="quarter" idx="33" hasCustomPrompt="1"/>
          </p:nvPr>
        </p:nvSpPr>
        <p:spPr>
          <a:xfrm>
            <a:off x="1261414" y="6299517"/>
            <a:ext cx="5610516" cy="558483"/>
          </a:xfrm>
          <a:prstGeom prst="rect">
            <a:avLst/>
          </a:prstGeom>
        </p:spPr>
        <p:txBody>
          <a:bodyPr lIns="0" tIns="0" rIns="0" bIns="0" anchor="t">
            <a:normAutofit/>
          </a:bodyPr>
          <a:lstStyle>
            <a:lvl1pPr marL="0" indent="0" algn="ctr">
              <a:spcBef>
                <a:spcPts val="1200"/>
              </a:spcBef>
              <a:buNone/>
              <a:defRPr sz="2000">
                <a:solidFill>
                  <a:schemeClr val="tx1"/>
                </a:solidFill>
              </a:defRPr>
            </a:lvl1pPr>
          </a:lstStyle>
          <a:p>
            <a:pPr lvl="0"/>
            <a:r>
              <a:rPr lang="en-US"/>
              <a:t>Title, Company</a:t>
            </a:r>
          </a:p>
        </p:txBody>
      </p:sp>
      <p:sp>
        <p:nvSpPr>
          <p:cNvPr id="11" name="1 Name">
            <a:extLst>
              <a:ext uri="{FF2B5EF4-FFF2-40B4-BE49-F238E27FC236}">
                <a16:creationId xmlns:a16="http://schemas.microsoft.com/office/drawing/2014/main" id="{36E51DC3-F725-FDC7-0832-2D88E8A468B3}"/>
              </a:ext>
            </a:extLst>
          </p:cNvPr>
          <p:cNvSpPr>
            <a:spLocks noGrp="1" noRot="1" noMove="1" noResize="1" noEditPoints="1" noAdjustHandles="1" noChangeArrowheads="1" noChangeShapeType="1"/>
          </p:cNvSpPr>
          <p:nvPr>
            <p:ph type="body" sz="quarter" idx="34" hasCustomPrompt="1"/>
          </p:nvPr>
        </p:nvSpPr>
        <p:spPr>
          <a:xfrm>
            <a:off x="1261414" y="5409870"/>
            <a:ext cx="5610516" cy="801502"/>
          </a:xfrm>
          <a:prstGeom prst="rect">
            <a:avLst/>
          </a:prstGeom>
        </p:spPr>
        <p:txBody>
          <a:bodyPr lIns="0" tIns="0" rIns="0" bIns="0" anchor="b">
            <a:normAutofit/>
          </a:bodyPr>
          <a:lstStyle>
            <a:lvl1pPr marL="0" indent="0" algn="ctr">
              <a:spcBef>
                <a:spcPts val="1200"/>
              </a:spcBef>
              <a:buNone/>
              <a:defRPr sz="4200">
                <a:solidFill>
                  <a:schemeClr val="accent1"/>
                </a:solidFill>
              </a:defRPr>
            </a:lvl1pPr>
          </a:lstStyle>
          <a:p>
            <a:pPr lvl="0"/>
            <a:r>
              <a:rPr lang="en-US"/>
              <a:t>FirstName LastName</a:t>
            </a:r>
          </a:p>
        </p:txBody>
      </p:sp>
      <p:sp>
        <p:nvSpPr>
          <p:cNvPr id="21" name="1 Photo">
            <a:extLst>
              <a:ext uri="{FF2B5EF4-FFF2-40B4-BE49-F238E27FC236}">
                <a16:creationId xmlns:a16="http://schemas.microsoft.com/office/drawing/2014/main" id="{A9BD3D5D-073E-4942-B5D2-CA87A428F8CF}"/>
              </a:ext>
            </a:extLst>
          </p:cNvPr>
          <p:cNvSpPr>
            <a:spLocks noGrp="1" noRot="1" noMove="1" noResize="1" noEditPoints="1" noAdjustHandles="1" noChangeArrowheads="1" noChangeShapeType="1"/>
          </p:cNvSpPr>
          <p:nvPr>
            <p:ph type="pic" sz="quarter" idx="22" hasCustomPrompt="1"/>
          </p:nvPr>
        </p:nvSpPr>
        <p:spPr>
          <a:xfrm>
            <a:off x="2329312" y="1656840"/>
            <a:ext cx="3474720" cy="34747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3200" b="1">
                <a:solidFill>
                  <a:schemeClr val="tx1"/>
                </a:solidFill>
              </a:defRPr>
            </a:lvl1pPr>
          </a:lstStyle>
          <a:p>
            <a:r>
              <a:rPr lang="en-US"/>
              <a:t>Click to </a:t>
            </a:r>
            <a:br>
              <a:rPr lang="en-US"/>
            </a:br>
            <a:r>
              <a:rPr lang="en-US"/>
              <a:t>Edit Photo</a:t>
            </a:r>
          </a:p>
        </p:txBody>
      </p:sp>
    </p:spTree>
    <p:extLst>
      <p:ext uri="{BB962C8B-B14F-4D97-AF65-F5344CB8AC3E}">
        <p14:creationId xmlns:p14="http://schemas.microsoft.com/office/powerpoint/2010/main" val="115060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19199"/>
            <a:ext cx="14020800" cy="6717934"/>
          </a:xfrm>
          <a:prstGeom prst="rect">
            <a:avLst/>
          </a:prstGeom>
        </p:spPr>
        <p:txBody>
          <a:bodyPr lIns="58603" tIns="29301" rIns="58603" bIns="29301">
            <a:normAutofit/>
          </a:bodyPr>
          <a:lstStyle>
            <a:lvl1pPr marL="274326" indent="-274326">
              <a:spcBef>
                <a:spcPts val="1600"/>
              </a:spcBef>
              <a:buClr>
                <a:schemeClr val="tx1"/>
              </a:buClr>
              <a:defRPr sz="2600" b="0" i="0" baseline="0">
                <a:solidFill>
                  <a:schemeClr val="tx1"/>
                </a:solidFill>
                <a:latin typeface="+mj-lt"/>
                <a:cs typeface="Calibri"/>
              </a:defRPr>
            </a:lvl1pPr>
            <a:lvl2pPr marL="548651" indent="-274326">
              <a:spcBef>
                <a:spcPts val="1000"/>
              </a:spcBef>
              <a:buClr>
                <a:schemeClr val="tx1"/>
              </a:buClr>
              <a:defRPr sz="2400" b="0" i="0" baseline="0">
                <a:solidFill>
                  <a:schemeClr val="tx1"/>
                </a:solidFill>
                <a:latin typeface="+mj-lt"/>
                <a:cs typeface="Calibri"/>
              </a:defRPr>
            </a:lvl2pPr>
            <a:lvl3pPr marL="822977" indent="-274326">
              <a:spcBef>
                <a:spcPts val="1000"/>
              </a:spcBef>
              <a:buClr>
                <a:schemeClr val="tx1"/>
              </a:buClr>
              <a:defRPr sz="2400" b="0" i="0" baseline="0">
                <a:solidFill>
                  <a:schemeClr val="tx1"/>
                </a:solidFill>
                <a:latin typeface="+mj-lt"/>
                <a:cs typeface="Calibri"/>
              </a:defRPr>
            </a:lvl3pPr>
            <a:lvl4pPr marL="1097302" indent="-274326">
              <a:spcBef>
                <a:spcPts val="1000"/>
              </a:spcBef>
              <a:buClr>
                <a:schemeClr val="tx1"/>
              </a:buClr>
              <a:defRPr sz="2200" b="0" i="0" baseline="0">
                <a:solidFill>
                  <a:schemeClr val="tx1"/>
                </a:solidFill>
                <a:latin typeface="+mj-lt"/>
                <a:cs typeface="Calibri"/>
              </a:defRPr>
            </a:lvl4pPr>
            <a:lvl5pPr marL="1371628" indent="-274326">
              <a:spcBef>
                <a:spcPts val="1000"/>
              </a:spcBef>
              <a:buClr>
                <a:schemeClr val="tx1"/>
              </a:buClr>
              <a:buFont typeface="Arial"/>
              <a:buChar char="•"/>
              <a:defRPr sz="22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304800" y="175076"/>
            <a:ext cx="14020800" cy="577890"/>
          </a:xfrm>
          <a:prstGeom prst="rect">
            <a:avLst/>
          </a:prstGeom>
        </p:spPr>
        <p:txBody>
          <a:bodyPr lIns="58603" tIns="29301" rIns="58603" bIns="29301" anchor="ctr" anchorCtr="0">
            <a:normAutofit/>
          </a:bodyPr>
          <a:lstStyle>
            <a:lvl1pPr algn="l">
              <a:lnSpc>
                <a:spcPct val="100000"/>
              </a:lnSpc>
              <a:defRPr sz="2800" b="1" i="0" baseline="0">
                <a:solidFill>
                  <a:schemeClr val="tx1"/>
                </a:solidFill>
                <a:latin typeface="+mj-lt"/>
                <a:cs typeface="Calibri"/>
              </a:defRPr>
            </a:lvl1pPr>
          </a:lstStyle>
          <a:p>
            <a:r>
              <a:rPr lang="en-US"/>
              <a:t>Click to Edit Title</a:t>
            </a:r>
          </a:p>
        </p:txBody>
      </p:sp>
      <p:cxnSp>
        <p:nvCxnSpPr>
          <p:cNvPr id="15" name="Straight Connector 14"/>
          <p:cNvCxnSpPr>
            <a:cxnSpLocks/>
          </p:cNvCxnSpPr>
          <p:nvPr userDrawn="1"/>
        </p:nvCxnSpPr>
        <p:spPr>
          <a:xfrm>
            <a:off x="418664" y="947170"/>
            <a:ext cx="21336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a:off x="418665" y="928126"/>
            <a:ext cx="1271630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9296" y="761129"/>
            <a:ext cx="1066374" cy="352262"/>
          </a:xfrm>
          <a:prstGeom prst="rect">
            <a:avLst/>
          </a:prstGeom>
        </p:spPr>
      </p:pic>
      <p:sp>
        <p:nvSpPr>
          <p:cNvPr id="9" name="TextBox 8"/>
          <p:cNvSpPr txBox="1"/>
          <p:nvPr userDrawn="1"/>
        </p:nvSpPr>
        <p:spPr>
          <a:xfrm>
            <a:off x="15240" y="7967181"/>
            <a:ext cx="2743200" cy="200055"/>
          </a:xfrm>
          <a:prstGeom prst="rect">
            <a:avLst/>
          </a:prstGeom>
          <a:noFill/>
        </p:spPr>
        <p:txBody>
          <a:bodyPr wrap="square" rtlCol="0" anchor="ctr">
            <a:spAutoFit/>
          </a:bodyPr>
          <a:lstStyle/>
          <a:p>
            <a:pPr algn="l"/>
            <a:r>
              <a:rPr lang="en-US" sz="700" b="0" i="0" u="none" strike="noStrike" kern="1200" baseline="0">
                <a:solidFill>
                  <a:schemeClr val="accent6"/>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44954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19199"/>
            <a:ext cx="14020800" cy="6717934"/>
          </a:xfrm>
          <a:prstGeom prst="rect">
            <a:avLst/>
          </a:prstGeom>
        </p:spPr>
        <p:txBody>
          <a:bodyPr lIns="58603" tIns="29301" rIns="58603" bIns="29301">
            <a:normAutofit/>
          </a:bodyPr>
          <a:lstStyle>
            <a:lvl1pPr marL="274326" indent="-274326">
              <a:spcBef>
                <a:spcPts val="1600"/>
              </a:spcBef>
              <a:buClr>
                <a:schemeClr val="tx1"/>
              </a:buClr>
              <a:defRPr sz="2600" b="0" i="0" baseline="0">
                <a:solidFill>
                  <a:schemeClr val="tx1"/>
                </a:solidFill>
                <a:latin typeface="+mj-lt"/>
                <a:cs typeface="Calibri"/>
              </a:defRPr>
            </a:lvl1pPr>
            <a:lvl2pPr marL="548651" indent="-274326">
              <a:spcBef>
                <a:spcPts val="1000"/>
              </a:spcBef>
              <a:buClr>
                <a:schemeClr val="tx1"/>
              </a:buClr>
              <a:defRPr sz="2400" b="0" i="0" baseline="0">
                <a:solidFill>
                  <a:schemeClr val="tx1"/>
                </a:solidFill>
                <a:latin typeface="+mj-lt"/>
                <a:cs typeface="Calibri"/>
              </a:defRPr>
            </a:lvl2pPr>
            <a:lvl3pPr marL="822977" indent="-274326">
              <a:spcBef>
                <a:spcPts val="1000"/>
              </a:spcBef>
              <a:buClr>
                <a:schemeClr val="tx1"/>
              </a:buClr>
              <a:defRPr sz="2400" b="0" i="0" baseline="0">
                <a:solidFill>
                  <a:schemeClr val="tx1"/>
                </a:solidFill>
                <a:latin typeface="+mj-lt"/>
                <a:cs typeface="Calibri"/>
              </a:defRPr>
            </a:lvl3pPr>
            <a:lvl4pPr marL="1097302" indent="-274326">
              <a:spcBef>
                <a:spcPts val="1000"/>
              </a:spcBef>
              <a:buClr>
                <a:schemeClr val="tx1"/>
              </a:buClr>
              <a:defRPr sz="2200" b="0" i="0" baseline="0">
                <a:solidFill>
                  <a:schemeClr val="tx1"/>
                </a:solidFill>
                <a:latin typeface="+mj-lt"/>
                <a:cs typeface="Calibri"/>
              </a:defRPr>
            </a:lvl4pPr>
            <a:lvl5pPr marL="1371628" indent="-274326">
              <a:spcBef>
                <a:spcPts val="1000"/>
              </a:spcBef>
              <a:buClr>
                <a:schemeClr val="tx1"/>
              </a:buClr>
              <a:buFont typeface="Arial"/>
              <a:buChar char="•"/>
              <a:defRPr sz="22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304800" y="175076"/>
            <a:ext cx="14020800" cy="577890"/>
          </a:xfrm>
          <a:prstGeom prst="rect">
            <a:avLst/>
          </a:prstGeom>
        </p:spPr>
        <p:txBody>
          <a:bodyPr lIns="58603" tIns="29301" rIns="58603" bIns="29301" anchor="ctr" anchorCtr="0">
            <a:normAutofit/>
          </a:bodyPr>
          <a:lstStyle>
            <a:lvl1pPr algn="l">
              <a:lnSpc>
                <a:spcPct val="100000"/>
              </a:lnSpc>
              <a:defRPr sz="2800" b="1" i="0" baseline="0">
                <a:solidFill>
                  <a:schemeClr val="tx1"/>
                </a:solidFill>
                <a:latin typeface="+mj-lt"/>
                <a:cs typeface="Calibri"/>
              </a:defRPr>
            </a:lvl1pPr>
          </a:lstStyle>
          <a:p>
            <a:r>
              <a:rPr lang="en-US"/>
              <a:t>Click to Edit Title</a:t>
            </a:r>
          </a:p>
        </p:txBody>
      </p:sp>
      <p:cxnSp>
        <p:nvCxnSpPr>
          <p:cNvPr id="15" name="Straight Connector 14"/>
          <p:cNvCxnSpPr>
            <a:cxnSpLocks/>
          </p:cNvCxnSpPr>
          <p:nvPr userDrawn="1"/>
        </p:nvCxnSpPr>
        <p:spPr>
          <a:xfrm>
            <a:off x="418664" y="947170"/>
            <a:ext cx="21336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a:off x="418665" y="928126"/>
            <a:ext cx="1271630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49296" y="761129"/>
            <a:ext cx="1066374" cy="352262"/>
          </a:xfrm>
          <a:prstGeom prst="rect">
            <a:avLst/>
          </a:prstGeom>
        </p:spPr>
      </p:pic>
      <p:sp>
        <p:nvSpPr>
          <p:cNvPr id="9" name="TextBox 8"/>
          <p:cNvSpPr txBox="1"/>
          <p:nvPr userDrawn="1"/>
        </p:nvSpPr>
        <p:spPr>
          <a:xfrm>
            <a:off x="15240" y="7967180"/>
            <a:ext cx="2743200" cy="200055"/>
          </a:xfrm>
          <a:prstGeom prst="rect">
            <a:avLst/>
          </a:prstGeom>
          <a:noFill/>
        </p:spPr>
        <p:txBody>
          <a:bodyPr wrap="square" rtlCol="0" anchor="ctr">
            <a:spAutoFit/>
          </a:bodyPr>
          <a:lstStyle/>
          <a:p>
            <a:pPr algn="l"/>
            <a:r>
              <a:rPr lang="en-US" sz="700" b="0" i="0" u="none" strike="noStrike" kern="1200" baseline="0">
                <a:solidFill>
                  <a:schemeClr val="accent6"/>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79125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DEBD5BCB-1E8C-555A-8BE2-E78E007A1A6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31" name="Footer">
            <a:extLst>
              <a:ext uri="{FF2B5EF4-FFF2-40B4-BE49-F238E27FC236}">
                <a16:creationId xmlns:a16="http://schemas.microsoft.com/office/drawing/2014/main" id="{BD226C13-D18B-8CD5-8101-DF0DDE121E63}"/>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591" name="Copyright">
            <a:extLst>
              <a:ext uri="{FF2B5EF4-FFF2-40B4-BE49-F238E27FC236}">
                <a16:creationId xmlns:a16="http://schemas.microsoft.com/office/drawing/2014/main" id="{E7DEA2C1-5E31-2D45-3E66-29138F654BA4}"/>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22" name="Line Bottom">
            <a:extLst>
              <a:ext uri="{FF2B5EF4-FFF2-40B4-BE49-F238E27FC236}">
                <a16:creationId xmlns:a16="http://schemas.microsoft.com/office/drawing/2014/main" id="{9C84B525-8BD9-58E6-96F5-1A010562DDAB}"/>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Line Top">
            <a:extLst>
              <a:ext uri="{FF2B5EF4-FFF2-40B4-BE49-F238E27FC236}">
                <a16:creationId xmlns:a16="http://schemas.microsoft.com/office/drawing/2014/main" id="{8B3F4D66-B85E-BA15-51F7-B2FEA84D1C90}"/>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606" name="Title">
            <a:extLst>
              <a:ext uri="{FF2B5EF4-FFF2-40B4-BE49-F238E27FC236}">
                <a16:creationId xmlns:a16="http://schemas.microsoft.com/office/drawing/2014/main" id="{815E12B2-CFB4-094F-23BC-FA2350D2647F}"/>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416129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shot - 3 Speakers">
    <p:spTree>
      <p:nvGrpSpPr>
        <p:cNvPr id="1" name=""/>
        <p:cNvGrpSpPr/>
        <p:nvPr/>
      </p:nvGrpSpPr>
      <p:grpSpPr>
        <a:xfrm>
          <a:off x="0" y="0"/>
          <a:ext cx="0" cy="0"/>
          <a:chOff x="0" y="0"/>
          <a:chExt cx="0" cy="0"/>
        </a:xfrm>
      </p:grpSpPr>
      <p:pic>
        <p:nvPicPr>
          <p:cNvPr id="5" name="R Corner Bug">
            <a:extLst>
              <a:ext uri="{FF2B5EF4-FFF2-40B4-BE49-F238E27FC236}">
                <a16:creationId xmlns:a16="http://schemas.microsoft.com/office/drawing/2014/main" id="{7EB38840-8D6F-39A7-8EBC-54EB1E1D10BF}"/>
              </a:ext>
            </a:extLst>
          </p:cNvPr>
          <p:cNvPicPr>
            <a:picLocks noGrp="1" noRot="1" noChangeAspect="1" noMove="1" noResize="1" noEditPoints="1" noAdjustHandles="1" noChangeArrowheads="1" noChangeShapeType="1" noCrop="1"/>
          </p:cNvPicPr>
          <p:nvPr userDrawn="1"/>
        </p:nvPicPr>
        <p:blipFill>
          <a:blip r:embed="rId2"/>
          <a:srcRect/>
          <a:stretch/>
        </p:blipFill>
        <p:spPr>
          <a:xfrm>
            <a:off x="14001749" y="7572284"/>
            <a:ext cx="381000" cy="381000"/>
          </a:xfrm>
          <a:prstGeom prst="rect">
            <a:avLst/>
          </a:prstGeom>
        </p:spPr>
      </p:pic>
      <p:sp>
        <p:nvSpPr>
          <p:cNvPr id="6" name="Copyright">
            <a:extLst>
              <a:ext uri="{FF2B5EF4-FFF2-40B4-BE49-F238E27FC236}">
                <a16:creationId xmlns:a16="http://schemas.microsoft.com/office/drawing/2014/main" id="{C4303006-1C9A-7BEF-7DB9-0FF30D70F8FC}"/>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
        <p:nvSpPr>
          <p:cNvPr id="13" name="3 Title">
            <a:extLst>
              <a:ext uri="{FF2B5EF4-FFF2-40B4-BE49-F238E27FC236}">
                <a16:creationId xmlns:a16="http://schemas.microsoft.com/office/drawing/2014/main" id="{75B4672E-B8D8-F651-DFD0-3AE51832A6FC}"/>
              </a:ext>
            </a:extLst>
          </p:cNvPr>
          <p:cNvSpPr>
            <a:spLocks noGrp="1" noRot="1" noMove="1" noResize="1" noEditPoints="1" noAdjustHandles="1" noChangeArrowheads="1" noChangeShapeType="1"/>
          </p:cNvSpPr>
          <p:nvPr>
            <p:ph type="body" sz="quarter" idx="43" hasCustomPrompt="1"/>
          </p:nvPr>
        </p:nvSpPr>
        <p:spPr>
          <a:xfrm>
            <a:off x="9649969" y="5908070"/>
            <a:ext cx="3832058" cy="492730"/>
          </a:xfrm>
          <a:prstGeom prst="rect">
            <a:avLst/>
          </a:prstGeom>
        </p:spPr>
        <p:txBody>
          <a:bodyPr lIns="0" tIns="0" rIns="0" bIns="0" anchor="t">
            <a:normAutofit/>
          </a:bodyPr>
          <a:lstStyle>
            <a:lvl1pPr marL="0" indent="0" algn="ctr">
              <a:spcBef>
                <a:spcPts val="1200"/>
              </a:spcBef>
              <a:buNone/>
              <a:defRPr sz="1800">
                <a:solidFill>
                  <a:schemeClr val="tx1"/>
                </a:solidFill>
              </a:defRPr>
            </a:lvl1pPr>
          </a:lstStyle>
          <a:p>
            <a:pPr lvl="0"/>
            <a:r>
              <a:rPr lang="en-US"/>
              <a:t>Title, Company</a:t>
            </a:r>
          </a:p>
        </p:txBody>
      </p:sp>
      <p:sp>
        <p:nvSpPr>
          <p:cNvPr id="14" name="3 Name">
            <a:extLst>
              <a:ext uri="{FF2B5EF4-FFF2-40B4-BE49-F238E27FC236}">
                <a16:creationId xmlns:a16="http://schemas.microsoft.com/office/drawing/2014/main" id="{1701B8EE-CCA4-9E60-C2FE-8578C420BBA6}"/>
              </a:ext>
            </a:extLst>
          </p:cNvPr>
          <p:cNvSpPr>
            <a:spLocks noGrp="1" noRot="1" noMove="1" noResize="1" noEditPoints="1" noAdjustHandles="1" noChangeArrowheads="1" noChangeShapeType="1"/>
          </p:cNvSpPr>
          <p:nvPr>
            <p:ph type="body" sz="quarter" idx="44" hasCustomPrompt="1"/>
          </p:nvPr>
        </p:nvSpPr>
        <p:spPr>
          <a:xfrm>
            <a:off x="9649969" y="5064369"/>
            <a:ext cx="3832058" cy="755556"/>
          </a:xfrm>
          <a:prstGeom prst="rect">
            <a:avLst/>
          </a:prstGeom>
        </p:spPr>
        <p:txBody>
          <a:bodyPr lIns="0" tIns="0" rIns="0" bIns="0" anchor="b">
            <a:normAutofit/>
          </a:bodyPr>
          <a:lstStyle>
            <a:lvl1pPr marL="0" indent="0" algn="ctr">
              <a:spcBef>
                <a:spcPts val="1200"/>
              </a:spcBef>
              <a:buNone/>
              <a:defRPr sz="3000">
                <a:solidFill>
                  <a:schemeClr val="accent1"/>
                </a:solidFill>
              </a:defRPr>
            </a:lvl1pPr>
          </a:lstStyle>
          <a:p>
            <a:pPr lvl="0"/>
            <a:r>
              <a:rPr lang="en-US"/>
              <a:t>FirstName LastName</a:t>
            </a:r>
          </a:p>
        </p:txBody>
      </p:sp>
      <p:sp>
        <p:nvSpPr>
          <p:cNvPr id="48" name="3 Photo">
            <a:extLst>
              <a:ext uri="{FF2B5EF4-FFF2-40B4-BE49-F238E27FC236}">
                <a16:creationId xmlns:a16="http://schemas.microsoft.com/office/drawing/2014/main" id="{D41662B8-8BFF-4A92-BC0D-4F45B8B128EA}"/>
              </a:ext>
            </a:extLst>
          </p:cNvPr>
          <p:cNvSpPr>
            <a:spLocks noGrp="1" noRot="1" noMove="1" noResize="1" noEditPoints="1" noAdjustHandles="1" noChangeArrowheads="1" noChangeShapeType="1"/>
          </p:cNvSpPr>
          <p:nvPr>
            <p:ph type="pic" sz="quarter" idx="39" hasCustomPrompt="1"/>
          </p:nvPr>
        </p:nvSpPr>
        <p:spPr>
          <a:xfrm>
            <a:off x="10084669" y="1975194"/>
            <a:ext cx="2962656" cy="2962656"/>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800" b="1">
                <a:solidFill>
                  <a:schemeClr val="tx1"/>
                </a:solidFill>
              </a:defRPr>
            </a:lvl1pPr>
          </a:lstStyle>
          <a:p>
            <a:r>
              <a:rPr lang="en-US"/>
              <a:t>Click to </a:t>
            </a:r>
            <a:br>
              <a:rPr lang="en-US"/>
            </a:br>
            <a:r>
              <a:rPr lang="en-US"/>
              <a:t>Edit Photo</a:t>
            </a:r>
          </a:p>
        </p:txBody>
      </p:sp>
      <p:sp>
        <p:nvSpPr>
          <p:cNvPr id="11" name="2 Title">
            <a:extLst>
              <a:ext uri="{FF2B5EF4-FFF2-40B4-BE49-F238E27FC236}">
                <a16:creationId xmlns:a16="http://schemas.microsoft.com/office/drawing/2014/main" id="{04B40098-0457-FE5D-7B22-AF763E6379EB}"/>
              </a:ext>
            </a:extLst>
          </p:cNvPr>
          <p:cNvSpPr>
            <a:spLocks noGrp="1" noRot="1" noMove="1" noResize="1" noEditPoints="1" noAdjustHandles="1" noChangeArrowheads="1" noChangeShapeType="1"/>
          </p:cNvSpPr>
          <p:nvPr>
            <p:ph type="body" sz="quarter" idx="41" hasCustomPrompt="1"/>
          </p:nvPr>
        </p:nvSpPr>
        <p:spPr>
          <a:xfrm>
            <a:off x="5399171" y="5908070"/>
            <a:ext cx="3832058" cy="492730"/>
          </a:xfrm>
          <a:prstGeom prst="rect">
            <a:avLst/>
          </a:prstGeom>
        </p:spPr>
        <p:txBody>
          <a:bodyPr lIns="0" tIns="0" rIns="0" bIns="0" anchor="t">
            <a:normAutofit/>
          </a:bodyPr>
          <a:lstStyle>
            <a:lvl1pPr marL="0" indent="0" algn="ctr">
              <a:spcBef>
                <a:spcPts val="1200"/>
              </a:spcBef>
              <a:buNone/>
              <a:defRPr sz="1800">
                <a:solidFill>
                  <a:schemeClr val="tx1"/>
                </a:solidFill>
              </a:defRPr>
            </a:lvl1pPr>
          </a:lstStyle>
          <a:p>
            <a:pPr lvl="0"/>
            <a:r>
              <a:rPr lang="en-US"/>
              <a:t>Title, Company</a:t>
            </a:r>
          </a:p>
        </p:txBody>
      </p:sp>
      <p:sp>
        <p:nvSpPr>
          <p:cNvPr id="12" name="2 Name">
            <a:extLst>
              <a:ext uri="{FF2B5EF4-FFF2-40B4-BE49-F238E27FC236}">
                <a16:creationId xmlns:a16="http://schemas.microsoft.com/office/drawing/2014/main" id="{BDC7A014-13B2-0A38-5028-F01D06757391}"/>
              </a:ext>
            </a:extLst>
          </p:cNvPr>
          <p:cNvSpPr>
            <a:spLocks noGrp="1" noRot="1" noMove="1" noResize="1" noEditPoints="1" noAdjustHandles="1" noChangeArrowheads="1" noChangeShapeType="1"/>
          </p:cNvSpPr>
          <p:nvPr>
            <p:ph type="body" sz="quarter" idx="42" hasCustomPrompt="1"/>
          </p:nvPr>
        </p:nvSpPr>
        <p:spPr>
          <a:xfrm>
            <a:off x="5399171" y="5064369"/>
            <a:ext cx="3832058" cy="755556"/>
          </a:xfrm>
          <a:prstGeom prst="rect">
            <a:avLst/>
          </a:prstGeom>
        </p:spPr>
        <p:txBody>
          <a:bodyPr lIns="0" tIns="0" rIns="0" bIns="0" anchor="b">
            <a:normAutofit/>
          </a:bodyPr>
          <a:lstStyle>
            <a:lvl1pPr marL="0" indent="0" algn="ctr">
              <a:spcBef>
                <a:spcPts val="1200"/>
              </a:spcBef>
              <a:buNone/>
              <a:defRPr sz="3000">
                <a:solidFill>
                  <a:schemeClr val="accent1"/>
                </a:solidFill>
              </a:defRPr>
            </a:lvl1pPr>
          </a:lstStyle>
          <a:p>
            <a:pPr lvl="0"/>
            <a:r>
              <a:rPr lang="en-US"/>
              <a:t>FirstName LastName</a:t>
            </a:r>
          </a:p>
        </p:txBody>
      </p:sp>
      <p:sp>
        <p:nvSpPr>
          <p:cNvPr id="37" name="2 Photo">
            <a:extLst>
              <a:ext uri="{FF2B5EF4-FFF2-40B4-BE49-F238E27FC236}">
                <a16:creationId xmlns:a16="http://schemas.microsoft.com/office/drawing/2014/main" id="{3375B35E-E702-4C38-BBBC-4D55D0DFB28A}"/>
              </a:ext>
            </a:extLst>
          </p:cNvPr>
          <p:cNvSpPr>
            <a:spLocks noGrp="1" noRot="1" noMove="1" noResize="1" noEditPoints="1" noAdjustHandles="1" noChangeArrowheads="1" noChangeShapeType="1"/>
          </p:cNvSpPr>
          <p:nvPr>
            <p:ph type="pic" sz="quarter" idx="34" hasCustomPrompt="1"/>
          </p:nvPr>
        </p:nvSpPr>
        <p:spPr>
          <a:xfrm>
            <a:off x="5833872" y="1975194"/>
            <a:ext cx="2962656" cy="2962656"/>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800" b="1">
                <a:solidFill>
                  <a:schemeClr val="tx1"/>
                </a:solidFill>
              </a:defRPr>
            </a:lvl1pPr>
          </a:lstStyle>
          <a:p>
            <a:r>
              <a:rPr lang="en-US"/>
              <a:t>Click to </a:t>
            </a:r>
            <a:br>
              <a:rPr lang="en-US"/>
            </a:br>
            <a:r>
              <a:rPr lang="en-US"/>
              <a:t>Edit Photo</a:t>
            </a:r>
          </a:p>
        </p:txBody>
      </p:sp>
      <p:sp>
        <p:nvSpPr>
          <p:cNvPr id="9" name="1 Title">
            <a:extLst>
              <a:ext uri="{FF2B5EF4-FFF2-40B4-BE49-F238E27FC236}">
                <a16:creationId xmlns:a16="http://schemas.microsoft.com/office/drawing/2014/main" id="{B34738ED-4604-B44A-3A8F-D5E7C1659AA1}"/>
              </a:ext>
            </a:extLst>
          </p:cNvPr>
          <p:cNvSpPr>
            <a:spLocks noGrp="1" noRot="1" noMove="1" noResize="1" noEditPoints="1" noAdjustHandles="1" noChangeArrowheads="1" noChangeShapeType="1"/>
          </p:cNvSpPr>
          <p:nvPr>
            <p:ph type="body" sz="quarter" idx="33" hasCustomPrompt="1"/>
          </p:nvPr>
        </p:nvSpPr>
        <p:spPr>
          <a:xfrm>
            <a:off x="1145763" y="5908070"/>
            <a:ext cx="3832058" cy="492730"/>
          </a:xfrm>
          <a:prstGeom prst="rect">
            <a:avLst/>
          </a:prstGeom>
        </p:spPr>
        <p:txBody>
          <a:bodyPr lIns="0" tIns="0" rIns="0" bIns="0" anchor="t">
            <a:normAutofit/>
          </a:bodyPr>
          <a:lstStyle>
            <a:lvl1pPr marL="0" indent="0" algn="ctr">
              <a:spcBef>
                <a:spcPts val="1200"/>
              </a:spcBef>
              <a:buNone/>
              <a:defRPr sz="1800">
                <a:solidFill>
                  <a:schemeClr val="tx1"/>
                </a:solidFill>
              </a:defRPr>
            </a:lvl1pPr>
          </a:lstStyle>
          <a:p>
            <a:pPr lvl="0"/>
            <a:r>
              <a:rPr lang="en-US"/>
              <a:t>Title, Company</a:t>
            </a:r>
          </a:p>
        </p:txBody>
      </p:sp>
      <p:sp>
        <p:nvSpPr>
          <p:cNvPr id="10" name="1 Name">
            <a:extLst>
              <a:ext uri="{FF2B5EF4-FFF2-40B4-BE49-F238E27FC236}">
                <a16:creationId xmlns:a16="http://schemas.microsoft.com/office/drawing/2014/main" id="{BDA3BB32-890C-11A6-54A3-CB2E98C99BD4}"/>
              </a:ext>
            </a:extLst>
          </p:cNvPr>
          <p:cNvSpPr>
            <a:spLocks noGrp="1" noRot="1" noMove="1" noResize="1" noEditPoints="1" noAdjustHandles="1" noChangeArrowheads="1" noChangeShapeType="1"/>
          </p:cNvSpPr>
          <p:nvPr>
            <p:ph type="body" sz="quarter" idx="40" hasCustomPrompt="1"/>
          </p:nvPr>
        </p:nvSpPr>
        <p:spPr>
          <a:xfrm>
            <a:off x="1145763" y="5064369"/>
            <a:ext cx="3832058" cy="755556"/>
          </a:xfrm>
          <a:prstGeom prst="rect">
            <a:avLst/>
          </a:prstGeom>
        </p:spPr>
        <p:txBody>
          <a:bodyPr lIns="0" tIns="0" rIns="0" bIns="0" anchor="b">
            <a:normAutofit/>
          </a:bodyPr>
          <a:lstStyle>
            <a:lvl1pPr marL="0" indent="0" algn="ctr">
              <a:spcBef>
                <a:spcPts val="1200"/>
              </a:spcBef>
              <a:buNone/>
              <a:defRPr sz="3000">
                <a:solidFill>
                  <a:schemeClr val="accent1"/>
                </a:solidFill>
              </a:defRPr>
            </a:lvl1pPr>
          </a:lstStyle>
          <a:p>
            <a:pPr lvl="0"/>
            <a:r>
              <a:rPr lang="en-US"/>
              <a:t>FirstName LastName</a:t>
            </a:r>
          </a:p>
        </p:txBody>
      </p:sp>
      <p:sp>
        <p:nvSpPr>
          <p:cNvPr id="40" name="1 Photo">
            <a:extLst>
              <a:ext uri="{FF2B5EF4-FFF2-40B4-BE49-F238E27FC236}">
                <a16:creationId xmlns:a16="http://schemas.microsoft.com/office/drawing/2014/main" id="{1EE58838-475E-449D-ACBB-D35AA678886B}"/>
              </a:ext>
            </a:extLst>
          </p:cNvPr>
          <p:cNvSpPr>
            <a:spLocks noGrp="1" noRot="1" noMove="1" noResize="1" noEditPoints="1" noAdjustHandles="1" noChangeArrowheads="1" noChangeShapeType="1"/>
          </p:cNvSpPr>
          <p:nvPr>
            <p:ph type="pic" sz="quarter" idx="22" hasCustomPrompt="1"/>
          </p:nvPr>
        </p:nvSpPr>
        <p:spPr>
          <a:xfrm>
            <a:off x="1580462" y="1975194"/>
            <a:ext cx="2962656" cy="2962656"/>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800" b="1">
                <a:solidFill>
                  <a:schemeClr val="tx1"/>
                </a:solidFill>
              </a:defRPr>
            </a:lvl1pPr>
          </a:lstStyle>
          <a:p>
            <a:r>
              <a:rPr lang="en-US"/>
              <a:t>Click to </a:t>
            </a:r>
            <a:br>
              <a:rPr lang="en-US"/>
            </a:br>
            <a:r>
              <a:rPr lang="en-US"/>
              <a:t>Edit Photo</a:t>
            </a:r>
          </a:p>
        </p:txBody>
      </p:sp>
    </p:spTree>
    <p:extLst>
      <p:ext uri="{BB962C8B-B14F-4D97-AF65-F5344CB8AC3E}">
        <p14:creationId xmlns:p14="http://schemas.microsoft.com/office/powerpoint/2010/main" val="158627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shot - 4 Speakers">
    <p:spTree>
      <p:nvGrpSpPr>
        <p:cNvPr id="1" name=""/>
        <p:cNvGrpSpPr/>
        <p:nvPr/>
      </p:nvGrpSpPr>
      <p:grpSpPr>
        <a:xfrm>
          <a:off x="0" y="0"/>
          <a:ext cx="0" cy="0"/>
          <a:chOff x="0" y="0"/>
          <a:chExt cx="0" cy="0"/>
        </a:xfrm>
      </p:grpSpPr>
      <p:pic>
        <p:nvPicPr>
          <p:cNvPr id="6" name="R Corner Bug">
            <a:extLst>
              <a:ext uri="{FF2B5EF4-FFF2-40B4-BE49-F238E27FC236}">
                <a16:creationId xmlns:a16="http://schemas.microsoft.com/office/drawing/2014/main" id="{C840466B-D9C0-3D88-AF68-2307A7B410A3}"/>
              </a:ext>
            </a:extLst>
          </p:cNvPr>
          <p:cNvPicPr>
            <a:picLocks noGrp="1" noRot="1" noChangeAspect="1" noMove="1" noResize="1" noEditPoints="1" noAdjustHandles="1" noChangeArrowheads="1" noChangeShapeType="1" noCrop="1"/>
          </p:cNvPicPr>
          <p:nvPr userDrawn="1"/>
        </p:nvPicPr>
        <p:blipFill>
          <a:blip r:embed="rId2"/>
          <a:srcRect/>
          <a:stretch/>
        </p:blipFill>
        <p:spPr>
          <a:xfrm>
            <a:off x="14001749" y="7572284"/>
            <a:ext cx="381000" cy="381000"/>
          </a:xfrm>
          <a:prstGeom prst="rect">
            <a:avLst/>
          </a:prstGeom>
        </p:spPr>
      </p:pic>
      <p:sp>
        <p:nvSpPr>
          <p:cNvPr id="7" name="Copyright">
            <a:extLst>
              <a:ext uri="{FF2B5EF4-FFF2-40B4-BE49-F238E27FC236}">
                <a16:creationId xmlns:a16="http://schemas.microsoft.com/office/drawing/2014/main" id="{77C28ED7-49E0-BB21-8D3A-47CBF9010F79}"/>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
        <p:nvSpPr>
          <p:cNvPr id="32" name="4 Title">
            <a:extLst>
              <a:ext uri="{FF2B5EF4-FFF2-40B4-BE49-F238E27FC236}">
                <a16:creationId xmlns:a16="http://schemas.microsoft.com/office/drawing/2014/main" id="{95B05276-4B5F-3684-71A9-1EAFB96B8D3D}"/>
              </a:ext>
            </a:extLst>
          </p:cNvPr>
          <p:cNvSpPr>
            <a:spLocks noGrp="1" noRot="1" noMove="1" noResize="1" noEditPoints="1" noAdjustHandles="1" noChangeArrowheads="1" noChangeShapeType="1"/>
          </p:cNvSpPr>
          <p:nvPr>
            <p:ph type="body" sz="quarter" idx="49" hasCustomPrompt="1"/>
          </p:nvPr>
        </p:nvSpPr>
        <p:spPr>
          <a:xfrm>
            <a:off x="10492945" y="5438706"/>
            <a:ext cx="287908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33" name="4 Name">
            <a:extLst>
              <a:ext uri="{FF2B5EF4-FFF2-40B4-BE49-F238E27FC236}">
                <a16:creationId xmlns:a16="http://schemas.microsoft.com/office/drawing/2014/main" id="{053D6A54-C619-D4BD-CC07-3A9D7BF2CDAA}"/>
              </a:ext>
            </a:extLst>
          </p:cNvPr>
          <p:cNvSpPr>
            <a:spLocks noGrp="1" noRot="1" noMove="1" noResize="1" noEditPoints="1" noAdjustHandles="1" noChangeArrowheads="1" noChangeShapeType="1"/>
          </p:cNvSpPr>
          <p:nvPr>
            <p:ph type="body" sz="quarter" idx="50" hasCustomPrompt="1"/>
          </p:nvPr>
        </p:nvSpPr>
        <p:spPr>
          <a:xfrm>
            <a:off x="10492945" y="4805984"/>
            <a:ext cx="2879082" cy="544576"/>
          </a:xfrm>
          <a:prstGeom prst="rect">
            <a:avLst/>
          </a:prstGeom>
        </p:spPr>
        <p:txBody>
          <a:bodyPr lIns="0" tIns="0" rIns="0" bIns="0" anchor="b">
            <a:normAutofit/>
          </a:bodyPr>
          <a:lstStyle>
            <a:lvl1pPr marL="0" indent="0" algn="ctr">
              <a:spcBef>
                <a:spcPts val="1200"/>
              </a:spcBef>
              <a:buNone/>
              <a:defRPr sz="2200">
                <a:solidFill>
                  <a:schemeClr val="accent1"/>
                </a:solidFill>
              </a:defRPr>
            </a:lvl1pPr>
          </a:lstStyle>
          <a:p>
            <a:pPr lvl="0"/>
            <a:r>
              <a:rPr lang="en-US"/>
              <a:t>FirstName LastName</a:t>
            </a:r>
          </a:p>
        </p:txBody>
      </p:sp>
      <p:sp>
        <p:nvSpPr>
          <p:cNvPr id="42" name="4 Photo">
            <a:extLst>
              <a:ext uri="{FF2B5EF4-FFF2-40B4-BE49-F238E27FC236}">
                <a16:creationId xmlns:a16="http://schemas.microsoft.com/office/drawing/2014/main" id="{746B671D-3B3B-4F27-8707-B21CDC979B31}"/>
              </a:ext>
            </a:extLst>
          </p:cNvPr>
          <p:cNvSpPr>
            <a:spLocks noGrp="1" noRot="1" noMove="1" noResize="1" noEditPoints="1" noAdjustHandles="1" noChangeArrowheads="1" noChangeShapeType="1"/>
          </p:cNvSpPr>
          <p:nvPr>
            <p:ph type="pic" sz="quarter" idx="41" hasCustomPrompt="1"/>
          </p:nvPr>
        </p:nvSpPr>
        <p:spPr>
          <a:xfrm>
            <a:off x="10816917" y="2447848"/>
            <a:ext cx="2231136" cy="2231136"/>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18" name="3 Title">
            <a:extLst>
              <a:ext uri="{FF2B5EF4-FFF2-40B4-BE49-F238E27FC236}">
                <a16:creationId xmlns:a16="http://schemas.microsoft.com/office/drawing/2014/main" id="{0B36E0AE-CE54-7C83-9BEC-4814A85F2F72}"/>
              </a:ext>
            </a:extLst>
          </p:cNvPr>
          <p:cNvSpPr>
            <a:spLocks noGrp="1" noRot="1" noMove="1" noResize="1" noEditPoints="1" noAdjustHandles="1" noChangeArrowheads="1" noChangeShapeType="1"/>
          </p:cNvSpPr>
          <p:nvPr>
            <p:ph type="body" sz="quarter" idx="47" hasCustomPrompt="1"/>
          </p:nvPr>
        </p:nvSpPr>
        <p:spPr>
          <a:xfrm>
            <a:off x="7414755" y="5438706"/>
            <a:ext cx="287908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19" name="3 Name">
            <a:extLst>
              <a:ext uri="{FF2B5EF4-FFF2-40B4-BE49-F238E27FC236}">
                <a16:creationId xmlns:a16="http://schemas.microsoft.com/office/drawing/2014/main" id="{B418E86C-4497-72BF-E24D-C8F3F84322D7}"/>
              </a:ext>
            </a:extLst>
          </p:cNvPr>
          <p:cNvSpPr>
            <a:spLocks noGrp="1" noRot="1" noMove="1" noResize="1" noEditPoints="1" noAdjustHandles="1" noChangeArrowheads="1" noChangeShapeType="1"/>
          </p:cNvSpPr>
          <p:nvPr>
            <p:ph type="body" sz="quarter" idx="48" hasCustomPrompt="1"/>
          </p:nvPr>
        </p:nvSpPr>
        <p:spPr>
          <a:xfrm>
            <a:off x="7414755" y="4805984"/>
            <a:ext cx="2879082" cy="544576"/>
          </a:xfrm>
          <a:prstGeom prst="rect">
            <a:avLst/>
          </a:prstGeom>
        </p:spPr>
        <p:txBody>
          <a:bodyPr lIns="0" tIns="0" rIns="0" bIns="0" anchor="b">
            <a:normAutofit/>
          </a:bodyPr>
          <a:lstStyle>
            <a:lvl1pPr marL="0" indent="0" algn="ctr">
              <a:spcBef>
                <a:spcPts val="1200"/>
              </a:spcBef>
              <a:buNone/>
              <a:defRPr sz="2200">
                <a:solidFill>
                  <a:schemeClr val="accent1"/>
                </a:solidFill>
              </a:defRPr>
            </a:lvl1pPr>
          </a:lstStyle>
          <a:p>
            <a:pPr lvl="0"/>
            <a:r>
              <a:rPr lang="en-US"/>
              <a:t>FirstName LastName</a:t>
            </a:r>
          </a:p>
        </p:txBody>
      </p:sp>
      <p:sp>
        <p:nvSpPr>
          <p:cNvPr id="31" name="3 Photo">
            <a:extLst>
              <a:ext uri="{FF2B5EF4-FFF2-40B4-BE49-F238E27FC236}">
                <a16:creationId xmlns:a16="http://schemas.microsoft.com/office/drawing/2014/main" id="{81BE83D0-0D45-4A7F-854E-96465191FC04}"/>
              </a:ext>
            </a:extLst>
          </p:cNvPr>
          <p:cNvSpPr>
            <a:spLocks noGrp="1" noRot="1" noMove="1" noResize="1" noEditPoints="1" noAdjustHandles="1" noChangeArrowheads="1" noChangeShapeType="1"/>
          </p:cNvSpPr>
          <p:nvPr>
            <p:ph type="pic" sz="quarter" idx="40" hasCustomPrompt="1"/>
          </p:nvPr>
        </p:nvSpPr>
        <p:spPr>
          <a:xfrm>
            <a:off x="7738726" y="2447848"/>
            <a:ext cx="2231136" cy="2231136"/>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16" name="2 Title">
            <a:extLst>
              <a:ext uri="{FF2B5EF4-FFF2-40B4-BE49-F238E27FC236}">
                <a16:creationId xmlns:a16="http://schemas.microsoft.com/office/drawing/2014/main" id="{087BDCB8-0DA5-0729-5436-1BF98187B99D}"/>
              </a:ext>
            </a:extLst>
          </p:cNvPr>
          <p:cNvSpPr>
            <a:spLocks noGrp="1" noRot="1" noMove="1" noResize="1" noEditPoints="1" noAdjustHandles="1" noChangeArrowheads="1" noChangeShapeType="1"/>
          </p:cNvSpPr>
          <p:nvPr>
            <p:ph type="body" sz="quarter" idx="45" hasCustomPrompt="1"/>
          </p:nvPr>
        </p:nvSpPr>
        <p:spPr>
          <a:xfrm>
            <a:off x="4336564" y="5438706"/>
            <a:ext cx="287908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17" name="2 Name">
            <a:extLst>
              <a:ext uri="{FF2B5EF4-FFF2-40B4-BE49-F238E27FC236}">
                <a16:creationId xmlns:a16="http://schemas.microsoft.com/office/drawing/2014/main" id="{2AF79A94-4D85-67FA-B0BD-AB21F93512E3}"/>
              </a:ext>
            </a:extLst>
          </p:cNvPr>
          <p:cNvSpPr>
            <a:spLocks noGrp="1" noRot="1" noMove="1" noResize="1" noEditPoints="1" noAdjustHandles="1" noChangeArrowheads="1" noChangeShapeType="1"/>
          </p:cNvSpPr>
          <p:nvPr>
            <p:ph type="body" sz="quarter" idx="46" hasCustomPrompt="1"/>
          </p:nvPr>
        </p:nvSpPr>
        <p:spPr>
          <a:xfrm>
            <a:off x="4336564" y="4805984"/>
            <a:ext cx="2879082" cy="544576"/>
          </a:xfrm>
          <a:prstGeom prst="rect">
            <a:avLst/>
          </a:prstGeom>
        </p:spPr>
        <p:txBody>
          <a:bodyPr lIns="0" tIns="0" rIns="0" bIns="0" anchor="b">
            <a:normAutofit/>
          </a:bodyPr>
          <a:lstStyle>
            <a:lvl1pPr marL="0" indent="0" algn="ctr">
              <a:spcBef>
                <a:spcPts val="1200"/>
              </a:spcBef>
              <a:buNone/>
              <a:defRPr sz="2200">
                <a:solidFill>
                  <a:schemeClr val="accent1"/>
                </a:solidFill>
              </a:defRPr>
            </a:lvl1pPr>
          </a:lstStyle>
          <a:p>
            <a:pPr lvl="0"/>
            <a:r>
              <a:rPr lang="en-US"/>
              <a:t>FirstName LastName</a:t>
            </a:r>
          </a:p>
        </p:txBody>
      </p:sp>
      <p:sp>
        <p:nvSpPr>
          <p:cNvPr id="22" name="2 Photo">
            <a:extLst>
              <a:ext uri="{FF2B5EF4-FFF2-40B4-BE49-F238E27FC236}">
                <a16:creationId xmlns:a16="http://schemas.microsoft.com/office/drawing/2014/main" id="{CC0BB26F-29C8-4CFB-9D24-8EBB434F36CF}"/>
              </a:ext>
            </a:extLst>
          </p:cNvPr>
          <p:cNvSpPr>
            <a:spLocks noGrp="1" noRot="1" noMove="1" noResize="1" noEditPoints="1" noAdjustHandles="1" noChangeArrowheads="1" noChangeShapeType="1"/>
          </p:cNvSpPr>
          <p:nvPr>
            <p:ph type="pic" sz="quarter" idx="39" hasCustomPrompt="1"/>
          </p:nvPr>
        </p:nvSpPr>
        <p:spPr>
          <a:xfrm>
            <a:off x="4660536" y="2447848"/>
            <a:ext cx="2231136" cy="2231136"/>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10" name="1 Title">
            <a:extLst>
              <a:ext uri="{FF2B5EF4-FFF2-40B4-BE49-F238E27FC236}">
                <a16:creationId xmlns:a16="http://schemas.microsoft.com/office/drawing/2014/main" id="{3963BFC3-EF21-2C97-1AD1-26A557BF1FDF}"/>
              </a:ext>
            </a:extLst>
          </p:cNvPr>
          <p:cNvSpPr>
            <a:spLocks noGrp="1" noRot="1" noMove="1" noResize="1" noEditPoints="1" noAdjustHandles="1" noChangeArrowheads="1" noChangeShapeType="1"/>
          </p:cNvSpPr>
          <p:nvPr>
            <p:ph type="body" sz="quarter" idx="33" hasCustomPrompt="1"/>
          </p:nvPr>
        </p:nvSpPr>
        <p:spPr>
          <a:xfrm>
            <a:off x="1258376" y="5438706"/>
            <a:ext cx="287908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11" name="1 Name">
            <a:extLst>
              <a:ext uri="{FF2B5EF4-FFF2-40B4-BE49-F238E27FC236}">
                <a16:creationId xmlns:a16="http://schemas.microsoft.com/office/drawing/2014/main" id="{A3A9AEC2-DB97-CC72-DEF9-5CBAC656B70E}"/>
              </a:ext>
            </a:extLst>
          </p:cNvPr>
          <p:cNvSpPr>
            <a:spLocks noGrp="1" noRot="1" noMove="1" noResize="1" noEditPoints="1" noAdjustHandles="1" noChangeArrowheads="1" noChangeShapeType="1"/>
          </p:cNvSpPr>
          <p:nvPr>
            <p:ph type="body" sz="quarter" idx="44" hasCustomPrompt="1"/>
          </p:nvPr>
        </p:nvSpPr>
        <p:spPr>
          <a:xfrm>
            <a:off x="1258376" y="4805984"/>
            <a:ext cx="2879082" cy="544576"/>
          </a:xfrm>
          <a:prstGeom prst="rect">
            <a:avLst/>
          </a:prstGeom>
        </p:spPr>
        <p:txBody>
          <a:bodyPr lIns="0" tIns="0" rIns="0" bIns="0" anchor="b">
            <a:normAutofit/>
          </a:bodyPr>
          <a:lstStyle>
            <a:lvl1pPr marL="0" indent="0" algn="ctr">
              <a:spcBef>
                <a:spcPts val="1200"/>
              </a:spcBef>
              <a:buNone/>
              <a:defRPr sz="2200">
                <a:solidFill>
                  <a:schemeClr val="accent1"/>
                </a:solidFill>
              </a:defRPr>
            </a:lvl1pPr>
          </a:lstStyle>
          <a:p>
            <a:pPr lvl="0"/>
            <a:r>
              <a:rPr lang="en-US"/>
              <a:t>FirstName LastName</a:t>
            </a:r>
          </a:p>
        </p:txBody>
      </p:sp>
      <p:sp>
        <p:nvSpPr>
          <p:cNvPr id="28" name="1 Photo">
            <a:extLst>
              <a:ext uri="{FF2B5EF4-FFF2-40B4-BE49-F238E27FC236}">
                <a16:creationId xmlns:a16="http://schemas.microsoft.com/office/drawing/2014/main" id="{B3B03CF9-CE49-4B7B-889E-FCE036395810}"/>
              </a:ext>
            </a:extLst>
          </p:cNvPr>
          <p:cNvSpPr>
            <a:spLocks noGrp="1" noRot="1" noMove="1" noResize="1" noEditPoints="1" noAdjustHandles="1" noChangeArrowheads="1" noChangeShapeType="1"/>
          </p:cNvSpPr>
          <p:nvPr>
            <p:ph type="pic" sz="quarter" idx="34" hasCustomPrompt="1"/>
          </p:nvPr>
        </p:nvSpPr>
        <p:spPr>
          <a:xfrm>
            <a:off x="1582346" y="2447848"/>
            <a:ext cx="2231136" cy="2231136"/>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Tree>
    <p:extLst>
      <p:ext uri="{BB962C8B-B14F-4D97-AF65-F5344CB8AC3E}">
        <p14:creationId xmlns:p14="http://schemas.microsoft.com/office/powerpoint/2010/main" val="387678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shot - 5 Speakers">
    <p:spTree>
      <p:nvGrpSpPr>
        <p:cNvPr id="1" name=""/>
        <p:cNvGrpSpPr/>
        <p:nvPr/>
      </p:nvGrpSpPr>
      <p:grpSpPr>
        <a:xfrm>
          <a:off x="0" y="0"/>
          <a:ext cx="0" cy="0"/>
          <a:chOff x="0" y="0"/>
          <a:chExt cx="0" cy="0"/>
        </a:xfrm>
      </p:grpSpPr>
      <p:pic>
        <p:nvPicPr>
          <p:cNvPr id="5" name="R Corner Bug">
            <a:extLst>
              <a:ext uri="{FF2B5EF4-FFF2-40B4-BE49-F238E27FC236}">
                <a16:creationId xmlns:a16="http://schemas.microsoft.com/office/drawing/2014/main" id="{7D3AFF14-FB08-1962-D3DB-8DADD59051C3}"/>
              </a:ext>
            </a:extLst>
          </p:cNvPr>
          <p:cNvPicPr>
            <a:picLocks noGrp="1" noRot="1" noChangeAspect="1" noMove="1" noResize="1" noEditPoints="1" noAdjustHandles="1" noChangeArrowheads="1" noChangeShapeType="1" noCrop="1"/>
          </p:cNvPicPr>
          <p:nvPr userDrawn="1"/>
        </p:nvPicPr>
        <p:blipFill>
          <a:blip r:embed="rId2"/>
          <a:srcRect/>
          <a:stretch/>
        </p:blipFill>
        <p:spPr>
          <a:xfrm>
            <a:off x="14001749" y="7572284"/>
            <a:ext cx="381000" cy="381000"/>
          </a:xfrm>
          <a:prstGeom prst="rect">
            <a:avLst/>
          </a:prstGeom>
        </p:spPr>
      </p:pic>
      <p:sp>
        <p:nvSpPr>
          <p:cNvPr id="6" name="Copyright">
            <a:extLst>
              <a:ext uri="{FF2B5EF4-FFF2-40B4-BE49-F238E27FC236}">
                <a16:creationId xmlns:a16="http://schemas.microsoft.com/office/drawing/2014/main" id="{F8D99750-6C0B-78CA-150C-6F130F414742}"/>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
        <p:nvSpPr>
          <p:cNvPr id="19" name="5 Title">
            <a:extLst>
              <a:ext uri="{FF2B5EF4-FFF2-40B4-BE49-F238E27FC236}">
                <a16:creationId xmlns:a16="http://schemas.microsoft.com/office/drawing/2014/main" id="{D419E483-486B-482E-0BEB-C594AE2864BA}"/>
              </a:ext>
            </a:extLst>
          </p:cNvPr>
          <p:cNvSpPr>
            <a:spLocks noGrp="1" noRot="1" noMove="1" noResize="1" noEditPoints="1" noAdjustHandles="1" noChangeArrowheads="1" noChangeShapeType="1"/>
          </p:cNvSpPr>
          <p:nvPr>
            <p:ph type="body" sz="quarter" idx="59" hasCustomPrompt="1"/>
          </p:nvPr>
        </p:nvSpPr>
        <p:spPr>
          <a:xfrm>
            <a:off x="7700417" y="7045131"/>
            <a:ext cx="3494630"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20" name="5 Name">
            <a:extLst>
              <a:ext uri="{FF2B5EF4-FFF2-40B4-BE49-F238E27FC236}">
                <a16:creationId xmlns:a16="http://schemas.microsoft.com/office/drawing/2014/main" id="{1E3D0FE2-18B2-5496-3077-1AB95964E34F}"/>
              </a:ext>
            </a:extLst>
          </p:cNvPr>
          <p:cNvSpPr>
            <a:spLocks noGrp="1" noRot="1" noMove="1" noResize="1" noEditPoints="1" noAdjustHandles="1" noChangeArrowheads="1" noChangeShapeType="1"/>
          </p:cNvSpPr>
          <p:nvPr>
            <p:ph type="body" sz="quarter" idx="60" hasCustomPrompt="1"/>
          </p:nvPr>
        </p:nvSpPr>
        <p:spPr>
          <a:xfrm>
            <a:off x="7700417" y="6500027"/>
            <a:ext cx="3494630"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09" name="5 Photo">
            <a:extLst>
              <a:ext uri="{FF2B5EF4-FFF2-40B4-BE49-F238E27FC236}">
                <a16:creationId xmlns:a16="http://schemas.microsoft.com/office/drawing/2014/main" id="{2BAC8D8B-00FC-4107-97A4-8E06398B54F2}"/>
              </a:ext>
            </a:extLst>
          </p:cNvPr>
          <p:cNvSpPr>
            <a:spLocks noGrp="1" noRot="1" noMove="1" noResize="1" noEditPoints="1" noAdjustHandles="1" noChangeArrowheads="1" noChangeShapeType="1"/>
          </p:cNvSpPr>
          <p:nvPr>
            <p:ph type="pic" sz="quarter" idx="50" hasCustomPrompt="1"/>
          </p:nvPr>
        </p:nvSpPr>
        <p:spPr>
          <a:xfrm>
            <a:off x="8396172" y="4230398"/>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17" name="4 Title">
            <a:extLst>
              <a:ext uri="{FF2B5EF4-FFF2-40B4-BE49-F238E27FC236}">
                <a16:creationId xmlns:a16="http://schemas.microsoft.com/office/drawing/2014/main" id="{9A5B5A41-EAB2-B569-F3F6-2C63ACFCE2E6}"/>
              </a:ext>
            </a:extLst>
          </p:cNvPr>
          <p:cNvSpPr>
            <a:spLocks noGrp="1" noRot="1" noMove="1" noResize="1" noEditPoints="1" noAdjustHandles="1" noChangeArrowheads="1" noChangeShapeType="1"/>
          </p:cNvSpPr>
          <p:nvPr>
            <p:ph type="body" sz="quarter" idx="57" hasCustomPrompt="1"/>
          </p:nvPr>
        </p:nvSpPr>
        <p:spPr>
          <a:xfrm>
            <a:off x="3427057" y="7045131"/>
            <a:ext cx="3494630"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18" name="4 Name">
            <a:extLst>
              <a:ext uri="{FF2B5EF4-FFF2-40B4-BE49-F238E27FC236}">
                <a16:creationId xmlns:a16="http://schemas.microsoft.com/office/drawing/2014/main" id="{E2B489C7-941B-D915-5E16-A27B0A5D85CE}"/>
              </a:ext>
            </a:extLst>
          </p:cNvPr>
          <p:cNvSpPr>
            <a:spLocks noGrp="1" noRot="1" noMove="1" noResize="1" noEditPoints="1" noAdjustHandles="1" noChangeArrowheads="1" noChangeShapeType="1"/>
          </p:cNvSpPr>
          <p:nvPr>
            <p:ph type="body" sz="quarter" idx="58" hasCustomPrompt="1"/>
          </p:nvPr>
        </p:nvSpPr>
        <p:spPr>
          <a:xfrm>
            <a:off x="3427057" y="6500027"/>
            <a:ext cx="3494630"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03" name="4 Photo">
            <a:extLst>
              <a:ext uri="{FF2B5EF4-FFF2-40B4-BE49-F238E27FC236}">
                <a16:creationId xmlns:a16="http://schemas.microsoft.com/office/drawing/2014/main" id="{982EF72F-0F29-4E9C-B149-3227C1C17E51}"/>
              </a:ext>
            </a:extLst>
          </p:cNvPr>
          <p:cNvSpPr>
            <a:spLocks noGrp="1" noRot="1" noMove="1" noResize="1" noEditPoints="1" noAdjustHandles="1" noChangeArrowheads="1" noChangeShapeType="1"/>
          </p:cNvSpPr>
          <p:nvPr>
            <p:ph type="pic" sz="quarter" idx="47" hasCustomPrompt="1"/>
          </p:nvPr>
        </p:nvSpPr>
        <p:spPr>
          <a:xfrm>
            <a:off x="4122812" y="4230398"/>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15" name="3 Title">
            <a:extLst>
              <a:ext uri="{FF2B5EF4-FFF2-40B4-BE49-F238E27FC236}">
                <a16:creationId xmlns:a16="http://schemas.microsoft.com/office/drawing/2014/main" id="{42825E62-5E3E-6337-B31B-E274799DF215}"/>
              </a:ext>
            </a:extLst>
          </p:cNvPr>
          <p:cNvSpPr>
            <a:spLocks noGrp="1" noRot="1" noMove="1" noResize="1" noEditPoints="1" noAdjustHandles="1" noChangeArrowheads="1" noChangeShapeType="1"/>
          </p:cNvSpPr>
          <p:nvPr>
            <p:ph type="body" sz="quarter" idx="55" hasCustomPrompt="1"/>
          </p:nvPr>
        </p:nvSpPr>
        <p:spPr>
          <a:xfrm>
            <a:off x="9787353" y="3535734"/>
            <a:ext cx="351380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16" name="3 Name">
            <a:extLst>
              <a:ext uri="{FF2B5EF4-FFF2-40B4-BE49-F238E27FC236}">
                <a16:creationId xmlns:a16="http://schemas.microsoft.com/office/drawing/2014/main" id="{A520072B-B543-B4BE-A226-EA9EE92828DC}"/>
              </a:ext>
            </a:extLst>
          </p:cNvPr>
          <p:cNvSpPr>
            <a:spLocks noGrp="1" noRot="1" noMove="1" noResize="1" noEditPoints="1" noAdjustHandles="1" noChangeArrowheads="1" noChangeShapeType="1"/>
          </p:cNvSpPr>
          <p:nvPr>
            <p:ph type="body" sz="quarter" idx="56" hasCustomPrompt="1"/>
          </p:nvPr>
        </p:nvSpPr>
        <p:spPr>
          <a:xfrm>
            <a:off x="9787353" y="2990630"/>
            <a:ext cx="3513802"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02" name="3 Photo">
            <a:extLst>
              <a:ext uri="{FF2B5EF4-FFF2-40B4-BE49-F238E27FC236}">
                <a16:creationId xmlns:a16="http://schemas.microsoft.com/office/drawing/2014/main" id="{96D49863-9670-42E0-AC22-5190AB3223FC}"/>
              </a:ext>
            </a:extLst>
          </p:cNvPr>
          <p:cNvSpPr>
            <a:spLocks noGrp="1" noRot="1" noMove="1" noResize="1" noEditPoints="1" noAdjustHandles="1" noChangeArrowheads="1" noChangeShapeType="1"/>
          </p:cNvSpPr>
          <p:nvPr>
            <p:ph type="pic" sz="quarter" idx="46" hasCustomPrompt="1"/>
          </p:nvPr>
        </p:nvSpPr>
        <p:spPr>
          <a:xfrm>
            <a:off x="10492694" y="727034"/>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13" name="2 Title">
            <a:extLst>
              <a:ext uri="{FF2B5EF4-FFF2-40B4-BE49-F238E27FC236}">
                <a16:creationId xmlns:a16="http://schemas.microsoft.com/office/drawing/2014/main" id="{ADF5CF51-1BD4-2E16-5D39-B44EA0A9D6E2}"/>
              </a:ext>
            </a:extLst>
          </p:cNvPr>
          <p:cNvSpPr>
            <a:spLocks noGrp="1" noRot="1" noMove="1" noResize="1" noEditPoints="1" noAdjustHandles="1" noChangeArrowheads="1" noChangeShapeType="1"/>
          </p:cNvSpPr>
          <p:nvPr>
            <p:ph type="body" sz="quarter" idx="53" hasCustomPrompt="1"/>
          </p:nvPr>
        </p:nvSpPr>
        <p:spPr>
          <a:xfrm>
            <a:off x="5558299" y="3535734"/>
            <a:ext cx="351380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14" name="2 Name">
            <a:extLst>
              <a:ext uri="{FF2B5EF4-FFF2-40B4-BE49-F238E27FC236}">
                <a16:creationId xmlns:a16="http://schemas.microsoft.com/office/drawing/2014/main" id="{E5E6AD3C-EB7C-7FF5-3C15-6E1EA2255ADE}"/>
              </a:ext>
            </a:extLst>
          </p:cNvPr>
          <p:cNvSpPr>
            <a:spLocks noGrp="1" noRot="1" noMove="1" noResize="1" noEditPoints="1" noAdjustHandles="1" noChangeArrowheads="1" noChangeShapeType="1"/>
          </p:cNvSpPr>
          <p:nvPr>
            <p:ph type="body" sz="quarter" idx="54" hasCustomPrompt="1"/>
          </p:nvPr>
        </p:nvSpPr>
        <p:spPr>
          <a:xfrm>
            <a:off x="5558299" y="2990630"/>
            <a:ext cx="3513802"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96" name="2 Photo">
            <a:extLst>
              <a:ext uri="{FF2B5EF4-FFF2-40B4-BE49-F238E27FC236}">
                <a16:creationId xmlns:a16="http://schemas.microsoft.com/office/drawing/2014/main" id="{B35D8B8D-CEF2-4FC2-B958-93695DD61C69}"/>
              </a:ext>
            </a:extLst>
          </p:cNvPr>
          <p:cNvSpPr>
            <a:spLocks noGrp="1" noRot="1" noMove="1" noResize="1" noEditPoints="1" noAdjustHandles="1" noChangeArrowheads="1" noChangeShapeType="1"/>
          </p:cNvSpPr>
          <p:nvPr>
            <p:ph type="pic" sz="quarter" idx="45" hasCustomPrompt="1"/>
          </p:nvPr>
        </p:nvSpPr>
        <p:spPr>
          <a:xfrm>
            <a:off x="6263640" y="727034"/>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11" name="1 Title">
            <a:extLst>
              <a:ext uri="{FF2B5EF4-FFF2-40B4-BE49-F238E27FC236}">
                <a16:creationId xmlns:a16="http://schemas.microsoft.com/office/drawing/2014/main" id="{25377FAA-127C-3E0B-0B91-E86307185A40}"/>
              </a:ext>
            </a:extLst>
          </p:cNvPr>
          <p:cNvSpPr>
            <a:spLocks noGrp="1" noRot="1" noMove="1" noResize="1" noEditPoints="1" noAdjustHandles="1" noChangeArrowheads="1" noChangeShapeType="1"/>
          </p:cNvSpPr>
          <p:nvPr>
            <p:ph type="body" sz="quarter" idx="33" hasCustomPrompt="1"/>
          </p:nvPr>
        </p:nvSpPr>
        <p:spPr>
          <a:xfrm>
            <a:off x="1329245" y="3535734"/>
            <a:ext cx="3494630"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12" name="1 Name">
            <a:extLst>
              <a:ext uri="{FF2B5EF4-FFF2-40B4-BE49-F238E27FC236}">
                <a16:creationId xmlns:a16="http://schemas.microsoft.com/office/drawing/2014/main" id="{704FD6F7-2699-76EB-9AB5-776071F106EB}"/>
              </a:ext>
            </a:extLst>
          </p:cNvPr>
          <p:cNvSpPr>
            <a:spLocks noGrp="1" noRot="1" noMove="1" noResize="1" noEditPoints="1" noAdjustHandles="1" noChangeArrowheads="1" noChangeShapeType="1"/>
          </p:cNvSpPr>
          <p:nvPr>
            <p:ph type="body" sz="quarter" idx="44" hasCustomPrompt="1"/>
          </p:nvPr>
        </p:nvSpPr>
        <p:spPr>
          <a:xfrm>
            <a:off x="1329245" y="2990630"/>
            <a:ext cx="3494630"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99" name="1 Photo">
            <a:extLst>
              <a:ext uri="{FF2B5EF4-FFF2-40B4-BE49-F238E27FC236}">
                <a16:creationId xmlns:a16="http://schemas.microsoft.com/office/drawing/2014/main" id="{D7E08802-3963-454A-821C-626C0A9E0A03}"/>
              </a:ext>
            </a:extLst>
          </p:cNvPr>
          <p:cNvSpPr>
            <a:spLocks noGrp="1" noRot="1" noMove="1" noResize="1" noEditPoints="1" noAdjustHandles="1" noChangeArrowheads="1" noChangeShapeType="1"/>
          </p:cNvSpPr>
          <p:nvPr>
            <p:ph type="pic" sz="quarter" idx="34" hasCustomPrompt="1"/>
          </p:nvPr>
        </p:nvSpPr>
        <p:spPr>
          <a:xfrm>
            <a:off x="2025000" y="727034"/>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Tree>
    <p:extLst>
      <p:ext uri="{BB962C8B-B14F-4D97-AF65-F5344CB8AC3E}">
        <p14:creationId xmlns:p14="http://schemas.microsoft.com/office/powerpoint/2010/main" val="20146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shot - 6 Speakers">
    <p:spTree>
      <p:nvGrpSpPr>
        <p:cNvPr id="1" name=""/>
        <p:cNvGrpSpPr/>
        <p:nvPr/>
      </p:nvGrpSpPr>
      <p:grpSpPr>
        <a:xfrm>
          <a:off x="0" y="0"/>
          <a:ext cx="0" cy="0"/>
          <a:chOff x="0" y="0"/>
          <a:chExt cx="0" cy="0"/>
        </a:xfrm>
      </p:grpSpPr>
      <p:pic>
        <p:nvPicPr>
          <p:cNvPr id="16" name="R Corner Bug">
            <a:extLst>
              <a:ext uri="{FF2B5EF4-FFF2-40B4-BE49-F238E27FC236}">
                <a16:creationId xmlns:a16="http://schemas.microsoft.com/office/drawing/2014/main" id="{55E18F2A-10FB-0C9B-5CB3-93B559E9F92D}"/>
              </a:ext>
            </a:extLst>
          </p:cNvPr>
          <p:cNvPicPr>
            <a:picLocks noGrp="1" noRot="1" noChangeAspect="1" noMove="1" noResize="1" noEditPoints="1" noAdjustHandles="1" noChangeArrowheads="1" noChangeShapeType="1" noCrop="1"/>
          </p:cNvPicPr>
          <p:nvPr userDrawn="1"/>
        </p:nvPicPr>
        <p:blipFill>
          <a:blip r:embed="rId2"/>
          <a:srcRect/>
          <a:stretch/>
        </p:blipFill>
        <p:spPr>
          <a:xfrm>
            <a:off x="14001749" y="7572284"/>
            <a:ext cx="381000" cy="381000"/>
          </a:xfrm>
          <a:prstGeom prst="rect">
            <a:avLst/>
          </a:prstGeom>
        </p:spPr>
      </p:pic>
      <p:sp>
        <p:nvSpPr>
          <p:cNvPr id="17" name="Copyright">
            <a:extLst>
              <a:ext uri="{FF2B5EF4-FFF2-40B4-BE49-F238E27FC236}">
                <a16:creationId xmlns:a16="http://schemas.microsoft.com/office/drawing/2014/main" id="{11CEE1BD-D87A-BC1D-FFAD-FAA8C93C3560}"/>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sp>
        <p:nvSpPr>
          <p:cNvPr id="31" name="6 Title">
            <a:extLst>
              <a:ext uri="{FF2B5EF4-FFF2-40B4-BE49-F238E27FC236}">
                <a16:creationId xmlns:a16="http://schemas.microsoft.com/office/drawing/2014/main" id="{0C5CDCB5-DBF5-51AF-4699-C3C1DBA881E5}"/>
              </a:ext>
            </a:extLst>
          </p:cNvPr>
          <p:cNvSpPr>
            <a:spLocks noGrp="1" noRot="1" noMove="1" noResize="1" noEditPoints="1" noAdjustHandles="1" noChangeArrowheads="1" noChangeShapeType="1"/>
          </p:cNvSpPr>
          <p:nvPr>
            <p:ph type="body" sz="quarter" idx="62" hasCustomPrompt="1"/>
          </p:nvPr>
        </p:nvSpPr>
        <p:spPr>
          <a:xfrm>
            <a:off x="9787353" y="7045131"/>
            <a:ext cx="3494630"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32" name="6 Name">
            <a:extLst>
              <a:ext uri="{FF2B5EF4-FFF2-40B4-BE49-F238E27FC236}">
                <a16:creationId xmlns:a16="http://schemas.microsoft.com/office/drawing/2014/main" id="{CAC8F93F-8A4A-814C-B3EC-30EECBC07D29}"/>
              </a:ext>
            </a:extLst>
          </p:cNvPr>
          <p:cNvSpPr>
            <a:spLocks noGrp="1" noRot="1" noMove="1" noResize="1" noEditPoints="1" noAdjustHandles="1" noChangeArrowheads="1" noChangeShapeType="1"/>
          </p:cNvSpPr>
          <p:nvPr>
            <p:ph type="body" sz="quarter" idx="63" hasCustomPrompt="1"/>
          </p:nvPr>
        </p:nvSpPr>
        <p:spPr>
          <a:xfrm>
            <a:off x="9787353" y="6500027"/>
            <a:ext cx="3494630"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30" name="6 Photo">
            <a:extLst>
              <a:ext uri="{FF2B5EF4-FFF2-40B4-BE49-F238E27FC236}">
                <a16:creationId xmlns:a16="http://schemas.microsoft.com/office/drawing/2014/main" id="{6B8484C0-CA15-1DD4-5ECA-CFE2A76C2568}"/>
              </a:ext>
            </a:extLst>
          </p:cNvPr>
          <p:cNvSpPr>
            <a:spLocks noGrp="1" noRot="1" noMove="1" noResize="1" noEditPoints="1" noAdjustHandles="1" noChangeArrowheads="1" noChangeShapeType="1"/>
          </p:cNvSpPr>
          <p:nvPr>
            <p:ph type="pic" sz="quarter" idx="61" hasCustomPrompt="1"/>
          </p:nvPr>
        </p:nvSpPr>
        <p:spPr>
          <a:xfrm>
            <a:off x="10492694" y="4230398"/>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28" name="5 Title">
            <a:extLst>
              <a:ext uri="{FF2B5EF4-FFF2-40B4-BE49-F238E27FC236}">
                <a16:creationId xmlns:a16="http://schemas.microsoft.com/office/drawing/2014/main" id="{5A874EC6-2EF7-CA30-3917-E64CB2C2D27A}"/>
              </a:ext>
            </a:extLst>
          </p:cNvPr>
          <p:cNvSpPr>
            <a:spLocks noGrp="1" noRot="1" noMove="1" noResize="1" noEditPoints="1" noAdjustHandles="1" noChangeArrowheads="1" noChangeShapeType="1"/>
          </p:cNvSpPr>
          <p:nvPr>
            <p:ph type="body" sz="quarter" idx="59" hasCustomPrompt="1"/>
          </p:nvPr>
        </p:nvSpPr>
        <p:spPr>
          <a:xfrm>
            <a:off x="5567885" y="7045131"/>
            <a:ext cx="3494630"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29" name="5 Name">
            <a:extLst>
              <a:ext uri="{FF2B5EF4-FFF2-40B4-BE49-F238E27FC236}">
                <a16:creationId xmlns:a16="http://schemas.microsoft.com/office/drawing/2014/main" id="{EE395103-0B33-BB5A-7413-CCFC9692EBB7}"/>
              </a:ext>
            </a:extLst>
          </p:cNvPr>
          <p:cNvSpPr>
            <a:spLocks noGrp="1" noRot="1" noMove="1" noResize="1" noEditPoints="1" noAdjustHandles="1" noChangeArrowheads="1" noChangeShapeType="1"/>
          </p:cNvSpPr>
          <p:nvPr>
            <p:ph type="body" sz="quarter" idx="60" hasCustomPrompt="1"/>
          </p:nvPr>
        </p:nvSpPr>
        <p:spPr>
          <a:xfrm>
            <a:off x="5567885" y="6500027"/>
            <a:ext cx="3494630"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5" name="5 Photo">
            <a:extLst>
              <a:ext uri="{FF2B5EF4-FFF2-40B4-BE49-F238E27FC236}">
                <a16:creationId xmlns:a16="http://schemas.microsoft.com/office/drawing/2014/main" id="{693BAA2B-52D7-5DAC-11E6-DB747B9489F5}"/>
              </a:ext>
            </a:extLst>
          </p:cNvPr>
          <p:cNvSpPr>
            <a:spLocks noGrp="1" noRot="1" noMove="1" noResize="1" noEditPoints="1" noAdjustHandles="1" noChangeArrowheads="1" noChangeShapeType="1"/>
          </p:cNvSpPr>
          <p:nvPr>
            <p:ph type="pic" sz="quarter" idx="50" hasCustomPrompt="1"/>
          </p:nvPr>
        </p:nvSpPr>
        <p:spPr>
          <a:xfrm>
            <a:off x="6263640" y="4230398"/>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26" name="4 Title">
            <a:extLst>
              <a:ext uri="{FF2B5EF4-FFF2-40B4-BE49-F238E27FC236}">
                <a16:creationId xmlns:a16="http://schemas.microsoft.com/office/drawing/2014/main" id="{8CF471C4-3F15-77D8-C684-295707186584}"/>
              </a:ext>
            </a:extLst>
          </p:cNvPr>
          <p:cNvSpPr>
            <a:spLocks noGrp="1" noRot="1" noMove="1" noResize="1" noEditPoints="1" noAdjustHandles="1" noChangeArrowheads="1" noChangeShapeType="1"/>
          </p:cNvSpPr>
          <p:nvPr>
            <p:ph type="body" sz="quarter" idx="57" hasCustomPrompt="1"/>
          </p:nvPr>
        </p:nvSpPr>
        <p:spPr>
          <a:xfrm>
            <a:off x="1329245" y="7045131"/>
            <a:ext cx="3494630"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27" name="4 Name">
            <a:extLst>
              <a:ext uri="{FF2B5EF4-FFF2-40B4-BE49-F238E27FC236}">
                <a16:creationId xmlns:a16="http://schemas.microsoft.com/office/drawing/2014/main" id="{6FCD8A95-D20B-BA19-0A61-717675EFE107}"/>
              </a:ext>
            </a:extLst>
          </p:cNvPr>
          <p:cNvSpPr>
            <a:spLocks noGrp="1" noRot="1" noMove="1" noResize="1" noEditPoints="1" noAdjustHandles="1" noChangeArrowheads="1" noChangeShapeType="1"/>
          </p:cNvSpPr>
          <p:nvPr>
            <p:ph type="body" sz="quarter" idx="58" hasCustomPrompt="1"/>
          </p:nvPr>
        </p:nvSpPr>
        <p:spPr>
          <a:xfrm>
            <a:off x="1329245" y="6500027"/>
            <a:ext cx="3494630"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4" name="4 Photo">
            <a:extLst>
              <a:ext uri="{FF2B5EF4-FFF2-40B4-BE49-F238E27FC236}">
                <a16:creationId xmlns:a16="http://schemas.microsoft.com/office/drawing/2014/main" id="{1D96094E-4680-52C3-75A3-50EDB5E9CAB1}"/>
              </a:ext>
            </a:extLst>
          </p:cNvPr>
          <p:cNvSpPr>
            <a:spLocks noGrp="1" noRot="1" noMove="1" noResize="1" noEditPoints="1" noAdjustHandles="1" noChangeArrowheads="1" noChangeShapeType="1"/>
          </p:cNvSpPr>
          <p:nvPr>
            <p:ph type="pic" sz="quarter" idx="47" hasCustomPrompt="1"/>
          </p:nvPr>
        </p:nvSpPr>
        <p:spPr>
          <a:xfrm>
            <a:off x="2025000" y="4230398"/>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24" name="3 Title">
            <a:extLst>
              <a:ext uri="{FF2B5EF4-FFF2-40B4-BE49-F238E27FC236}">
                <a16:creationId xmlns:a16="http://schemas.microsoft.com/office/drawing/2014/main" id="{AA9318D5-5C3F-9926-E4DB-2A48E4D81903}"/>
              </a:ext>
            </a:extLst>
          </p:cNvPr>
          <p:cNvSpPr>
            <a:spLocks noGrp="1" noRot="1" noMove="1" noResize="1" noEditPoints="1" noAdjustHandles="1" noChangeArrowheads="1" noChangeShapeType="1"/>
          </p:cNvSpPr>
          <p:nvPr>
            <p:ph type="body" sz="quarter" idx="55" hasCustomPrompt="1"/>
          </p:nvPr>
        </p:nvSpPr>
        <p:spPr>
          <a:xfrm>
            <a:off x="9787353" y="3535734"/>
            <a:ext cx="351380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25" name="3 Name">
            <a:extLst>
              <a:ext uri="{FF2B5EF4-FFF2-40B4-BE49-F238E27FC236}">
                <a16:creationId xmlns:a16="http://schemas.microsoft.com/office/drawing/2014/main" id="{347A4570-C29D-698E-4BBD-32069A8F91CF}"/>
              </a:ext>
            </a:extLst>
          </p:cNvPr>
          <p:cNvSpPr>
            <a:spLocks noGrp="1" noRot="1" noMove="1" noResize="1" noEditPoints="1" noAdjustHandles="1" noChangeArrowheads="1" noChangeShapeType="1"/>
          </p:cNvSpPr>
          <p:nvPr>
            <p:ph type="body" sz="quarter" idx="56" hasCustomPrompt="1"/>
          </p:nvPr>
        </p:nvSpPr>
        <p:spPr>
          <a:xfrm>
            <a:off x="9787353" y="2990630"/>
            <a:ext cx="3513802"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3" name="3 Photo">
            <a:extLst>
              <a:ext uri="{FF2B5EF4-FFF2-40B4-BE49-F238E27FC236}">
                <a16:creationId xmlns:a16="http://schemas.microsoft.com/office/drawing/2014/main" id="{3345338A-7DDE-A0DA-21DA-727400C47C5D}"/>
              </a:ext>
            </a:extLst>
          </p:cNvPr>
          <p:cNvSpPr>
            <a:spLocks noGrp="1" noRot="1" noMove="1" noResize="1" noEditPoints="1" noAdjustHandles="1" noChangeArrowheads="1" noChangeShapeType="1"/>
          </p:cNvSpPr>
          <p:nvPr>
            <p:ph type="pic" sz="quarter" idx="46" hasCustomPrompt="1"/>
          </p:nvPr>
        </p:nvSpPr>
        <p:spPr>
          <a:xfrm>
            <a:off x="10492694" y="727034"/>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22" name="2 Title">
            <a:extLst>
              <a:ext uri="{FF2B5EF4-FFF2-40B4-BE49-F238E27FC236}">
                <a16:creationId xmlns:a16="http://schemas.microsoft.com/office/drawing/2014/main" id="{88EAB149-7E78-BD6F-2B10-749F93EB3055}"/>
              </a:ext>
            </a:extLst>
          </p:cNvPr>
          <p:cNvSpPr>
            <a:spLocks noGrp="1" noRot="1" noMove="1" noResize="1" noEditPoints="1" noAdjustHandles="1" noChangeArrowheads="1" noChangeShapeType="1"/>
          </p:cNvSpPr>
          <p:nvPr>
            <p:ph type="body" sz="quarter" idx="53" hasCustomPrompt="1"/>
          </p:nvPr>
        </p:nvSpPr>
        <p:spPr>
          <a:xfrm>
            <a:off x="5558299" y="3535734"/>
            <a:ext cx="3513802"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23" name="2 Name">
            <a:extLst>
              <a:ext uri="{FF2B5EF4-FFF2-40B4-BE49-F238E27FC236}">
                <a16:creationId xmlns:a16="http://schemas.microsoft.com/office/drawing/2014/main" id="{4DAC9880-2992-8A5A-730F-7A68986277A9}"/>
              </a:ext>
            </a:extLst>
          </p:cNvPr>
          <p:cNvSpPr>
            <a:spLocks noGrp="1" noRot="1" noMove="1" noResize="1" noEditPoints="1" noAdjustHandles="1" noChangeArrowheads="1" noChangeShapeType="1"/>
          </p:cNvSpPr>
          <p:nvPr>
            <p:ph type="body" sz="quarter" idx="54" hasCustomPrompt="1"/>
          </p:nvPr>
        </p:nvSpPr>
        <p:spPr>
          <a:xfrm>
            <a:off x="5558299" y="2990630"/>
            <a:ext cx="3513802"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1" name="2 Photo">
            <a:extLst>
              <a:ext uri="{FF2B5EF4-FFF2-40B4-BE49-F238E27FC236}">
                <a16:creationId xmlns:a16="http://schemas.microsoft.com/office/drawing/2014/main" id="{5A33281F-9E9E-6A5F-0548-DC02F45F114D}"/>
              </a:ext>
            </a:extLst>
          </p:cNvPr>
          <p:cNvSpPr>
            <a:spLocks noGrp="1" noRot="1" noMove="1" noResize="1" noEditPoints="1" noAdjustHandles="1" noChangeArrowheads="1" noChangeShapeType="1"/>
          </p:cNvSpPr>
          <p:nvPr>
            <p:ph type="pic" sz="quarter" idx="45" hasCustomPrompt="1"/>
          </p:nvPr>
        </p:nvSpPr>
        <p:spPr>
          <a:xfrm>
            <a:off x="6263640" y="727034"/>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
        <p:nvSpPr>
          <p:cNvPr id="20" name="1 Title">
            <a:extLst>
              <a:ext uri="{FF2B5EF4-FFF2-40B4-BE49-F238E27FC236}">
                <a16:creationId xmlns:a16="http://schemas.microsoft.com/office/drawing/2014/main" id="{070611C8-C394-EE7C-14A9-74E50720A962}"/>
              </a:ext>
            </a:extLst>
          </p:cNvPr>
          <p:cNvSpPr>
            <a:spLocks noGrp="1" noRot="1" noMove="1" noResize="1" noEditPoints="1" noAdjustHandles="1" noChangeArrowheads="1" noChangeShapeType="1"/>
          </p:cNvSpPr>
          <p:nvPr>
            <p:ph type="body" sz="quarter" idx="33" hasCustomPrompt="1"/>
          </p:nvPr>
        </p:nvSpPr>
        <p:spPr>
          <a:xfrm>
            <a:off x="1329245" y="3535734"/>
            <a:ext cx="3494630" cy="406870"/>
          </a:xfrm>
          <a:prstGeom prst="rect">
            <a:avLst/>
          </a:prstGeom>
        </p:spPr>
        <p:txBody>
          <a:bodyPr lIns="0" tIns="0" rIns="0" bIns="0" anchor="t">
            <a:normAutofit/>
          </a:bodyPr>
          <a:lstStyle>
            <a:lvl1pPr marL="0" indent="0" algn="ctr">
              <a:spcBef>
                <a:spcPts val="1200"/>
              </a:spcBef>
              <a:buNone/>
              <a:defRPr sz="1400">
                <a:solidFill>
                  <a:schemeClr val="tx1"/>
                </a:solidFill>
              </a:defRPr>
            </a:lvl1pPr>
          </a:lstStyle>
          <a:p>
            <a:pPr lvl="0"/>
            <a:r>
              <a:rPr lang="en-US"/>
              <a:t>Title, Company</a:t>
            </a:r>
          </a:p>
        </p:txBody>
      </p:sp>
      <p:sp>
        <p:nvSpPr>
          <p:cNvPr id="21" name="1 Name">
            <a:extLst>
              <a:ext uri="{FF2B5EF4-FFF2-40B4-BE49-F238E27FC236}">
                <a16:creationId xmlns:a16="http://schemas.microsoft.com/office/drawing/2014/main" id="{1744E79B-681A-300A-D40D-BAA9754E636A}"/>
              </a:ext>
            </a:extLst>
          </p:cNvPr>
          <p:cNvSpPr>
            <a:spLocks noGrp="1" noRot="1" noMove="1" noResize="1" noEditPoints="1" noAdjustHandles="1" noChangeArrowheads="1" noChangeShapeType="1"/>
          </p:cNvSpPr>
          <p:nvPr>
            <p:ph type="body" sz="quarter" idx="44" hasCustomPrompt="1"/>
          </p:nvPr>
        </p:nvSpPr>
        <p:spPr>
          <a:xfrm>
            <a:off x="1329245" y="2990630"/>
            <a:ext cx="3494630" cy="456958"/>
          </a:xfrm>
          <a:prstGeom prst="rect">
            <a:avLst/>
          </a:prstGeom>
        </p:spPr>
        <p:txBody>
          <a:bodyPr lIns="0" tIns="0" rIns="0" bIns="0" anchor="b">
            <a:normAutofit/>
          </a:bodyPr>
          <a:lstStyle>
            <a:lvl1pPr marL="0" indent="0" algn="ctr">
              <a:spcBef>
                <a:spcPts val="1200"/>
              </a:spcBef>
              <a:buNone/>
              <a:defRPr sz="2400">
                <a:solidFill>
                  <a:schemeClr val="accent1"/>
                </a:solidFill>
              </a:defRPr>
            </a:lvl1pPr>
          </a:lstStyle>
          <a:p>
            <a:pPr lvl="0"/>
            <a:r>
              <a:rPr lang="en-US"/>
              <a:t>FirstName LastName</a:t>
            </a:r>
          </a:p>
        </p:txBody>
      </p:sp>
      <p:sp>
        <p:nvSpPr>
          <p:cNvPr id="12" name="1 Photo">
            <a:extLst>
              <a:ext uri="{FF2B5EF4-FFF2-40B4-BE49-F238E27FC236}">
                <a16:creationId xmlns:a16="http://schemas.microsoft.com/office/drawing/2014/main" id="{86D66230-CD1C-7B7A-CBF7-82133D022A58}"/>
              </a:ext>
            </a:extLst>
          </p:cNvPr>
          <p:cNvSpPr>
            <a:spLocks noGrp="1" noRot="1" noMove="1" noResize="1" noEditPoints="1" noAdjustHandles="1" noChangeArrowheads="1" noChangeShapeType="1"/>
          </p:cNvSpPr>
          <p:nvPr>
            <p:ph type="pic" sz="quarter" idx="34" hasCustomPrompt="1"/>
          </p:nvPr>
        </p:nvSpPr>
        <p:spPr>
          <a:xfrm>
            <a:off x="2025000" y="727034"/>
            <a:ext cx="2103120" cy="210312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2400" b="1">
                <a:solidFill>
                  <a:schemeClr val="tx1"/>
                </a:solidFill>
              </a:defRPr>
            </a:lvl1pPr>
          </a:lstStyle>
          <a:p>
            <a:r>
              <a:rPr lang="en-US"/>
              <a:t>Click to </a:t>
            </a:r>
            <a:br>
              <a:rPr lang="en-US"/>
            </a:br>
            <a:r>
              <a:rPr lang="en-US"/>
              <a:t>Edit Photo</a:t>
            </a:r>
          </a:p>
        </p:txBody>
      </p:sp>
    </p:spTree>
    <p:extLst>
      <p:ext uri="{BB962C8B-B14F-4D97-AF65-F5344CB8AC3E}">
        <p14:creationId xmlns:p14="http://schemas.microsoft.com/office/powerpoint/2010/main" val="131550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DEBD5BCB-1E8C-555A-8BE2-E78E007A1A6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31" name="Footer">
            <a:extLst>
              <a:ext uri="{FF2B5EF4-FFF2-40B4-BE49-F238E27FC236}">
                <a16:creationId xmlns:a16="http://schemas.microsoft.com/office/drawing/2014/main" id="{BD226C13-D18B-8CD5-8101-DF0DDE121E63}"/>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591" name="Copyright">
            <a:extLst>
              <a:ext uri="{FF2B5EF4-FFF2-40B4-BE49-F238E27FC236}">
                <a16:creationId xmlns:a16="http://schemas.microsoft.com/office/drawing/2014/main" id="{E7DEA2C1-5E31-2D45-3E66-29138F654BA4}"/>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22" name="Line Bottom">
            <a:extLst>
              <a:ext uri="{FF2B5EF4-FFF2-40B4-BE49-F238E27FC236}">
                <a16:creationId xmlns:a16="http://schemas.microsoft.com/office/drawing/2014/main" id="{9C84B525-8BD9-58E6-96F5-1A010562DDAB}"/>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 name="Content"/>
          <p:cNvSpPr>
            <a:spLocks noGrp="1" noRot="1" noMove="1" noResize="1" noEditPoints="1" noAdjustHandles="1" noChangeArrowheads="1" noChangeShapeType="1"/>
          </p:cNvSpPr>
          <p:nvPr>
            <p:ph idx="1" hasCustomPrompt="1"/>
          </p:nvPr>
        </p:nvSpPr>
        <p:spPr>
          <a:xfrm>
            <a:off x="306632" y="1514106"/>
            <a:ext cx="14017136" cy="6058180"/>
          </a:xfrm>
          <a:prstGeom prst="rect">
            <a:avLst/>
          </a:prstGeom>
          <a:ln w="28575">
            <a:noFill/>
          </a:ln>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8" name="Line Top">
            <a:extLst>
              <a:ext uri="{FF2B5EF4-FFF2-40B4-BE49-F238E27FC236}">
                <a16:creationId xmlns:a16="http://schemas.microsoft.com/office/drawing/2014/main" id="{8B3F4D66-B85E-BA15-51F7-B2FEA84D1C90}"/>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606" name="Title">
            <a:extLst>
              <a:ext uri="{FF2B5EF4-FFF2-40B4-BE49-F238E27FC236}">
                <a16:creationId xmlns:a16="http://schemas.microsoft.com/office/drawing/2014/main" id="{815E12B2-CFB4-094F-23BC-FA2350D2647F}"/>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408435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Column">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01749" y="7572284"/>
            <a:ext cx="381000" cy="381000"/>
          </a:xfrm>
          <a:prstGeom prst="rect">
            <a:avLst/>
          </a:prstGeom>
        </p:spPr>
      </p:pic>
      <p:sp>
        <p:nvSpPr>
          <p:cNvPr id="10" name="Footer">
            <a:extLst>
              <a:ext uri="{FF2B5EF4-FFF2-40B4-BE49-F238E27FC236}">
                <a16:creationId xmlns:a16="http://schemas.microsoft.com/office/drawing/2014/main" id="{6C4B114F-537C-A2D9-F699-7CF2668D8B85}"/>
              </a:ext>
            </a:extLst>
          </p:cNvPr>
          <p:cNvSpPr>
            <a:spLocks noGrp="1" noRot="1" noMove="1" noResize="1" noEditPoints="1" noAdjustHandles="1" noChangeArrowheads="1" noChangeShapeType="1"/>
          </p:cNvSpPr>
          <p:nvPr>
            <p:ph type="subTitle" idx="22" hasCustomPrompt="1"/>
          </p:nvPr>
        </p:nvSpPr>
        <p:spPr>
          <a:xfrm>
            <a:off x="1838325" y="7620086"/>
            <a:ext cx="11915774" cy="363385"/>
          </a:xfrm>
          <a:prstGeom prst="rect">
            <a:avLst/>
          </a:prstGeom>
        </p:spPr>
        <p:txBody>
          <a:bodyPr lIns="0" tIns="0" rIns="0" bIns="0" anchor="b">
            <a:normAutofit/>
          </a:bodyPr>
          <a:lstStyle>
            <a:lvl1pPr marL="0" indent="0" algn="r">
              <a:lnSpc>
                <a:spcPct val="100000"/>
              </a:lnSpc>
              <a:spcAft>
                <a:spcPts val="1200"/>
              </a:spcAft>
              <a:buNone/>
              <a:defRPr sz="1200" b="0" i="0" baseline="0">
                <a:solidFill>
                  <a:schemeClr val="tx1"/>
                </a:solidFill>
                <a:latin typeface="+mj-lt"/>
                <a:cs typeface="Calibri"/>
              </a:defRPr>
            </a:lvl1pPr>
            <a:lvl2pPr marL="647376" indent="0" algn="ctr">
              <a:buNone/>
              <a:defRPr>
                <a:solidFill>
                  <a:schemeClr val="tx1">
                    <a:tint val="75000"/>
                  </a:schemeClr>
                </a:solidFill>
              </a:defRPr>
            </a:lvl2pPr>
            <a:lvl3pPr marL="1294752" indent="0" algn="ctr">
              <a:buNone/>
              <a:defRPr>
                <a:solidFill>
                  <a:schemeClr val="tx1">
                    <a:tint val="75000"/>
                  </a:schemeClr>
                </a:solidFill>
              </a:defRPr>
            </a:lvl3pPr>
            <a:lvl4pPr marL="1942130" indent="0" algn="ctr">
              <a:buNone/>
              <a:defRPr>
                <a:solidFill>
                  <a:schemeClr val="tx1">
                    <a:tint val="75000"/>
                  </a:schemeClr>
                </a:solidFill>
              </a:defRPr>
            </a:lvl4pPr>
            <a:lvl5pPr marL="2589506" indent="0" algn="ctr">
              <a:buNone/>
              <a:defRPr>
                <a:solidFill>
                  <a:schemeClr val="tx1">
                    <a:tint val="75000"/>
                  </a:schemeClr>
                </a:solidFill>
              </a:defRPr>
            </a:lvl5pPr>
            <a:lvl6pPr marL="3236885" indent="0" algn="ctr">
              <a:buNone/>
              <a:defRPr>
                <a:solidFill>
                  <a:schemeClr val="tx1">
                    <a:tint val="75000"/>
                  </a:schemeClr>
                </a:solidFill>
              </a:defRPr>
            </a:lvl6pPr>
            <a:lvl7pPr marL="3884262" indent="0" algn="ctr">
              <a:buNone/>
              <a:defRPr>
                <a:solidFill>
                  <a:schemeClr val="tx1">
                    <a:tint val="75000"/>
                  </a:schemeClr>
                </a:solidFill>
              </a:defRPr>
            </a:lvl7pPr>
            <a:lvl8pPr marL="4531638" indent="0" algn="ctr">
              <a:buNone/>
              <a:defRPr>
                <a:solidFill>
                  <a:schemeClr val="tx1">
                    <a:tint val="75000"/>
                  </a:schemeClr>
                </a:solidFill>
              </a:defRPr>
            </a:lvl8pPr>
            <a:lvl9pPr marL="5179016" indent="0" algn="ctr">
              <a:buNone/>
              <a:defRPr>
                <a:solidFill>
                  <a:schemeClr val="tx1">
                    <a:tint val="75000"/>
                  </a:schemeClr>
                </a:solidFill>
              </a:defRPr>
            </a:lvl9pPr>
          </a:lstStyle>
          <a:p>
            <a:r>
              <a:rPr lang="en-US"/>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304800" y="7867280"/>
            <a:ext cx="1427823" cy="107850"/>
          </a:xfrm>
          <a:prstGeom prst="rect">
            <a:avLst/>
          </a:prstGeom>
          <a:noFill/>
        </p:spPr>
        <p:txBody>
          <a:bodyPr wrap="square" lIns="0" tIns="0" rIns="0" bIns="0" rtlCol="0" anchor="ctr">
            <a:spAutoFit/>
          </a:bodyPr>
          <a:lstStyle/>
          <a:p>
            <a:pPr algn="l"/>
            <a:r>
              <a:rPr lang="en-US" sz="701" b="0" i="0" u="none" strike="noStrike" kern="1200" baseline="0">
                <a:solidFill>
                  <a:schemeClr val="tx1">
                    <a:lumMod val="25000"/>
                    <a:lumOff val="75000"/>
                  </a:schemeClr>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7C676A2D-3B79-2B51-5957-FFED66281913}"/>
              </a:ext>
            </a:extLst>
          </p:cNvPr>
          <p:cNvCxnSpPr>
            <a:cxnSpLocks noGrp="1" noRot="1" noMove="1" noResize="1" noEditPoints="1" noAdjustHandles="1" noChangeArrowheads="1" noChangeShapeType="1"/>
          </p:cNvCxnSpPr>
          <p:nvPr userDrawn="1"/>
        </p:nvCxnSpPr>
        <p:spPr>
          <a:xfrm flipH="1">
            <a:off x="306632" y="7596185"/>
            <a:ext cx="13447467"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5" name="Content 2">
            <a:extLst>
              <a:ext uri="{FF2B5EF4-FFF2-40B4-BE49-F238E27FC236}">
                <a16:creationId xmlns:a16="http://schemas.microsoft.com/office/drawing/2014/main" id="{2C86E63F-B2D5-EAE3-8A30-3F2208FE4104}"/>
              </a:ext>
            </a:extLst>
          </p:cNvPr>
          <p:cNvSpPr>
            <a:spLocks noGrp="1" noRot="1" noMove="1" noResize="1" noEditPoints="1" noAdjustHandles="1" noChangeArrowheads="1" noChangeShapeType="1"/>
          </p:cNvSpPr>
          <p:nvPr>
            <p:ph idx="18" hasCustomPrompt="1"/>
          </p:nvPr>
        </p:nvSpPr>
        <p:spPr>
          <a:xfrm>
            <a:off x="7408618" y="1514106"/>
            <a:ext cx="6915150" cy="6058180"/>
          </a:xfrm>
          <a:prstGeom prst="rect">
            <a:avLst/>
          </a:prstGeom>
          <a:ln w="28575">
            <a:noFill/>
          </a:ln>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3" name="Content 1">
            <a:extLst>
              <a:ext uri="{FF2B5EF4-FFF2-40B4-BE49-F238E27FC236}">
                <a16:creationId xmlns:a16="http://schemas.microsoft.com/office/drawing/2014/main" id="{42EE94E0-A970-62A9-BAFE-6640B595F966}"/>
              </a:ext>
            </a:extLst>
          </p:cNvPr>
          <p:cNvSpPr>
            <a:spLocks noGrp="1" noRot="1" noMove="1" noResize="1" noEditPoints="1" noAdjustHandles="1" noChangeArrowheads="1" noChangeShapeType="1"/>
          </p:cNvSpPr>
          <p:nvPr>
            <p:ph idx="1" hasCustomPrompt="1"/>
          </p:nvPr>
        </p:nvSpPr>
        <p:spPr>
          <a:xfrm>
            <a:off x="306632" y="1514106"/>
            <a:ext cx="6915150" cy="6058180"/>
          </a:xfrm>
          <a:prstGeom prst="rect">
            <a:avLst/>
          </a:prstGeom>
          <a:ln w="28575">
            <a:noFill/>
          </a:ln>
        </p:spPr>
        <p:txBody>
          <a:bodyPr lIns="0" tIns="0" rIns="0" bIns="0">
            <a:normAutofit/>
          </a:bodyPr>
          <a:lstStyle>
            <a:lvl1pPr marL="228600" indent="-228600">
              <a:spcBef>
                <a:spcPts val="1800"/>
              </a:spcBef>
              <a:buClr>
                <a:schemeClr val="accent1"/>
              </a:buClr>
              <a:defRPr sz="2800" b="0" i="0" baseline="0">
                <a:solidFill>
                  <a:schemeClr val="tx1"/>
                </a:solidFill>
                <a:latin typeface="+mj-lt"/>
                <a:cs typeface="Calibri"/>
              </a:defRPr>
            </a:lvl1pPr>
            <a:lvl2pPr marL="457200" indent="-228600">
              <a:spcBef>
                <a:spcPts val="600"/>
              </a:spcBef>
              <a:buClr>
                <a:schemeClr val="accent1"/>
              </a:buClr>
              <a:defRPr sz="2400" b="0" i="0" baseline="0">
                <a:solidFill>
                  <a:schemeClr val="tx1"/>
                </a:solidFill>
                <a:latin typeface="+mj-lt"/>
                <a:cs typeface="Calibri"/>
              </a:defRPr>
            </a:lvl2pPr>
            <a:lvl3pPr marL="685800" indent="-228600">
              <a:spcBef>
                <a:spcPts val="600"/>
              </a:spcBef>
              <a:buClr>
                <a:schemeClr val="accent1"/>
              </a:buClr>
              <a:defRPr sz="2000" b="0" i="0" baseline="0">
                <a:solidFill>
                  <a:schemeClr val="tx1"/>
                </a:solidFill>
                <a:latin typeface="+mj-lt"/>
                <a:cs typeface="Calibri"/>
              </a:defRPr>
            </a:lvl3pPr>
            <a:lvl4pPr marL="914400" indent="-228600">
              <a:spcBef>
                <a:spcPts val="300"/>
              </a:spcBef>
              <a:buClr>
                <a:schemeClr val="accent1"/>
              </a:buClr>
              <a:defRPr sz="1800" b="0" i="0" baseline="0">
                <a:solidFill>
                  <a:schemeClr val="tx1"/>
                </a:solidFill>
                <a:latin typeface="+mj-lt"/>
                <a:cs typeface="Calibri"/>
              </a:defRPr>
            </a:lvl4pPr>
            <a:lvl5pPr marL="1143000" indent="-228600">
              <a:spcBef>
                <a:spcPts val="300"/>
              </a:spcBef>
              <a:buClr>
                <a:schemeClr val="accent1"/>
              </a:buClr>
              <a:buFont typeface="Arial"/>
              <a:buChar char="•"/>
              <a:defRPr sz="16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4" name="Line Top">
            <a:extLst>
              <a:ext uri="{FF2B5EF4-FFF2-40B4-BE49-F238E27FC236}">
                <a16:creationId xmlns:a16="http://schemas.microsoft.com/office/drawing/2014/main" id="{159BDCA3-BAA8-B677-2721-C7899BB225C8}"/>
              </a:ext>
            </a:extLst>
          </p:cNvPr>
          <p:cNvCxnSpPr>
            <a:cxnSpLocks noGrp="1" noRot="1" noMove="1" noResize="1" noEditPoints="1" noAdjustHandles="1" noChangeArrowheads="1" noChangeShapeType="1"/>
          </p:cNvCxnSpPr>
          <p:nvPr userDrawn="1"/>
        </p:nvCxnSpPr>
        <p:spPr>
          <a:xfrm flipH="1">
            <a:off x="306632" y="1240448"/>
            <a:ext cx="14017136"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itle">
            <a:extLst>
              <a:ext uri="{FF2B5EF4-FFF2-40B4-BE49-F238E27FC236}">
                <a16:creationId xmlns:a16="http://schemas.microsoft.com/office/drawing/2014/main" id="{11095571-16B5-7AC6-1913-0CDF5F9C17AC}"/>
              </a:ext>
            </a:extLst>
          </p:cNvPr>
          <p:cNvSpPr>
            <a:spLocks noGrp="1" noRot="1" noMove="1" noResize="1" noEditPoints="1" noAdjustHandles="1" noChangeArrowheads="1" noChangeShapeType="1"/>
          </p:cNvSpPr>
          <p:nvPr>
            <p:ph type="body" sz="quarter" idx="16" hasCustomPrompt="1"/>
          </p:nvPr>
        </p:nvSpPr>
        <p:spPr>
          <a:xfrm>
            <a:off x="306632" y="361949"/>
            <a:ext cx="14017136" cy="773723"/>
          </a:xfrm>
          <a:prstGeom prst="rect">
            <a:avLst/>
          </a:prstGeom>
        </p:spPr>
        <p:txBody>
          <a:bodyPr lIns="0" tIns="0" rIns="0" bIns="0" anchor="b">
            <a:normAutofit/>
          </a:bodyPr>
          <a:lstStyle>
            <a:lvl1pPr marL="0" indent="0">
              <a:spcBef>
                <a:spcPts val="1200"/>
              </a:spcBef>
              <a:buNone/>
              <a:defRPr b="0">
                <a:solidFill>
                  <a:schemeClr val="accent1"/>
                </a:solidFill>
              </a:defRPr>
            </a:lvl1pPr>
          </a:lstStyle>
          <a:p>
            <a:pPr lvl="0"/>
            <a:r>
              <a:rPr lang="en-US"/>
              <a:t>Click to insert a brief title</a:t>
            </a:r>
          </a:p>
        </p:txBody>
      </p:sp>
    </p:spTree>
    <p:extLst>
      <p:ext uri="{BB962C8B-B14F-4D97-AF65-F5344CB8AC3E}">
        <p14:creationId xmlns:p14="http://schemas.microsoft.com/office/powerpoint/2010/main" val="58706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4" r:id="rId1"/>
    <p:sldLayoutId id="2147484044" r:id="rId2"/>
    <p:sldLayoutId id="2147484045" r:id="rId3"/>
    <p:sldLayoutId id="2147484023" r:id="rId4"/>
    <p:sldLayoutId id="2147484033" r:id="rId5"/>
    <p:sldLayoutId id="2147484034" r:id="rId6"/>
    <p:sldLayoutId id="2147484046" r:id="rId7"/>
    <p:sldLayoutId id="2147484003" r:id="rId8"/>
    <p:sldLayoutId id="2147484007" r:id="rId9"/>
    <p:sldLayoutId id="2147484004" r:id="rId10"/>
    <p:sldLayoutId id="2147484047" r:id="rId11"/>
    <p:sldLayoutId id="2147484048" r:id="rId12"/>
    <p:sldLayoutId id="2147484058" r:id="rId13"/>
    <p:sldLayoutId id="2147484059" r:id="rId14"/>
    <p:sldLayoutId id="2147484063" r:id="rId15"/>
    <p:sldLayoutId id="2147484064" r:id="rId16"/>
    <p:sldLayoutId id="2147484061" r:id="rId17"/>
    <p:sldLayoutId id="2147484062" r:id="rId18"/>
    <p:sldLayoutId id="2147484066" r:id="rId19"/>
    <p:sldLayoutId id="2147484002" r:id="rId20"/>
    <p:sldLayoutId id="2147484012" r:id="rId21"/>
    <p:sldLayoutId id="2147484006" r:id="rId22"/>
    <p:sldLayoutId id="2147484020" r:id="rId23"/>
    <p:sldLayoutId id="2147484008" r:id="rId24"/>
    <p:sldLayoutId id="2147484017" r:id="rId25"/>
    <p:sldLayoutId id="2147483999" r:id="rId26"/>
    <p:sldLayoutId id="2147484010" r:id="rId27"/>
    <p:sldLayoutId id="2147484041" r:id="rId28"/>
    <p:sldLayoutId id="2147484057" r:id="rId29"/>
    <p:sldLayoutId id="2147484108" r:id="rId30"/>
    <p:sldLayoutId id="2147484110" r:id="rId31"/>
    <p:sldLayoutId id="214748411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44526" rtl="0" eaLnBrk="0" fontAlgn="base" hangingPunct="0">
        <a:spcBef>
          <a:spcPct val="0"/>
        </a:spcBef>
        <a:spcAft>
          <a:spcPct val="0"/>
        </a:spcAft>
        <a:defRPr sz="6400" kern="1200">
          <a:solidFill>
            <a:schemeClr val="tx1"/>
          </a:solidFill>
          <a:latin typeface="+mj-lt"/>
          <a:ea typeface="ＭＳ Ｐゴシック" charset="0"/>
          <a:cs typeface="ＭＳ Ｐゴシック" charset="0"/>
        </a:defRPr>
      </a:lvl1pPr>
      <a:lvl2pPr algn="ctr" defTabSz="644526" rtl="0" eaLnBrk="0" fontAlgn="base" hangingPunct="0">
        <a:spcBef>
          <a:spcPct val="0"/>
        </a:spcBef>
        <a:spcAft>
          <a:spcPct val="0"/>
        </a:spcAft>
        <a:defRPr sz="6400">
          <a:solidFill>
            <a:schemeClr val="tx1"/>
          </a:solidFill>
          <a:latin typeface="Calibri" pitchFamily="34" charset="0"/>
          <a:ea typeface="ＭＳ Ｐゴシック" charset="0"/>
          <a:cs typeface="ＭＳ Ｐゴシック" charset="0"/>
        </a:defRPr>
      </a:lvl2pPr>
      <a:lvl3pPr algn="ctr" defTabSz="644526" rtl="0" eaLnBrk="0" fontAlgn="base" hangingPunct="0">
        <a:spcBef>
          <a:spcPct val="0"/>
        </a:spcBef>
        <a:spcAft>
          <a:spcPct val="0"/>
        </a:spcAft>
        <a:defRPr sz="6400">
          <a:solidFill>
            <a:schemeClr val="tx1"/>
          </a:solidFill>
          <a:latin typeface="Calibri" pitchFamily="34" charset="0"/>
          <a:ea typeface="ＭＳ Ｐゴシック" charset="0"/>
          <a:cs typeface="ＭＳ Ｐゴシック" charset="0"/>
        </a:defRPr>
      </a:lvl3pPr>
      <a:lvl4pPr algn="ctr" defTabSz="644526" rtl="0" eaLnBrk="0" fontAlgn="base" hangingPunct="0">
        <a:spcBef>
          <a:spcPct val="0"/>
        </a:spcBef>
        <a:spcAft>
          <a:spcPct val="0"/>
        </a:spcAft>
        <a:defRPr sz="6400">
          <a:solidFill>
            <a:schemeClr val="tx1"/>
          </a:solidFill>
          <a:latin typeface="Calibri" pitchFamily="34" charset="0"/>
          <a:ea typeface="ＭＳ Ｐゴシック" charset="0"/>
          <a:cs typeface="ＭＳ Ｐゴシック" charset="0"/>
        </a:defRPr>
      </a:lvl4pPr>
      <a:lvl5pPr algn="ctr" defTabSz="644526" rtl="0" eaLnBrk="0" fontAlgn="base" hangingPunct="0">
        <a:spcBef>
          <a:spcPct val="0"/>
        </a:spcBef>
        <a:spcAft>
          <a:spcPct val="0"/>
        </a:spcAft>
        <a:defRPr sz="6400">
          <a:solidFill>
            <a:schemeClr val="tx1"/>
          </a:solidFill>
          <a:latin typeface="Calibri" pitchFamily="34" charset="0"/>
          <a:ea typeface="ＭＳ Ｐゴシック" charset="0"/>
          <a:cs typeface="ＭＳ Ｐゴシック" charset="0"/>
        </a:defRPr>
      </a:lvl5pPr>
      <a:lvl6pPr marL="586037" algn="ctr" defTabSz="647082" rtl="0" eaLnBrk="1" fontAlgn="base" hangingPunct="1">
        <a:spcBef>
          <a:spcPct val="0"/>
        </a:spcBef>
        <a:spcAft>
          <a:spcPct val="0"/>
        </a:spcAft>
        <a:defRPr sz="6400">
          <a:solidFill>
            <a:schemeClr val="tx1"/>
          </a:solidFill>
          <a:latin typeface="Calibri" pitchFamily="34" charset="0"/>
        </a:defRPr>
      </a:lvl6pPr>
      <a:lvl7pPr marL="1172074" algn="ctr" defTabSz="647082" rtl="0" eaLnBrk="1" fontAlgn="base" hangingPunct="1">
        <a:spcBef>
          <a:spcPct val="0"/>
        </a:spcBef>
        <a:spcAft>
          <a:spcPct val="0"/>
        </a:spcAft>
        <a:defRPr sz="6400">
          <a:solidFill>
            <a:schemeClr val="tx1"/>
          </a:solidFill>
          <a:latin typeface="Calibri" pitchFamily="34" charset="0"/>
        </a:defRPr>
      </a:lvl7pPr>
      <a:lvl8pPr marL="1758110" algn="ctr" defTabSz="647082" rtl="0" eaLnBrk="1" fontAlgn="base" hangingPunct="1">
        <a:spcBef>
          <a:spcPct val="0"/>
        </a:spcBef>
        <a:spcAft>
          <a:spcPct val="0"/>
        </a:spcAft>
        <a:defRPr sz="6400">
          <a:solidFill>
            <a:schemeClr val="tx1"/>
          </a:solidFill>
          <a:latin typeface="Calibri" pitchFamily="34" charset="0"/>
        </a:defRPr>
      </a:lvl8pPr>
      <a:lvl9pPr marL="2344149" algn="ctr" defTabSz="647082" rtl="0" eaLnBrk="1" fontAlgn="base" hangingPunct="1">
        <a:spcBef>
          <a:spcPct val="0"/>
        </a:spcBef>
        <a:spcAft>
          <a:spcPct val="0"/>
        </a:spcAft>
        <a:defRPr sz="6400">
          <a:solidFill>
            <a:schemeClr val="tx1"/>
          </a:solidFill>
          <a:latin typeface="Calibri" pitchFamily="34" charset="0"/>
        </a:defRPr>
      </a:lvl9pPr>
    </p:titleStyle>
    <p:bodyStyle>
      <a:lvl1pPr marL="482600" indent="-482600" algn="l" defTabSz="644526"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47750" indent="-400050" algn="l" defTabSz="644526"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16077" indent="-320677" algn="l" defTabSz="644526"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63776" indent="-320677" algn="l" defTabSz="64452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08301" indent="-320677" algn="l" defTabSz="64452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60574" indent="-323688" algn="l" defTabSz="647376" rtl="0" eaLnBrk="1" latinLnBrk="0" hangingPunct="1">
        <a:spcBef>
          <a:spcPct val="20000"/>
        </a:spcBef>
        <a:buFont typeface="Arial"/>
        <a:buChar char="•"/>
        <a:defRPr sz="2800" kern="1200">
          <a:solidFill>
            <a:schemeClr val="tx1"/>
          </a:solidFill>
          <a:latin typeface="+mn-lt"/>
          <a:ea typeface="+mn-ea"/>
          <a:cs typeface="+mn-cs"/>
        </a:defRPr>
      </a:lvl6pPr>
      <a:lvl7pPr marL="4207950" indent="-323688" algn="l" defTabSz="647376" rtl="0" eaLnBrk="1" latinLnBrk="0" hangingPunct="1">
        <a:spcBef>
          <a:spcPct val="20000"/>
        </a:spcBef>
        <a:buFont typeface="Arial"/>
        <a:buChar char="•"/>
        <a:defRPr sz="2800" kern="1200">
          <a:solidFill>
            <a:schemeClr val="tx1"/>
          </a:solidFill>
          <a:latin typeface="+mn-lt"/>
          <a:ea typeface="+mn-ea"/>
          <a:cs typeface="+mn-cs"/>
        </a:defRPr>
      </a:lvl7pPr>
      <a:lvl8pPr marL="4855328" indent="-323688" algn="l" defTabSz="647376" rtl="0" eaLnBrk="1" latinLnBrk="0" hangingPunct="1">
        <a:spcBef>
          <a:spcPct val="20000"/>
        </a:spcBef>
        <a:buFont typeface="Arial"/>
        <a:buChar char="•"/>
        <a:defRPr sz="2800" kern="1200">
          <a:solidFill>
            <a:schemeClr val="tx1"/>
          </a:solidFill>
          <a:latin typeface="+mn-lt"/>
          <a:ea typeface="+mn-ea"/>
          <a:cs typeface="+mn-cs"/>
        </a:defRPr>
      </a:lvl8pPr>
      <a:lvl9pPr marL="5502704" indent="-323688" algn="l" defTabSz="6473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7376" rtl="0" eaLnBrk="1" latinLnBrk="0" hangingPunct="1">
        <a:defRPr sz="2600" kern="1200">
          <a:solidFill>
            <a:schemeClr val="tx1"/>
          </a:solidFill>
          <a:latin typeface="+mn-lt"/>
          <a:ea typeface="+mn-ea"/>
          <a:cs typeface="+mn-cs"/>
        </a:defRPr>
      </a:lvl1pPr>
      <a:lvl2pPr marL="647376" algn="l" defTabSz="647376" rtl="0" eaLnBrk="1" latinLnBrk="0" hangingPunct="1">
        <a:defRPr sz="2600" kern="1200">
          <a:solidFill>
            <a:schemeClr val="tx1"/>
          </a:solidFill>
          <a:latin typeface="+mn-lt"/>
          <a:ea typeface="+mn-ea"/>
          <a:cs typeface="+mn-cs"/>
        </a:defRPr>
      </a:lvl2pPr>
      <a:lvl3pPr marL="1294752" algn="l" defTabSz="647376" rtl="0" eaLnBrk="1" latinLnBrk="0" hangingPunct="1">
        <a:defRPr sz="2600" kern="1200">
          <a:solidFill>
            <a:schemeClr val="tx1"/>
          </a:solidFill>
          <a:latin typeface="+mn-lt"/>
          <a:ea typeface="+mn-ea"/>
          <a:cs typeface="+mn-cs"/>
        </a:defRPr>
      </a:lvl3pPr>
      <a:lvl4pPr marL="1942130" algn="l" defTabSz="647376" rtl="0" eaLnBrk="1" latinLnBrk="0" hangingPunct="1">
        <a:defRPr sz="2600" kern="1200">
          <a:solidFill>
            <a:schemeClr val="tx1"/>
          </a:solidFill>
          <a:latin typeface="+mn-lt"/>
          <a:ea typeface="+mn-ea"/>
          <a:cs typeface="+mn-cs"/>
        </a:defRPr>
      </a:lvl4pPr>
      <a:lvl5pPr marL="2589506" algn="l" defTabSz="647376" rtl="0" eaLnBrk="1" latinLnBrk="0" hangingPunct="1">
        <a:defRPr sz="2600" kern="1200">
          <a:solidFill>
            <a:schemeClr val="tx1"/>
          </a:solidFill>
          <a:latin typeface="+mn-lt"/>
          <a:ea typeface="+mn-ea"/>
          <a:cs typeface="+mn-cs"/>
        </a:defRPr>
      </a:lvl5pPr>
      <a:lvl6pPr marL="3236885" algn="l" defTabSz="647376" rtl="0" eaLnBrk="1" latinLnBrk="0" hangingPunct="1">
        <a:defRPr sz="2600" kern="1200">
          <a:solidFill>
            <a:schemeClr val="tx1"/>
          </a:solidFill>
          <a:latin typeface="+mn-lt"/>
          <a:ea typeface="+mn-ea"/>
          <a:cs typeface="+mn-cs"/>
        </a:defRPr>
      </a:lvl6pPr>
      <a:lvl7pPr marL="3884262" algn="l" defTabSz="647376" rtl="0" eaLnBrk="1" latinLnBrk="0" hangingPunct="1">
        <a:defRPr sz="2600" kern="1200">
          <a:solidFill>
            <a:schemeClr val="tx1"/>
          </a:solidFill>
          <a:latin typeface="+mn-lt"/>
          <a:ea typeface="+mn-ea"/>
          <a:cs typeface="+mn-cs"/>
        </a:defRPr>
      </a:lvl7pPr>
      <a:lvl8pPr marL="4531638" algn="l" defTabSz="647376" rtl="0" eaLnBrk="1" latinLnBrk="0" hangingPunct="1">
        <a:defRPr sz="2600" kern="1200">
          <a:solidFill>
            <a:schemeClr val="tx1"/>
          </a:solidFill>
          <a:latin typeface="+mn-lt"/>
          <a:ea typeface="+mn-ea"/>
          <a:cs typeface="+mn-cs"/>
        </a:defRPr>
      </a:lvl8pPr>
      <a:lvl9pPr marL="5179016" algn="l" defTabSz="64737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15.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FFFDC_94A99432.xm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8.svg"/><Relationship Id="rId5" Type="http://schemas.microsoft.com/office/2018/10/relationships/comments" Target="../comments/modernComment_7FFFFF74_58BA565C.xml"/><Relationship Id="rId4" Type="http://schemas.openxmlformats.org/officeDocument/2006/relationships/notesSlide" Target="../notesSlides/notesSlide15.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8.svg"/><Relationship Id="rId5" Type="http://schemas.microsoft.com/office/2018/10/relationships/comments" Target="../comments/modernComment_7FFFFFE4_7E7EF90D.xml"/><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FFFFFDF_D4AE2077.xm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18/10/relationships/comments" Target="../comments/modernComment_7FFFFFE6_7A4EF4F5.xm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FFE8_64CD530F.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2894" y="2133600"/>
            <a:ext cx="10932886" cy="2876550"/>
          </a:xfrm>
        </p:spPr>
        <p:txBody>
          <a:bodyPr>
            <a:normAutofit/>
          </a:bodyPr>
          <a:lstStyle/>
          <a:p>
            <a:r>
              <a:rPr lang="en-US"/>
              <a:t>Sunshine Fest</a:t>
            </a:r>
            <a:br>
              <a:rPr lang="en-US" sz="2800"/>
            </a:br>
            <a:r>
              <a:rPr lang="en-US" sz="2800"/>
              <a:t>March 2026</a:t>
            </a:r>
            <a:br>
              <a:rPr lang="en-US"/>
            </a:br>
            <a:endParaRPr lang="en-US"/>
          </a:p>
        </p:txBody>
      </p:sp>
    </p:spTree>
    <p:extLst>
      <p:ext uri="{BB962C8B-B14F-4D97-AF65-F5344CB8AC3E}">
        <p14:creationId xmlns:p14="http://schemas.microsoft.com/office/powerpoint/2010/main" val="101678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94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928BAE-0A2A-E545-F21A-47F3E88EFE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134730-8401-F2F6-A180-BF5E249AB151}"/>
              </a:ext>
            </a:extLst>
          </p:cNvPr>
          <p:cNvSpPr>
            <a:spLocks noGrp="1"/>
          </p:cNvSpPr>
          <p:nvPr>
            <p:ph type="body" sz="quarter" idx="16"/>
          </p:nvPr>
        </p:nvSpPr>
        <p:spPr/>
        <p:txBody>
          <a:bodyPr/>
          <a:lstStyle/>
          <a:p>
            <a:r>
              <a:rPr lang="en-US" b="1"/>
              <a:t>Who Is Relativity?</a:t>
            </a:r>
          </a:p>
        </p:txBody>
      </p:sp>
      <p:sp>
        <p:nvSpPr>
          <p:cNvPr id="11" name="TextBox 10">
            <a:extLst>
              <a:ext uri="{FF2B5EF4-FFF2-40B4-BE49-F238E27FC236}">
                <a16:creationId xmlns:a16="http://schemas.microsoft.com/office/drawing/2014/main" id="{F2805432-9D55-F897-8252-FFE8B0C4480F}"/>
              </a:ext>
            </a:extLst>
          </p:cNvPr>
          <p:cNvSpPr txBox="1"/>
          <p:nvPr/>
        </p:nvSpPr>
        <p:spPr>
          <a:xfrm>
            <a:off x="1667342" y="1631871"/>
            <a:ext cx="4897695" cy="846386"/>
          </a:xfrm>
          <a:prstGeom prst="rect">
            <a:avLst/>
          </a:prstGeom>
          <a:noFill/>
        </p:spPr>
        <p:txBody>
          <a:bodyPr wrap="square" lIns="91440" tIns="91440" rIns="91440" bIns="91440" rtlCol="0" anchor="ctr">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spcBef>
                <a:spcPts val="600"/>
              </a:spcBef>
            </a:pPr>
            <a:r>
              <a:rPr lang="en-US" sz="2000" b="1">
                <a:solidFill>
                  <a:schemeClr val="accent1"/>
                </a:solidFill>
                <a:latin typeface="+mj-lt"/>
                <a:ea typeface="ＭＳ Ｐゴシック"/>
                <a:cs typeface="Arial"/>
              </a:rPr>
              <a:t>Our Mission</a:t>
            </a:r>
          </a:p>
          <a:p>
            <a:pPr>
              <a:spcBef>
                <a:spcPts val="600"/>
              </a:spcBef>
            </a:pPr>
            <a:r>
              <a:rPr lang="en-US" sz="1600">
                <a:latin typeface="+mj-lt"/>
                <a:ea typeface="ＭＳ Ｐゴシック"/>
                <a:cs typeface="Calibri"/>
              </a:rPr>
              <a:t>Organize data. Discover the truth. Act on it.</a:t>
            </a:r>
            <a:endParaRPr lang="en-US" sz="1600">
              <a:latin typeface="+mj-lt"/>
              <a:cs typeface="Calibri"/>
            </a:endParaRPr>
          </a:p>
        </p:txBody>
      </p:sp>
      <p:pic>
        <p:nvPicPr>
          <p:cNvPr id="12" name="Picture 11">
            <a:extLst>
              <a:ext uri="{FF2B5EF4-FFF2-40B4-BE49-F238E27FC236}">
                <a16:creationId xmlns:a16="http://schemas.microsoft.com/office/drawing/2014/main" id="{66A90C39-49CD-59B0-E4C8-C10EACD9322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00861" y="1821043"/>
            <a:ext cx="468043" cy="468043"/>
          </a:xfrm>
          <a:prstGeom prst="rect">
            <a:avLst/>
          </a:prstGeom>
        </p:spPr>
      </p:pic>
      <p:pic>
        <p:nvPicPr>
          <p:cNvPr id="13" name="Picture 11">
            <a:extLst>
              <a:ext uri="{FF2B5EF4-FFF2-40B4-BE49-F238E27FC236}">
                <a16:creationId xmlns:a16="http://schemas.microsoft.com/office/drawing/2014/main" id="{3A3681AC-DA5F-0EFE-179F-2DB1016AC8C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00861" y="3025788"/>
            <a:ext cx="468043" cy="468043"/>
          </a:xfrm>
          <a:prstGeom prst="rect">
            <a:avLst/>
          </a:prstGeom>
        </p:spPr>
      </p:pic>
      <p:pic>
        <p:nvPicPr>
          <p:cNvPr id="14" name="Picture 11">
            <a:extLst>
              <a:ext uri="{FF2B5EF4-FFF2-40B4-BE49-F238E27FC236}">
                <a16:creationId xmlns:a16="http://schemas.microsoft.com/office/drawing/2014/main" id="{D533FC3B-ADBB-0D73-A112-189AD0CCE6D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00861" y="4230533"/>
            <a:ext cx="468043" cy="468043"/>
          </a:xfrm>
          <a:prstGeom prst="rect">
            <a:avLst/>
          </a:prstGeom>
        </p:spPr>
      </p:pic>
      <p:pic>
        <p:nvPicPr>
          <p:cNvPr id="15" name="Picture 11">
            <a:extLst>
              <a:ext uri="{FF2B5EF4-FFF2-40B4-BE49-F238E27FC236}">
                <a16:creationId xmlns:a16="http://schemas.microsoft.com/office/drawing/2014/main" id="{9BF894FF-522E-A664-DC6E-3FB629E225F5}"/>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00861" y="6640022"/>
            <a:ext cx="468043" cy="468043"/>
          </a:xfrm>
          <a:prstGeom prst="rect">
            <a:avLst/>
          </a:prstGeom>
        </p:spPr>
      </p:pic>
      <p:sp>
        <p:nvSpPr>
          <p:cNvPr id="16" name="TextBox 15">
            <a:extLst>
              <a:ext uri="{FF2B5EF4-FFF2-40B4-BE49-F238E27FC236}">
                <a16:creationId xmlns:a16="http://schemas.microsoft.com/office/drawing/2014/main" id="{3553679B-7EA8-545B-AC63-90E6DDCC613D}"/>
              </a:ext>
            </a:extLst>
          </p:cNvPr>
          <p:cNvSpPr txBox="1"/>
          <p:nvPr/>
        </p:nvSpPr>
        <p:spPr>
          <a:xfrm>
            <a:off x="1667342" y="2728895"/>
            <a:ext cx="4897695" cy="1061829"/>
          </a:xfrm>
          <a:prstGeom prst="rect">
            <a:avLst/>
          </a:prstGeom>
          <a:noFill/>
        </p:spPr>
        <p:txBody>
          <a:bodyPr wrap="square" lIns="91440" tIns="91440" rIns="91440" bIns="91440" rtlCol="0" anchor="ctr">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spcBef>
                <a:spcPts val="600"/>
              </a:spcBef>
            </a:pPr>
            <a:r>
              <a:rPr lang="en-US" sz="2000" b="1">
                <a:solidFill>
                  <a:schemeClr val="accent1"/>
                </a:solidFill>
                <a:latin typeface="+mj-lt"/>
                <a:ea typeface="ＭＳ Ｐゴシック"/>
                <a:cs typeface="Arial"/>
              </a:rPr>
              <a:t>Founded in 2003</a:t>
            </a:r>
          </a:p>
          <a:p>
            <a:pPr>
              <a:spcBef>
                <a:spcPts val="600"/>
              </a:spcBef>
            </a:pPr>
            <a:r>
              <a:rPr lang="en-US" sz="1600">
                <a:latin typeface="+mj-lt"/>
                <a:ea typeface="ＭＳ Ｐゴシック"/>
                <a:cs typeface="Calibri"/>
              </a:rPr>
              <a:t>Started as modern e-discovery platform and has evolved into a full legal data intelligence solution</a:t>
            </a:r>
            <a:endParaRPr lang="en-US" sz="1600">
              <a:latin typeface="+mj-lt"/>
              <a:cs typeface="Calibri"/>
            </a:endParaRPr>
          </a:p>
        </p:txBody>
      </p:sp>
      <p:sp>
        <p:nvSpPr>
          <p:cNvPr id="17" name="TextBox 16">
            <a:extLst>
              <a:ext uri="{FF2B5EF4-FFF2-40B4-BE49-F238E27FC236}">
                <a16:creationId xmlns:a16="http://schemas.microsoft.com/office/drawing/2014/main" id="{E97D6A5D-C1B8-EBDF-ABCF-CBB02202B58E}"/>
              </a:ext>
            </a:extLst>
          </p:cNvPr>
          <p:cNvSpPr txBox="1"/>
          <p:nvPr/>
        </p:nvSpPr>
        <p:spPr>
          <a:xfrm>
            <a:off x="1667342" y="3933640"/>
            <a:ext cx="4897695" cy="1061829"/>
          </a:xfrm>
          <a:prstGeom prst="rect">
            <a:avLst/>
          </a:prstGeom>
          <a:noFill/>
        </p:spPr>
        <p:txBody>
          <a:bodyPr wrap="square" lIns="91440" tIns="91440" rIns="91440" bIns="91440" rtlCol="0" anchor="ctr">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spcBef>
                <a:spcPts val="600"/>
              </a:spcBef>
            </a:pPr>
            <a:r>
              <a:rPr lang="en-US" sz="2000" b="1">
                <a:solidFill>
                  <a:schemeClr val="accent1"/>
                </a:solidFill>
                <a:latin typeface="+mj-lt"/>
                <a:ea typeface="ＭＳ Ｐゴシック"/>
                <a:cs typeface="Arial"/>
              </a:rPr>
              <a:t>Innovation Leadership</a:t>
            </a:r>
          </a:p>
          <a:p>
            <a:pPr>
              <a:spcBef>
                <a:spcPts val="600"/>
              </a:spcBef>
            </a:pPr>
            <a:r>
              <a:rPr lang="en-US" sz="1600">
                <a:latin typeface="+mj-lt"/>
                <a:ea typeface="ＭＳ Ｐゴシック"/>
                <a:cs typeface="Calibri"/>
              </a:rPr>
              <a:t>$150M+ annual R&amp;D investment; 800+ engineers driving research and development</a:t>
            </a:r>
            <a:endParaRPr lang="en-US" sz="1600">
              <a:latin typeface="+mj-lt"/>
              <a:cs typeface="Calibri"/>
            </a:endParaRPr>
          </a:p>
        </p:txBody>
      </p:sp>
      <p:sp>
        <p:nvSpPr>
          <p:cNvPr id="18" name="TextBox 17">
            <a:extLst>
              <a:ext uri="{FF2B5EF4-FFF2-40B4-BE49-F238E27FC236}">
                <a16:creationId xmlns:a16="http://schemas.microsoft.com/office/drawing/2014/main" id="{51621CD0-06E1-C3FB-AB23-F461D02DC0A5}"/>
              </a:ext>
            </a:extLst>
          </p:cNvPr>
          <p:cNvSpPr txBox="1"/>
          <p:nvPr/>
        </p:nvSpPr>
        <p:spPr>
          <a:xfrm>
            <a:off x="1667342" y="5138385"/>
            <a:ext cx="4897695" cy="1061829"/>
          </a:xfrm>
          <a:prstGeom prst="rect">
            <a:avLst/>
          </a:prstGeom>
          <a:noFill/>
        </p:spPr>
        <p:txBody>
          <a:bodyPr wrap="square" lIns="91440" tIns="91440" rIns="91440" bIns="91440" rtlCol="0" anchor="ctr">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spcBef>
                <a:spcPts val="600"/>
              </a:spcBef>
            </a:pPr>
            <a:r>
              <a:rPr lang="en-US" sz="2000" b="1">
                <a:solidFill>
                  <a:schemeClr val="accent1"/>
                </a:solidFill>
                <a:latin typeface="+mj-lt"/>
                <a:ea typeface="ＭＳ Ｐゴシック"/>
                <a:cs typeface="Arial"/>
              </a:rPr>
              <a:t>Public Sector Expertise</a:t>
            </a:r>
            <a:endParaRPr lang="en-US" sz="1600">
              <a:latin typeface="+mj-lt"/>
              <a:ea typeface="ＭＳ Ｐゴシック"/>
              <a:cs typeface="Calibri"/>
            </a:endParaRPr>
          </a:p>
          <a:p>
            <a:pPr>
              <a:spcBef>
                <a:spcPts val="600"/>
              </a:spcBef>
            </a:pPr>
            <a:r>
              <a:rPr lang="en-US" sz="1600">
                <a:latin typeface="+mj-lt"/>
                <a:ea typeface="ＭＳ Ｐゴシック"/>
                <a:cs typeface="Calibri"/>
              </a:rPr>
              <a:t>Trusted by major federal agencies and leading state and local governments</a:t>
            </a:r>
          </a:p>
        </p:txBody>
      </p:sp>
      <p:sp>
        <p:nvSpPr>
          <p:cNvPr id="20" name="TextBox 19">
            <a:extLst>
              <a:ext uri="{FF2B5EF4-FFF2-40B4-BE49-F238E27FC236}">
                <a16:creationId xmlns:a16="http://schemas.microsoft.com/office/drawing/2014/main" id="{8EF963A4-A83E-82B2-C29D-970256CA3DEB}"/>
              </a:ext>
            </a:extLst>
          </p:cNvPr>
          <p:cNvSpPr txBox="1"/>
          <p:nvPr/>
        </p:nvSpPr>
        <p:spPr>
          <a:xfrm>
            <a:off x="1667342" y="6343129"/>
            <a:ext cx="4897695" cy="1061829"/>
          </a:xfrm>
          <a:prstGeom prst="rect">
            <a:avLst/>
          </a:prstGeom>
          <a:noFill/>
        </p:spPr>
        <p:txBody>
          <a:bodyPr wrap="square" lIns="91440" tIns="91440" rIns="91440" bIns="91440" rtlCol="0" anchor="ctr">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spcBef>
                <a:spcPts val="600"/>
              </a:spcBef>
            </a:pPr>
            <a:r>
              <a:rPr lang="en-US" sz="2000" b="1">
                <a:solidFill>
                  <a:schemeClr val="accent1"/>
                </a:solidFill>
                <a:latin typeface="+mj-lt"/>
                <a:ea typeface="ＭＳ Ｐゴシック"/>
                <a:cs typeface="Arial"/>
              </a:rPr>
              <a:t>Community and Ecosystem</a:t>
            </a:r>
          </a:p>
          <a:p>
            <a:pPr>
              <a:spcBef>
                <a:spcPts val="600"/>
              </a:spcBef>
            </a:pPr>
            <a:r>
              <a:rPr lang="en-US" sz="1600">
                <a:latin typeface="+mj-lt"/>
                <a:ea typeface="ＭＳ Ｐゴシック"/>
                <a:cs typeface="Calibri"/>
              </a:rPr>
              <a:t>Largest network of certified partners, practitioners, and solution providers in legal tech</a:t>
            </a:r>
          </a:p>
        </p:txBody>
      </p:sp>
      <p:pic>
        <p:nvPicPr>
          <p:cNvPr id="21" name="Picture 11">
            <a:extLst>
              <a:ext uri="{FF2B5EF4-FFF2-40B4-BE49-F238E27FC236}">
                <a16:creationId xmlns:a16="http://schemas.microsoft.com/office/drawing/2014/main" id="{C142DD64-FF93-B173-93F3-C6994B7D2351}"/>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00861" y="5435278"/>
            <a:ext cx="468043" cy="468043"/>
          </a:xfrm>
          <a:prstGeom prst="rect">
            <a:avLst/>
          </a:prstGeom>
        </p:spPr>
      </p:pic>
      <p:sp>
        <p:nvSpPr>
          <p:cNvPr id="4" name="Content Placeholder 5">
            <a:extLst>
              <a:ext uri="{FF2B5EF4-FFF2-40B4-BE49-F238E27FC236}">
                <a16:creationId xmlns:a16="http://schemas.microsoft.com/office/drawing/2014/main" id="{42BD7495-7A77-0112-63B0-106692F93B4A}"/>
              </a:ext>
            </a:extLst>
          </p:cNvPr>
          <p:cNvSpPr>
            <a:spLocks noGrp="1"/>
          </p:cNvSpPr>
          <p:nvPr>
            <p:ph idx="1"/>
          </p:nvPr>
        </p:nvSpPr>
        <p:spPr>
          <a:xfrm>
            <a:off x="7248969" y="2472894"/>
            <a:ext cx="7074799" cy="5099392"/>
          </a:xfrm>
        </p:spPr>
        <p:txBody>
          <a:bodyPr>
            <a:normAutofit fontScale="70000" lnSpcReduction="20000"/>
          </a:bodyPr>
          <a:lstStyle/>
          <a:p>
            <a:pPr marL="0" indent="0">
              <a:buNone/>
            </a:pPr>
            <a:r>
              <a:rPr lang="en-US" sz="2400"/>
              <a:t>Government work is high-stakes. Relativity partners with agencies to deliver reliable technology, proven expertise, and mission-aligned support—so your team can act quickly, accurately, and with full transparency. </a:t>
            </a:r>
          </a:p>
          <a:p>
            <a:pPr>
              <a:spcBef>
                <a:spcPts val="3600"/>
              </a:spcBef>
            </a:pPr>
            <a:r>
              <a:rPr lang="en-US" sz="2200" b="1"/>
              <a:t>End-to-end legal data intelligence platform: </a:t>
            </a:r>
            <a:r>
              <a:rPr lang="en-US" sz="2200"/>
              <a:t>manage all data types (documents, mobile, audio, video) in one place.</a:t>
            </a:r>
          </a:p>
          <a:p>
            <a:r>
              <a:rPr lang="en-US" sz="2200" b="1"/>
              <a:t>FedRAMP authorized &amp; hosted in Microsoft Azure Government Cloud:</a:t>
            </a:r>
            <a:r>
              <a:rPr lang="en-US" sz="2200"/>
              <a:t> maximum security and compliance.</a:t>
            </a:r>
          </a:p>
          <a:p>
            <a:r>
              <a:rPr lang="en-US" sz="2200" b="1"/>
              <a:t>AI-powered insights:</a:t>
            </a:r>
            <a:r>
              <a:rPr lang="en-US" sz="2200"/>
              <a:t> accelerate review and improve decision-making.</a:t>
            </a:r>
          </a:p>
          <a:p>
            <a:r>
              <a:rPr lang="en-US" sz="2200" b="1"/>
              <a:t>Cloud-native scalability &amp; zero infrastructure burden:</a:t>
            </a:r>
            <a:r>
              <a:rPr lang="en-US" sz="2200"/>
              <a:t> always up to date, no hardware to manage.</a:t>
            </a:r>
          </a:p>
          <a:p>
            <a:r>
              <a:rPr lang="en-US" sz="2200" b="1"/>
              <a:t>Enhanced collaboration:</a:t>
            </a:r>
            <a:r>
              <a:rPr lang="en-US" sz="2200"/>
              <a:t> one secure platform for teams and agencies.</a:t>
            </a:r>
          </a:p>
          <a:p>
            <a:r>
              <a:rPr lang="en-US" sz="2200" b="1"/>
              <a:t>Predictable costs &amp; operational efficiency:</a:t>
            </a:r>
            <a:r>
              <a:rPr lang="en-US" sz="2200"/>
              <a:t> free up resources to focus on strategy, zero infrastructure burden</a:t>
            </a:r>
          </a:p>
          <a:p>
            <a:r>
              <a:rPr lang="en-US" sz="2200" b="1"/>
              <a:t>Expert support for government workflows:</a:t>
            </a:r>
            <a:r>
              <a:rPr lang="en-US" sz="2200"/>
              <a:t> tailored guidance and best practices.</a:t>
            </a:r>
          </a:p>
        </p:txBody>
      </p:sp>
      <p:pic>
        <p:nvPicPr>
          <p:cNvPr id="6" name="Picture 4" descr="relativity-one-gov-logo-rgb.eps">
            <a:extLst>
              <a:ext uri="{FF2B5EF4-FFF2-40B4-BE49-F238E27FC236}">
                <a16:creationId xmlns:a16="http://schemas.microsoft.com/office/drawing/2014/main" id="{6C5BE8BB-31CC-CEBA-63C2-EA636E1258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4841" y="1628283"/>
            <a:ext cx="3974672" cy="72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16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15EB724-3FF4-4600-EC35-EA189871F1F0}"/>
              </a:ext>
            </a:extLst>
          </p:cNvPr>
          <p:cNvSpPr>
            <a:spLocks noGrp="1"/>
          </p:cNvSpPr>
          <p:nvPr>
            <p:ph type="subTitle" idx="22"/>
          </p:nvPr>
        </p:nvSpPr>
        <p:spPr/>
        <p:txBody>
          <a:bodyPr/>
          <a:lstStyle/>
          <a:p>
            <a:endParaRPr lang="en-US"/>
          </a:p>
        </p:txBody>
      </p:sp>
      <p:sp>
        <p:nvSpPr>
          <p:cNvPr id="4" name="Text Placeholder 3">
            <a:extLst>
              <a:ext uri="{FF2B5EF4-FFF2-40B4-BE49-F238E27FC236}">
                <a16:creationId xmlns:a16="http://schemas.microsoft.com/office/drawing/2014/main" id="{2EF9F763-96FE-48ED-FCAA-D270E88BACBB}"/>
              </a:ext>
            </a:extLst>
          </p:cNvPr>
          <p:cNvSpPr>
            <a:spLocks noGrp="1"/>
          </p:cNvSpPr>
          <p:nvPr>
            <p:ph type="body" sz="quarter" idx="16"/>
          </p:nvPr>
        </p:nvSpPr>
        <p:spPr/>
        <p:txBody>
          <a:bodyPr/>
          <a:lstStyle/>
          <a:p>
            <a:endParaRPr lang="en-US"/>
          </a:p>
        </p:txBody>
      </p:sp>
      <p:sp>
        <p:nvSpPr>
          <p:cNvPr id="5" name="Rectangle 4">
            <a:extLst>
              <a:ext uri="{FF2B5EF4-FFF2-40B4-BE49-F238E27FC236}">
                <a16:creationId xmlns:a16="http://schemas.microsoft.com/office/drawing/2014/main" id="{D7DB4A90-DBC8-1818-094F-975B4404F6A3}"/>
              </a:ext>
            </a:extLst>
          </p:cNvPr>
          <p:cNvSpPr/>
          <p:nvPr/>
        </p:nvSpPr>
        <p:spPr>
          <a:xfrm>
            <a:off x="306279" y="1518081"/>
            <a:ext cx="14008963" cy="6391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cs typeface="Arial"/>
              </a:rPr>
              <a:t>Relativity provides an all-in-one, end-to-end solution for FOIA</a:t>
            </a:r>
            <a:endParaRPr lang="en-US" sz="2000"/>
          </a:p>
        </p:txBody>
      </p:sp>
      <p:sp>
        <p:nvSpPr>
          <p:cNvPr id="6" name="Rectangle 5">
            <a:extLst>
              <a:ext uri="{FF2B5EF4-FFF2-40B4-BE49-F238E27FC236}">
                <a16:creationId xmlns:a16="http://schemas.microsoft.com/office/drawing/2014/main" id="{4B322FDA-9D84-4C38-CA92-AC0DAC368005}"/>
              </a:ext>
            </a:extLst>
          </p:cNvPr>
          <p:cNvSpPr/>
          <p:nvPr/>
        </p:nvSpPr>
        <p:spPr>
          <a:xfrm>
            <a:off x="5286651" y="2974018"/>
            <a:ext cx="4065974" cy="19974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err="1">
                <a:cs typeface="Arial"/>
              </a:rPr>
              <a:t>aiR</a:t>
            </a:r>
            <a:r>
              <a:rPr lang="en-US" sz="2000">
                <a:cs typeface="Arial"/>
              </a:rPr>
              <a:t> – AI-powered responsiveness</a:t>
            </a:r>
            <a:endParaRPr lang="en-US"/>
          </a:p>
        </p:txBody>
      </p:sp>
      <p:sp>
        <p:nvSpPr>
          <p:cNvPr id="7" name="Rectangle 6">
            <a:extLst>
              <a:ext uri="{FF2B5EF4-FFF2-40B4-BE49-F238E27FC236}">
                <a16:creationId xmlns:a16="http://schemas.microsoft.com/office/drawing/2014/main" id="{6B01EF57-806B-4870-61F9-C659033BED91}"/>
              </a:ext>
            </a:extLst>
          </p:cNvPr>
          <p:cNvSpPr/>
          <p:nvPr/>
        </p:nvSpPr>
        <p:spPr>
          <a:xfrm>
            <a:off x="315156" y="2974017"/>
            <a:ext cx="4065974" cy="19974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a:cs typeface="Arial"/>
              </a:rPr>
              <a:t>Intuitive Evaluation</a:t>
            </a:r>
          </a:p>
        </p:txBody>
      </p:sp>
      <p:sp>
        <p:nvSpPr>
          <p:cNvPr id="8" name="Rectangle 7">
            <a:extLst>
              <a:ext uri="{FF2B5EF4-FFF2-40B4-BE49-F238E27FC236}">
                <a16:creationId xmlns:a16="http://schemas.microsoft.com/office/drawing/2014/main" id="{ADA4314E-D00F-9F5E-7823-D1D54EB7BE10}"/>
              </a:ext>
            </a:extLst>
          </p:cNvPr>
          <p:cNvSpPr/>
          <p:nvPr/>
        </p:nvSpPr>
        <p:spPr>
          <a:xfrm>
            <a:off x="10249267" y="2974017"/>
            <a:ext cx="4065974" cy="19974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a:cs typeface="Arial"/>
              </a:rPr>
              <a:t>Seamless, AI-powered</a:t>
            </a:r>
          </a:p>
          <a:p>
            <a:pPr algn="ctr"/>
            <a:r>
              <a:rPr lang="en-US" sz="2000">
                <a:cs typeface="Arial"/>
              </a:rPr>
              <a:t>Disclosure Center</a:t>
            </a:r>
          </a:p>
        </p:txBody>
      </p:sp>
      <p:sp>
        <p:nvSpPr>
          <p:cNvPr id="9" name="Rectangle 8">
            <a:extLst>
              <a:ext uri="{FF2B5EF4-FFF2-40B4-BE49-F238E27FC236}">
                <a16:creationId xmlns:a16="http://schemas.microsoft.com/office/drawing/2014/main" id="{285E1332-DCBB-0BD8-C836-012553D9C1E8}"/>
              </a:ext>
            </a:extLst>
          </p:cNvPr>
          <p:cNvSpPr/>
          <p:nvPr/>
        </p:nvSpPr>
        <p:spPr>
          <a:xfrm>
            <a:off x="315156" y="2228294"/>
            <a:ext cx="4065974" cy="6391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a:cs typeface="Arial"/>
              </a:rPr>
              <a:t>Intake</a:t>
            </a:r>
            <a:endParaRPr lang="en-US"/>
          </a:p>
        </p:txBody>
      </p:sp>
      <p:sp>
        <p:nvSpPr>
          <p:cNvPr id="10" name="Rectangle 9">
            <a:extLst>
              <a:ext uri="{FF2B5EF4-FFF2-40B4-BE49-F238E27FC236}">
                <a16:creationId xmlns:a16="http://schemas.microsoft.com/office/drawing/2014/main" id="{DB35F75D-E7FE-278B-6C27-2E682BA3CA15}"/>
              </a:ext>
            </a:extLst>
          </p:cNvPr>
          <p:cNvSpPr/>
          <p:nvPr/>
        </p:nvSpPr>
        <p:spPr>
          <a:xfrm>
            <a:off x="5277773" y="2228293"/>
            <a:ext cx="4065974" cy="6391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a:cs typeface="Arial"/>
              </a:rPr>
              <a:t>Search, Review</a:t>
            </a:r>
            <a:endParaRPr lang="en-US"/>
          </a:p>
        </p:txBody>
      </p:sp>
      <p:sp>
        <p:nvSpPr>
          <p:cNvPr id="11" name="Rectangle 10">
            <a:extLst>
              <a:ext uri="{FF2B5EF4-FFF2-40B4-BE49-F238E27FC236}">
                <a16:creationId xmlns:a16="http://schemas.microsoft.com/office/drawing/2014/main" id="{2DC2D312-12E9-3605-8E49-0AA395B42252}"/>
              </a:ext>
            </a:extLst>
          </p:cNvPr>
          <p:cNvSpPr/>
          <p:nvPr/>
        </p:nvSpPr>
        <p:spPr>
          <a:xfrm>
            <a:off x="10249268" y="2228294"/>
            <a:ext cx="4065974" cy="6391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a:cs typeface="Arial"/>
              </a:rPr>
              <a:t>Respond</a:t>
            </a:r>
            <a:endParaRPr lang="en-US"/>
          </a:p>
        </p:txBody>
      </p:sp>
      <p:pic>
        <p:nvPicPr>
          <p:cNvPr id="13" name="Picture 4" descr="relativity-one-gov-logo-rgb.eps">
            <a:extLst>
              <a:ext uri="{FF2B5EF4-FFF2-40B4-BE49-F238E27FC236}">
                <a16:creationId xmlns:a16="http://schemas.microsoft.com/office/drawing/2014/main" id="{6BDD41CB-B055-360A-9A9A-3108BDE4E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111" y="5978341"/>
            <a:ext cx="3974672" cy="7262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FD81B46-85D5-0ACA-B8AF-0C2190617EAF}"/>
              </a:ext>
            </a:extLst>
          </p:cNvPr>
          <p:cNvSpPr/>
          <p:nvPr/>
        </p:nvSpPr>
        <p:spPr>
          <a:xfrm>
            <a:off x="6946775" y="5344354"/>
            <a:ext cx="6267636" cy="19974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a:cs typeface="Arial"/>
              </a:rPr>
              <a:t>FOIA Solution</a:t>
            </a:r>
            <a:endParaRPr lang="en-US"/>
          </a:p>
        </p:txBody>
      </p:sp>
    </p:spTree>
    <p:extLst>
      <p:ext uri="{BB962C8B-B14F-4D97-AF65-F5344CB8AC3E}">
        <p14:creationId xmlns:p14="http://schemas.microsoft.com/office/powerpoint/2010/main" val="28630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928BAE-0A2A-E545-F21A-47F3E88EFE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134730-8401-F2F6-A180-BF5E249AB151}"/>
              </a:ext>
            </a:extLst>
          </p:cNvPr>
          <p:cNvSpPr>
            <a:spLocks noGrp="1"/>
          </p:cNvSpPr>
          <p:nvPr>
            <p:ph type="body" sz="quarter" idx="16"/>
          </p:nvPr>
        </p:nvSpPr>
        <p:spPr/>
        <p:txBody>
          <a:bodyPr/>
          <a:lstStyle/>
          <a:p>
            <a:r>
              <a:rPr lang="en-US" b="1"/>
              <a:t>Who Is Relativity?</a:t>
            </a:r>
          </a:p>
        </p:txBody>
      </p:sp>
      <p:pic>
        <p:nvPicPr>
          <p:cNvPr id="7" name="Picture 6" descr="A close-up of a white card&#10;&#10;AI-generated content may be incorrect.">
            <a:extLst>
              <a:ext uri="{FF2B5EF4-FFF2-40B4-BE49-F238E27FC236}">
                <a16:creationId xmlns:a16="http://schemas.microsoft.com/office/drawing/2014/main" id="{18DD912D-C410-02AA-884B-ACAF7A5E1D93}"/>
              </a:ext>
            </a:extLst>
          </p:cNvPr>
          <p:cNvPicPr>
            <a:picLocks noChangeAspect="1"/>
          </p:cNvPicPr>
          <p:nvPr/>
        </p:nvPicPr>
        <p:blipFill>
          <a:blip r:embed="rId3"/>
          <a:stretch>
            <a:fillRect/>
          </a:stretch>
        </p:blipFill>
        <p:spPr>
          <a:xfrm>
            <a:off x="932131" y="8707610"/>
            <a:ext cx="5521325" cy="1892300"/>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457BE791-47BA-E2A6-BE41-BFC985F95510}"/>
              </a:ext>
            </a:extLst>
          </p:cNvPr>
          <p:cNvPicPr>
            <a:picLocks noChangeAspect="1"/>
          </p:cNvPicPr>
          <p:nvPr/>
        </p:nvPicPr>
        <p:blipFill>
          <a:blip r:embed="rId4"/>
          <a:stretch>
            <a:fillRect/>
          </a:stretch>
        </p:blipFill>
        <p:spPr>
          <a:xfrm>
            <a:off x="7376999" y="8701950"/>
            <a:ext cx="5970110" cy="1967122"/>
          </a:xfrm>
          <a:prstGeom prst="rect">
            <a:avLst/>
          </a:prstGeom>
        </p:spPr>
      </p:pic>
      <p:sp>
        <p:nvSpPr>
          <p:cNvPr id="2" name="TextBox 1">
            <a:extLst>
              <a:ext uri="{FF2B5EF4-FFF2-40B4-BE49-F238E27FC236}">
                <a16:creationId xmlns:a16="http://schemas.microsoft.com/office/drawing/2014/main" id="{97FBD7D6-B07D-650C-095C-2335C5DD641D}"/>
              </a:ext>
            </a:extLst>
          </p:cNvPr>
          <p:cNvSpPr txBox="1"/>
          <p:nvPr/>
        </p:nvSpPr>
        <p:spPr>
          <a:xfrm>
            <a:off x="776892" y="1800859"/>
            <a:ext cx="12991631" cy="861774"/>
          </a:xfrm>
          <a:prstGeom prst="rect">
            <a:avLst/>
          </a:prstGeom>
          <a:solidFill>
            <a:srgbClr val="EF5F11"/>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800">
                <a:solidFill>
                  <a:srgbClr val="FFFFFF"/>
                </a:solidFill>
                <a:latin typeface="Inter"/>
                <a:ea typeface="Inter"/>
                <a:cs typeface="Inter"/>
              </a:rPr>
              <a:t>Relativity helps legal teams organize complex data, uncover what matters most, and act with confidence – all in one trusted, extensible, AI-powered platform.</a:t>
            </a:r>
            <a:endParaRPr lang="en-US" sz="2800"/>
          </a:p>
        </p:txBody>
      </p:sp>
      <p:sp>
        <p:nvSpPr>
          <p:cNvPr id="5" name="TextBox 4">
            <a:extLst>
              <a:ext uri="{FF2B5EF4-FFF2-40B4-BE49-F238E27FC236}">
                <a16:creationId xmlns:a16="http://schemas.microsoft.com/office/drawing/2014/main" id="{ABEAC63C-6052-39D4-35D5-43AC0C24ABBB}"/>
              </a:ext>
            </a:extLst>
          </p:cNvPr>
          <p:cNvSpPr txBox="1"/>
          <p:nvPr/>
        </p:nvSpPr>
        <p:spPr>
          <a:xfrm>
            <a:off x="529446" y="5566967"/>
            <a:ext cx="2841375" cy="492443"/>
          </a:xfrm>
          <a:prstGeom prst="rect">
            <a:avLst/>
          </a:prstGeom>
          <a:solidFill>
            <a:srgbClr val="EF5F11"/>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600">
                <a:solidFill>
                  <a:srgbClr val="FFFFFF"/>
                </a:solidFill>
                <a:latin typeface="Inter"/>
                <a:ea typeface="ＭＳ Ｐゴシック"/>
              </a:rPr>
              <a:t>290</a:t>
            </a:r>
          </a:p>
          <a:p>
            <a:r>
              <a:rPr lang="en-US" sz="1600">
                <a:solidFill>
                  <a:srgbClr val="FFFFFF"/>
                </a:solidFill>
                <a:latin typeface="Inter"/>
                <a:ea typeface="ＭＳ Ｐゴシック"/>
              </a:rPr>
              <a:t>Government Agencies</a:t>
            </a:r>
            <a:endParaRPr lang="en-US" sz="1600">
              <a:solidFill>
                <a:srgbClr val="FFFFFF"/>
              </a:solidFill>
              <a:latin typeface="Inter"/>
            </a:endParaRPr>
          </a:p>
        </p:txBody>
      </p:sp>
      <p:sp>
        <p:nvSpPr>
          <p:cNvPr id="9" name="TextBox 8">
            <a:extLst>
              <a:ext uri="{FF2B5EF4-FFF2-40B4-BE49-F238E27FC236}">
                <a16:creationId xmlns:a16="http://schemas.microsoft.com/office/drawing/2014/main" id="{4ADEC2BD-68D3-FB6C-1D6D-06509304F012}"/>
              </a:ext>
            </a:extLst>
          </p:cNvPr>
          <p:cNvSpPr txBox="1"/>
          <p:nvPr/>
        </p:nvSpPr>
        <p:spPr>
          <a:xfrm>
            <a:off x="5332800" y="5566968"/>
            <a:ext cx="3315100" cy="492443"/>
          </a:xfrm>
          <a:prstGeom prst="rect">
            <a:avLst/>
          </a:prstGeom>
          <a:solidFill>
            <a:srgbClr val="EF5F11"/>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600">
                <a:solidFill>
                  <a:srgbClr val="FFFFFF"/>
                </a:solidFill>
                <a:latin typeface="Inter"/>
                <a:ea typeface="ＭＳ Ｐゴシック"/>
              </a:rPr>
              <a:t>180K+</a:t>
            </a:r>
            <a:endParaRPr lang="en-US">
              <a:solidFill>
                <a:srgbClr val="16181C"/>
              </a:solidFill>
              <a:cs typeface="Calibri" charset="0"/>
            </a:endParaRPr>
          </a:p>
          <a:p>
            <a:r>
              <a:rPr lang="en-US" sz="1600" err="1">
                <a:solidFill>
                  <a:srgbClr val="FFFFFF"/>
                </a:solidFill>
                <a:latin typeface="Inter"/>
                <a:ea typeface="ＭＳ Ｐゴシック"/>
              </a:rPr>
              <a:t>Practiotiners</a:t>
            </a:r>
            <a:r>
              <a:rPr lang="en-US" sz="1600">
                <a:solidFill>
                  <a:srgbClr val="FFFFFF"/>
                </a:solidFill>
                <a:latin typeface="Inter"/>
                <a:ea typeface="ＭＳ Ｐゴシック"/>
              </a:rPr>
              <a:t> and public-sector peers</a:t>
            </a:r>
            <a:endParaRPr lang="en-US" sz="1600">
              <a:solidFill>
                <a:srgbClr val="FFFFFF"/>
              </a:solidFill>
              <a:latin typeface="Inter"/>
            </a:endParaRPr>
          </a:p>
        </p:txBody>
      </p:sp>
      <p:sp>
        <p:nvSpPr>
          <p:cNvPr id="10" name="TextBox 9">
            <a:extLst>
              <a:ext uri="{FF2B5EF4-FFF2-40B4-BE49-F238E27FC236}">
                <a16:creationId xmlns:a16="http://schemas.microsoft.com/office/drawing/2014/main" id="{10014003-20C2-9E19-8BD7-192A39CDCC17}"/>
              </a:ext>
            </a:extLst>
          </p:cNvPr>
          <p:cNvSpPr txBox="1"/>
          <p:nvPr/>
        </p:nvSpPr>
        <p:spPr>
          <a:xfrm>
            <a:off x="11161170" y="5566966"/>
            <a:ext cx="2841375" cy="492443"/>
          </a:xfrm>
          <a:prstGeom prst="rect">
            <a:avLst/>
          </a:prstGeom>
          <a:solidFill>
            <a:srgbClr val="EF5F11"/>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600">
                <a:solidFill>
                  <a:srgbClr val="FFFFFF"/>
                </a:solidFill>
                <a:latin typeface="Inter"/>
                <a:ea typeface="ＭＳ Ｐゴシック"/>
              </a:rPr>
              <a:t>191</a:t>
            </a:r>
          </a:p>
          <a:p>
            <a:r>
              <a:rPr lang="en-US" sz="1600">
                <a:solidFill>
                  <a:srgbClr val="FFFFFF"/>
                </a:solidFill>
                <a:latin typeface="Inter"/>
                <a:ea typeface="ＭＳ Ｐゴシック"/>
              </a:rPr>
              <a:t>AmLaw 200 Firms</a:t>
            </a:r>
            <a:endParaRPr lang="en-US"/>
          </a:p>
        </p:txBody>
      </p:sp>
      <p:sp>
        <p:nvSpPr>
          <p:cNvPr id="13" name="TextBox 12">
            <a:extLst>
              <a:ext uri="{FF2B5EF4-FFF2-40B4-BE49-F238E27FC236}">
                <a16:creationId xmlns:a16="http://schemas.microsoft.com/office/drawing/2014/main" id="{2A2CF20B-4C68-3705-C568-5E19C0B89CC7}"/>
              </a:ext>
            </a:extLst>
          </p:cNvPr>
          <p:cNvSpPr txBox="1"/>
          <p:nvPr/>
        </p:nvSpPr>
        <p:spPr>
          <a:xfrm>
            <a:off x="5922362" y="3872957"/>
            <a:ext cx="7315200" cy="46166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500" b="1" baseline="0">
                <a:solidFill>
                  <a:srgbClr val="16181C"/>
                </a:solidFill>
                <a:latin typeface="Arial"/>
                <a:ea typeface="Arial"/>
                <a:cs typeface="Arial"/>
              </a:rPr>
              <a:t>FedRAMP authorized &amp; hosted in Microsoft Azure Government Cloud:</a:t>
            </a:r>
          </a:p>
          <a:p>
            <a:r>
              <a:rPr lang="en-US" sz="1500" baseline="0">
                <a:solidFill>
                  <a:srgbClr val="16181C"/>
                </a:solidFill>
                <a:latin typeface="Arial"/>
                <a:ea typeface="Arial"/>
                <a:cs typeface="Arial"/>
              </a:rPr>
              <a:t>maximum security and compliance</a:t>
            </a:r>
            <a:r>
              <a:rPr lang="en-US" sz="1500">
                <a:solidFill>
                  <a:srgbClr val="16181C"/>
                </a:solidFill>
                <a:latin typeface="Arial"/>
                <a:ea typeface="Arial"/>
                <a:cs typeface="Arial"/>
              </a:rPr>
              <a:t> that we call </a:t>
            </a:r>
            <a:r>
              <a:rPr lang="en-US" sz="1500" b="1">
                <a:solidFill>
                  <a:srgbClr val="16181C"/>
                </a:solidFill>
                <a:latin typeface="Arial"/>
                <a:ea typeface="Arial"/>
                <a:cs typeface="Arial"/>
              </a:rPr>
              <a:t>RelativityOne Government</a:t>
            </a:r>
            <a:endParaRPr lang="en-US" b="1"/>
          </a:p>
        </p:txBody>
      </p:sp>
      <p:pic>
        <p:nvPicPr>
          <p:cNvPr id="4" name="Picture 4" descr="relativity-one-gov-logo-rgb.eps">
            <a:extLst>
              <a:ext uri="{FF2B5EF4-FFF2-40B4-BE49-F238E27FC236}">
                <a16:creationId xmlns:a16="http://schemas.microsoft.com/office/drawing/2014/main" id="{5A3060E2-92FF-33DE-BE82-CE25F9BCAF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935" y="3809496"/>
            <a:ext cx="3974672" cy="726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id="{C7BBED49-DC9C-AB78-A6F0-AECCD093A93A}"/>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14344" y="6213402"/>
            <a:ext cx="468043" cy="468043"/>
          </a:xfrm>
          <a:prstGeom prst="rect">
            <a:avLst/>
          </a:prstGeom>
        </p:spPr>
      </p:pic>
      <p:pic>
        <p:nvPicPr>
          <p:cNvPr id="11" name="Picture 11">
            <a:extLst>
              <a:ext uri="{FF2B5EF4-FFF2-40B4-BE49-F238E27FC236}">
                <a16:creationId xmlns:a16="http://schemas.microsoft.com/office/drawing/2014/main" id="{CC978D0A-8812-B9F7-69A2-018ED0A8AA6D}"/>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5688340" y="6230874"/>
            <a:ext cx="468043" cy="468043"/>
          </a:xfrm>
          <a:prstGeom prst="rect">
            <a:avLst/>
          </a:prstGeom>
        </p:spPr>
      </p:pic>
    </p:spTree>
    <p:extLst>
      <p:ext uri="{BB962C8B-B14F-4D97-AF65-F5344CB8AC3E}">
        <p14:creationId xmlns:p14="http://schemas.microsoft.com/office/powerpoint/2010/main" val="58073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78B204-4594-48D3-A15B-356DE9F79BE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7A4394B-C683-1BAF-A713-C1FEC94CF082}"/>
              </a:ext>
            </a:extLst>
          </p:cNvPr>
          <p:cNvSpPr txBox="1"/>
          <p:nvPr/>
        </p:nvSpPr>
        <p:spPr>
          <a:xfrm>
            <a:off x="302306" y="565453"/>
            <a:ext cx="13992356" cy="923330"/>
          </a:xfrm>
          <a:prstGeom prst="rect">
            <a:avLst/>
          </a:prstGeom>
          <a:solidFill>
            <a:srgbClr val="EF5F11"/>
          </a:solidFill>
          <a:ln>
            <a:noFill/>
          </a:ln>
        </p:spPr>
        <p:style>
          <a:lnRef idx="0">
            <a:scrgbClr r="0" g="0" b="0"/>
          </a:lnRef>
          <a:fillRef idx="0">
            <a:scrgbClr r="0" g="0" b="0"/>
          </a:fillRef>
          <a:effectRef idx="0">
            <a:scrgbClr r="0" g="0" b="0"/>
          </a:effectRef>
          <a:fontRef idx="minor">
            <a:schemeClr val="lt1"/>
          </a:fontRef>
        </p:style>
        <p:txBody>
          <a:bodyPr wrap="square" lIns="182880" tIns="91440" rIns="182880" bIns="9144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buNone/>
            </a:pPr>
            <a:r>
              <a:rPr lang="en-US" sz="2400" b="1">
                <a:solidFill>
                  <a:srgbClr val="FFFFFF"/>
                </a:solidFill>
                <a:effectLst/>
                <a:latin typeface="Helvetica"/>
                <a:cs typeface="Helvetica"/>
              </a:rPr>
              <a:t>Transform FOIA &amp; PRA processing with an AI-powered, end-to-end platform from case submission to defensible disclosure - powered by RelativityOne Government.</a:t>
            </a:r>
          </a:p>
        </p:txBody>
      </p:sp>
      <p:sp>
        <p:nvSpPr>
          <p:cNvPr id="2" name="TextBox 1">
            <a:extLst>
              <a:ext uri="{FF2B5EF4-FFF2-40B4-BE49-F238E27FC236}">
                <a16:creationId xmlns:a16="http://schemas.microsoft.com/office/drawing/2014/main" id="{CDB202B4-3CB5-D1A1-08C3-F9973D4DAEBC}"/>
              </a:ext>
            </a:extLst>
          </p:cNvPr>
          <p:cNvSpPr txBox="1"/>
          <p:nvPr/>
        </p:nvSpPr>
        <p:spPr>
          <a:xfrm>
            <a:off x="302307" y="2162908"/>
            <a:ext cx="6442378" cy="61555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lIns="182880" tIns="91440" rIns="182880" bIns="9144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r>
              <a:rPr lang="en-US" sz="2800" b="1">
                <a:solidFill>
                  <a:srgbClr val="FF0000"/>
                </a:solidFill>
                <a:latin typeface="Helvetica"/>
                <a:ea typeface="ＭＳ Ｐゴシック"/>
                <a:cs typeface="Helvetica"/>
              </a:rPr>
              <a:t>What agencies are up against</a:t>
            </a:r>
            <a:endParaRPr lang="en-US" sz="2800">
              <a:solidFill>
                <a:srgbClr val="FF0000"/>
              </a:solidFill>
            </a:endParaRPr>
          </a:p>
        </p:txBody>
      </p:sp>
      <p:sp>
        <p:nvSpPr>
          <p:cNvPr id="7" name="TextBox 6">
            <a:extLst>
              <a:ext uri="{FF2B5EF4-FFF2-40B4-BE49-F238E27FC236}">
                <a16:creationId xmlns:a16="http://schemas.microsoft.com/office/drawing/2014/main" id="{5A509BEC-B2F4-53FA-D242-002E260ED2A0}"/>
              </a:ext>
            </a:extLst>
          </p:cNvPr>
          <p:cNvSpPr txBox="1"/>
          <p:nvPr/>
        </p:nvSpPr>
        <p:spPr>
          <a:xfrm>
            <a:off x="7852285" y="2162908"/>
            <a:ext cx="6442378" cy="615553"/>
          </a:xfrm>
          <a:prstGeom prst="rect">
            <a:avLst/>
          </a:prstGeom>
          <a:solidFill>
            <a:srgbClr val="EF5F11"/>
          </a:solidFill>
          <a:ln>
            <a:noFill/>
          </a:ln>
        </p:spPr>
        <p:style>
          <a:lnRef idx="0">
            <a:scrgbClr r="0" g="0" b="0"/>
          </a:lnRef>
          <a:fillRef idx="0">
            <a:scrgbClr r="0" g="0" b="0"/>
          </a:fillRef>
          <a:effectRef idx="0">
            <a:scrgbClr r="0" g="0" b="0"/>
          </a:effectRef>
          <a:fontRef idx="minor">
            <a:schemeClr val="lt1"/>
          </a:fontRef>
        </p:style>
        <p:txBody>
          <a:bodyPr wrap="square" lIns="182880" tIns="91440" rIns="182880" bIns="9144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r>
              <a:rPr lang="en-US" sz="2800" b="1">
                <a:solidFill>
                  <a:srgbClr val="FFFFFF"/>
                </a:solidFill>
                <a:latin typeface="Helvetica"/>
                <a:ea typeface="ＭＳ Ｐゴシック"/>
                <a:cs typeface="Helvetica"/>
              </a:rPr>
              <a:t>Our Approach</a:t>
            </a:r>
            <a:endParaRPr lang="en-US" sz="2800"/>
          </a:p>
        </p:txBody>
      </p:sp>
      <p:sp>
        <p:nvSpPr>
          <p:cNvPr id="8" name="TextBox 7">
            <a:extLst>
              <a:ext uri="{FF2B5EF4-FFF2-40B4-BE49-F238E27FC236}">
                <a16:creationId xmlns:a16="http://schemas.microsoft.com/office/drawing/2014/main" id="{FD01D6DB-5763-EB30-B666-EB47970499E3}"/>
              </a:ext>
            </a:extLst>
          </p:cNvPr>
          <p:cNvSpPr txBox="1"/>
          <p:nvPr/>
        </p:nvSpPr>
        <p:spPr>
          <a:xfrm>
            <a:off x="419035" y="8667175"/>
            <a:ext cx="13992356" cy="553998"/>
          </a:xfrm>
          <a:prstGeom prst="rect">
            <a:avLst/>
          </a:prstGeom>
          <a:solidFill>
            <a:srgbClr val="EF5F11"/>
          </a:solidFill>
          <a:ln>
            <a:noFill/>
          </a:ln>
        </p:spPr>
        <p:style>
          <a:lnRef idx="0">
            <a:scrgbClr r="0" g="0" b="0"/>
          </a:lnRef>
          <a:fillRef idx="0">
            <a:scrgbClr r="0" g="0" b="0"/>
          </a:fillRef>
          <a:effectRef idx="0">
            <a:scrgbClr r="0" g="0" b="0"/>
          </a:effectRef>
          <a:fontRef idx="minor">
            <a:schemeClr val="lt1"/>
          </a:fontRef>
        </p:style>
        <p:txBody>
          <a:bodyPr wrap="square" lIns="182880" tIns="91440" rIns="182880" bIns="9144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r>
              <a:rPr lang="en-US" sz="2400" b="1">
                <a:solidFill>
                  <a:srgbClr val="FFFFFF"/>
                </a:solidFill>
                <a:latin typeface="Helvetica"/>
                <a:ea typeface="ＭＳ Ｐゴシック"/>
                <a:cs typeface="Helvetica"/>
              </a:rPr>
              <a:t>DIFFERENTIATORS</a:t>
            </a:r>
            <a:endParaRPr lang="en-US"/>
          </a:p>
        </p:txBody>
      </p:sp>
      <p:sp>
        <p:nvSpPr>
          <p:cNvPr id="5" name="TextBox 4">
            <a:extLst>
              <a:ext uri="{FF2B5EF4-FFF2-40B4-BE49-F238E27FC236}">
                <a16:creationId xmlns:a16="http://schemas.microsoft.com/office/drawing/2014/main" id="{E6BBCA25-99F9-83EC-A5CC-DAA931A28DFF}"/>
              </a:ext>
            </a:extLst>
          </p:cNvPr>
          <p:cNvSpPr txBox="1"/>
          <p:nvPr/>
        </p:nvSpPr>
        <p:spPr>
          <a:xfrm>
            <a:off x="7852284" y="2831210"/>
            <a:ext cx="6442378" cy="4154984"/>
          </a:xfrm>
          <a:prstGeom prst="rect">
            <a:avLst/>
          </a:prstGeom>
          <a:noFill/>
        </p:spPr>
        <p:txBody>
          <a:bodyPr wrap="square">
            <a:spAutoFit/>
          </a:bodyPr>
          <a:lstStyle/>
          <a:p>
            <a:pPr marL="342900" indent="-342900">
              <a:buFont typeface="Wingdings" pitchFamily="2" charset="2"/>
              <a:buChar char="ü"/>
            </a:pPr>
            <a:r>
              <a:rPr lang="en-US" sz="2200" b="1">
                <a:solidFill>
                  <a:schemeClr val="accent1"/>
                </a:solidFill>
                <a:latin typeface="Arial" panose="020B0604020202020204" pitchFamily="34" charset="0"/>
                <a:cs typeface="Arial" panose="020B0604020202020204" pitchFamily="34" charset="0"/>
              </a:rPr>
              <a:t>One, seamless workflow </a:t>
            </a:r>
            <a:r>
              <a:rPr lang="en-US" sz="2200">
                <a:latin typeface="Arial" panose="020B0604020202020204" pitchFamily="34" charset="0"/>
                <a:cs typeface="Arial" panose="020B0604020202020204" pitchFamily="34" charset="0"/>
              </a:rPr>
              <a:t>from request intake to public disclosure</a:t>
            </a:r>
            <a:br>
              <a:rPr lang="en-US" sz="2200">
                <a:latin typeface="Arial" panose="020B0604020202020204" pitchFamily="34" charset="0"/>
                <a:cs typeface="Arial" panose="020B0604020202020204" pitchFamily="34" charset="0"/>
              </a:rPr>
            </a:br>
            <a:endParaRPr lang="en-US" sz="2200">
              <a:latin typeface="Arial" panose="020B0604020202020204" pitchFamily="34" charset="0"/>
              <a:cs typeface="Arial" panose="020B0604020202020204" pitchFamily="34" charset="0"/>
            </a:endParaRPr>
          </a:p>
          <a:p>
            <a:pPr marL="342900" indent="-342900">
              <a:buFont typeface="Wingdings" pitchFamily="2" charset="2"/>
              <a:buChar char="ü"/>
            </a:pPr>
            <a:endParaRPr lang="en-US" sz="2200">
              <a:latin typeface="Arial" panose="020B0604020202020204" pitchFamily="34" charset="0"/>
              <a:cs typeface="Arial" panose="020B0604020202020204" pitchFamily="34" charset="0"/>
            </a:endParaRPr>
          </a:p>
          <a:p>
            <a:pPr marL="342900" indent="-342900">
              <a:buFont typeface="Wingdings" pitchFamily="2" charset="2"/>
              <a:buChar char="ü"/>
            </a:pPr>
            <a:r>
              <a:rPr lang="en-US" sz="2200" b="1">
                <a:solidFill>
                  <a:schemeClr val="accent1"/>
                </a:solidFill>
                <a:latin typeface="Arial" panose="020B0604020202020204" pitchFamily="34" charset="0"/>
                <a:cs typeface="Arial" panose="020B0604020202020204" pitchFamily="34" charset="0"/>
              </a:rPr>
              <a:t>Enhance the capabilities of agencies </a:t>
            </a:r>
            <a:r>
              <a:rPr lang="en-US" sz="2200" b="1" i="1">
                <a:solidFill>
                  <a:schemeClr val="accent1"/>
                </a:solidFill>
                <a:latin typeface="Arial" panose="020B0604020202020204" pitchFamily="34" charset="0"/>
                <a:cs typeface="Arial" panose="020B0604020202020204" pitchFamily="34" charset="0"/>
              </a:rPr>
              <a:t>and </a:t>
            </a:r>
            <a:r>
              <a:rPr lang="en-US" sz="2200" b="1">
                <a:solidFill>
                  <a:schemeClr val="accent1"/>
                </a:solidFill>
                <a:latin typeface="Arial" panose="020B0604020202020204" pitchFamily="34" charset="0"/>
                <a:cs typeface="Arial" panose="020B0604020202020204" pitchFamily="34" charset="0"/>
              </a:rPr>
              <a:t>the public </a:t>
            </a:r>
            <a:r>
              <a:rPr lang="en-US" sz="2200">
                <a:latin typeface="Arial" panose="020B0604020202020204" pitchFamily="34" charset="0"/>
                <a:cs typeface="Arial" panose="020B0604020202020204" pitchFamily="34" charset="0"/>
              </a:rPr>
              <a:t>with purpose-fit workflows and AI</a:t>
            </a:r>
          </a:p>
          <a:p>
            <a:pPr marL="342900" indent="-342900">
              <a:buFont typeface="Wingdings" pitchFamily="2" charset="2"/>
              <a:buChar char="ü"/>
            </a:pPr>
            <a:endParaRPr lang="en-US" sz="2200">
              <a:latin typeface="Arial" panose="020B0604020202020204" pitchFamily="34" charset="0"/>
              <a:cs typeface="Arial" panose="020B0604020202020204" pitchFamily="34" charset="0"/>
            </a:endParaRPr>
          </a:p>
          <a:p>
            <a:pPr marL="342900" indent="-342900">
              <a:buFont typeface="Wingdings" pitchFamily="2" charset="2"/>
              <a:buChar char="ü"/>
            </a:pPr>
            <a:r>
              <a:rPr lang="en-US" sz="2200" b="1">
                <a:solidFill>
                  <a:schemeClr val="accent1"/>
                </a:solidFill>
                <a:latin typeface="Arial" panose="020B0604020202020204" pitchFamily="34" charset="0"/>
                <a:cs typeface="Arial" panose="020B0604020202020204" pitchFamily="34" charset="0"/>
              </a:rPr>
              <a:t>Institutional disclosure history </a:t>
            </a:r>
            <a:r>
              <a:rPr lang="en-US" sz="2200">
                <a:latin typeface="Arial" panose="020B0604020202020204" pitchFamily="34" charset="0"/>
                <a:cs typeface="Arial" panose="020B0604020202020204" pitchFamily="34" charset="0"/>
              </a:rPr>
              <a:t>that learns from prior cases, releases, and exemptions.</a:t>
            </a:r>
          </a:p>
          <a:p>
            <a:endParaRPr lang="en-US" sz="2200">
              <a:latin typeface="Arial" panose="020B0604020202020204" pitchFamily="34" charset="0"/>
              <a:cs typeface="Arial" panose="020B0604020202020204" pitchFamily="34" charset="0"/>
            </a:endParaRPr>
          </a:p>
          <a:p>
            <a:pPr marL="342900" indent="-342900">
              <a:buFont typeface="Wingdings" pitchFamily="2" charset="2"/>
              <a:buChar char="ü"/>
            </a:pPr>
            <a:r>
              <a:rPr lang="en-US" sz="2200" b="1">
                <a:solidFill>
                  <a:schemeClr val="accent1"/>
                </a:solidFill>
                <a:latin typeface="Arial" panose="020B0604020202020204" pitchFamily="34" charset="0"/>
                <a:cs typeface="Arial" panose="020B0604020202020204" pitchFamily="34" charset="0"/>
              </a:rPr>
              <a:t>Real-time visibility </a:t>
            </a:r>
            <a:r>
              <a:rPr lang="en-US" sz="2200">
                <a:latin typeface="Arial" panose="020B0604020202020204" pitchFamily="34" charset="0"/>
                <a:cs typeface="Arial" panose="020B0604020202020204" pitchFamily="34" charset="0"/>
              </a:rPr>
              <a:t>into deadlines, backlog, and program performance</a:t>
            </a:r>
          </a:p>
        </p:txBody>
      </p:sp>
      <p:sp>
        <p:nvSpPr>
          <p:cNvPr id="14" name="Rectangle 1">
            <a:extLst>
              <a:ext uri="{FF2B5EF4-FFF2-40B4-BE49-F238E27FC236}">
                <a16:creationId xmlns:a16="http://schemas.microsoft.com/office/drawing/2014/main" id="{141BFA22-8410-D585-A6F1-9079417A9D3D}"/>
              </a:ext>
            </a:extLst>
          </p:cNvPr>
          <p:cNvSpPr>
            <a:spLocks noChangeArrowheads="1"/>
          </p:cNvSpPr>
          <p:nvPr/>
        </p:nvSpPr>
        <p:spPr bwMode="auto">
          <a:xfrm>
            <a:off x="302307" y="2831210"/>
            <a:ext cx="644237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85750" indent="-285750" defTabSz="914400" eaLnBrk="0" hangingPunct="0">
              <a:buFont typeface="Arial" panose="020B0604020202020204" pitchFamily="34" charset="0"/>
              <a:buChar char="•"/>
            </a:pPr>
            <a:r>
              <a:rPr lang="en-US" altLang="en-US" sz="2200" b="1">
                <a:solidFill>
                  <a:srgbClr val="FF0000"/>
                </a:solidFill>
                <a:latin typeface="Arial" panose="020B0604020202020204" pitchFamily="34" charset="0"/>
              </a:rPr>
              <a:t>Fragmented handoffs</a:t>
            </a:r>
            <a:r>
              <a:rPr lang="en-US" altLang="en-US" sz="2200">
                <a:solidFill>
                  <a:srgbClr val="FF0000"/>
                </a:solidFill>
                <a:latin typeface="Arial" panose="020B0604020202020204" pitchFamily="34" charset="0"/>
              </a:rPr>
              <a:t> </a:t>
            </a:r>
            <a:r>
              <a:rPr lang="en-US" altLang="en-US" sz="2200">
                <a:latin typeface="Arial" panose="020B0604020202020204" pitchFamily="34" charset="0"/>
              </a:rPr>
              <a:t>across the case lifecycle from intake, review, referral, release, and reporting.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200" b="1" i="0" u="none" strike="noStrike" cap="none" normalizeH="0" baseline="0">
              <a:ln>
                <a:noFill/>
              </a:ln>
              <a:solidFill>
                <a:srgbClr val="FF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a:ln>
                  <a:noFill/>
                </a:ln>
                <a:solidFill>
                  <a:srgbClr val="FF0000"/>
                </a:solidFill>
                <a:effectLst/>
                <a:latin typeface="Arial" panose="020B0604020202020204" pitchFamily="34" charset="0"/>
              </a:rPr>
              <a:t>Statutory deadlines </a:t>
            </a:r>
            <a:r>
              <a:rPr kumimoji="0" lang="en-US" altLang="en-US" sz="2200" b="0" i="0" u="none" strike="noStrike" cap="none" normalizeH="0" baseline="0">
                <a:ln>
                  <a:noFill/>
                </a:ln>
                <a:solidFill>
                  <a:schemeClr val="tx1"/>
                </a:solidFill>
                <a:effectLst/>
                <a:latin typeface="Arial" panose="020B0604020202020204" pitchFamily="34" charset="0"/>
              </a:rPr>
              <a:t>and </a:t>
            </a:r>
            <a:r>
              <a:rPr kumimoji="0" lang="en-US" altLang="en-US" sz="2200" b="1" i="0" u="none" strike="noStrike" cap="none" normalizeH="0" baseline="0">
                <a:ln>
                  <a:noFill/>
                </a:ln>
                <a:solidFill>
                  <a:srgbClr val="FF0000"/>
                </a:solidFill>
                <a:effectLst/>
                <a:latin typeface="Arial" panose="020B0604020202020204" pitchFamily="34" charset="0"/>
              </a:rPr>
              <a:t>growing backlog</a:t>
            </a:r>
            <a:r>
              <a:rPr lang="en-US" altLang="en-US" sz="2200">
                <a:latin typeface="Arial" panose="020B0604020202020204" pitchFamily="34" charset="0"/>
              </a:rPr>
              <a:t> of</a:t>
            </a:r>
            <a:r>
              <a:rPr kumimoji="0" lang="en-US" altLang="en-US" sz="2200" b="0" i="0" u="none" strike="noStrike" cap="none" normalizeH="0" baseline="0">
                <a:ln>
                  <a:noFill/>
                </a:ln>
                <a:solidFill>
                  <a:schemeClr val="tx1"/>
                </a:solidFill>
                <a:effectLst/>
                <a:latin typeface="Arial" panose="020B0604020202020204" pitchFamily="34" charset="0"/>
              </a:rPr>
              <a:t> high complexity cases.</a:t>
            </a:r>
          </a:p>
          <a:p>
            <a:pPr marR="0" lvl="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a:ln>
                  <a:noFill/>
                </a:ln>
                <a:solidFill>
                  <a:srgbClr val="FF0000"/>
                </a:solidFill>
                <a:effectLst/>
                <a:latin typeface="Arial" panose="020B0604020202020204" pitchFamily="34" charset="0"/>
              </a:rPr>
              <a:t>Re-work </a:t>
            </a:r>
            <a:r>
              <a:rPr kumimoji="0" lang="en-US" altLang="en-US" sz="2200" b="0" i="0" u="none" strike="noStrike" cap="none" normalizeH="0" baseline="0">
                <a:ln>
                  <a:noFill/>
                </a:ln>
                <a:solidFill>
                  <a:schemeClr val="tx1"/>
                </a:solidFill>
                <a:effectLst/>
                <a:latin typeface="Arial" panose="020B0604020202020204" pitchFamily="34" charset="0"/>
              </a:rPr>
              <a:t>for similar cases and/or the same records.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2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a:ln>
                  <a:noFill/>
                </a:ln>
                <a:solidFill>
                  <a:srgbClr val="FF0000"/>
                </a:solidFill>
                <a:effectLst/>
                <a:latin typeface="Arial" panose="020B0604020202020204" pitchFamily="34" charset="0"/>
              </a:rPr>
              <a:t>Limited visibility </a:t>
            </a:r>
            <a:r>
              <a:rPr kumimoji="0" lang="en-US" altLang="en-US" sz="2200" b="0" i="0" u="none" strike="noStrike" cap="none" normalizeH="0" baseline="0">
                <a:ln>
                  <a:noFill/>
                </a:ln>
                <a:solidFill>
                  <a:schemeClr val="tx1"/>
                </a:solidFill>
                <a:effectLst/>
                <a:latin typeface="Arial" panose="020B0604020202020204" pitchFamily="34" charset="0"/>
              </a:rPr>
              <a:t>into workload, deadlines, and defensibility.</a:t>
            </a:r>
          </a:p>
        </p:txBody>
      </p:sp>
    </p:spTree>
    <p:extLst>
      <p:ext uri="{BB962C8B-B14F-4D97-AF65-F5344CB8AC3E}">
        <p14:creationId xmlns:p14="http://schemas.microsoft.com/office/powerpoint/2010/main" val="8686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67397E-D635-EEFD-2B4E-EF500E6697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30ECFF4-5684-1823-8080-8274929DBC78}"/>
              </a:ext>
            </a:extLst>
          </p:cNvPr>
          <p:cNvPicPr>
            <a:picLocks noChangeAspect="1"/>
          </p:cNvPicPr>
          <p:nvPr/>
        </p:nvPicPr>
        <p:blipFill>
          <a:blip r:embed="rId3"/>
          <a:stretch>
            <a:fillRect/>
          </a:stretch>
        </p:blipFill>
        <p:spPr>
          <a:xfrm>
            <a:off x="456150" y="1976358"/>
            <a:ext cx="3471157" cy="2590027"/>
          </a:xfrm>
          <a:prstGeom prst="rect">
            <a:avLst/>
          </a:prstGeom>
          <a:ln>
            <a:solidFill>
              <a:schemeClr val="tx1"/>
            </a:solidFill>
          </a:ln>
        </p:spPr>
      </p:pic>
      <p:pic>
        <p:nvPicPr>
          <p:cNvPr id="5" name="Picture 4">
            <a:extLst>
              <a:ext uri="{FF2B5EF4-FFF2-40B4-BE49-F238E27FC236}">
                <a16:creationId xmlns:a16="http://schemas.microsoft.com/office/drawing/2014/main" id="{2A054BCA-BFDB-8CDD-6110-566415B11AD5}"/>
              </a:ext>
            </a:extLst>
          </p:cNvPr>
          <p:cNvPicPr>
            <a:picLocks noChangeAspect="1"/>
          </p:cNvPicPr>
          <p:nvPr/>
        </p:nvPicPr>
        <p:blipFill>
          <a:blip r:embed="rId4"/>
          <a:stretch>
            <a:fillRect/>
          </a:stretch>
        </p:blipFill>
        <p:spPr>
          <a:xfrm>
            <a:off x="10559917" y="1960108"/>
            <a:ext cx="3614333" cy="2800350"/>
          </a:xfrm>
          <a:prstGeom prst="rect">
            <a:avLst/>
          </a:prstGeom>
          <a:ln>
            <a:solidFill>
              <a:schemeClr val="tx1"/>
            </a:solidFill>
          </a:ln>
        </p:spPr>
      </p:pic>
      <p:pic>
        <p:nvPicPr>
          <p:cNvPr id="6" name="Picture 5">
            <a:extLst>
              <a:ext uri="{FF2B5EF4-FFF2-40B4-BE49-F238E27FC236}">
                <a16:creationId xmlns:a16="http://schemas.microsoft.com/office/drawing/2014/main" id="{2A95FC2E-2FC3-F08A-5942-05FB681ADD8C}"/>
              </a:ext>
            </a:extLst>
          </p:cNvPr>
          <p:cNvPicPr>
            <a:picLocks noChangeAspect="1"/>
          </p:cNvPicPr>
          <p:nvPr/>
        </p:nvPicPr>
        <p:blipFill>
          <a:blip r:embed="rId5"/>
          <a:stretch>
            <a:fillRect/>
          </a:stretch>
        </p:blipFill>
        <p:spPr>
          <a:xfrm>
            <a:off x="912009" y="2812834"/>
            <a:ext cx="3525592" cy="2145424"/>
          </a:xfrm>
          <a:prstGeom prst="rect">
            <a:avLst/>
          </a:prstGeom>
          <a:ln>
            <a:solidFill>
              <a:schemeClr val="tx1"/>
            </a:solidFill>
          </a:ln>
        </p:spPr>
      </p:pic>
      <p:sp>
        <p:nvSpPr>
          <p:cNvPr id="9" name="TextBox 8">
            <a:extLst>
              <a:ext uri="{FF2B5EF4-FFF2-40B4-BE49-F238E27FC236}">
                <a16:creationId xmlns:a16="http://schemas.microsoft.com/office/drawing/2014/main" id="{37F8C6CD-9B3F-4046-4227-EFEBE6989865}"/>
              </a:ext>
            </a:extLst>
          </p:cNvPr>
          <p:cNvSpPr txBox="1"/>
          <p:nvPr/>
        </p:nvSpPr>
        <p:spPr>
          <a:xfrm>
            <a:off x="10104076" y="5416766"/>
            <a:ext cx="4389120" cy="1600438"/>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r>
              <a:rPr lang="en-US" sz="2400" i="1">
                <a:solidFill>
                  <a:schemeClr val="accent1"/>
                </a:solidFill>
                <a:latin typeface="Arial" panose="020B0604020202020204" pitchFamily="34" charset="0"/>
                <a:ea typeface="ＭＳ Ｐゴシック"/>
                <a:cs typeface="Arial" panose="020B0604020202020204" pitchFamily="34" charset="0"/>
              </a:rPr>
              <a:t>Transparent and powerful</a:t>
            </a:r>
          </a:p>
          <a:p>
            <a:pPr algn="ctr"/>
            <a:r>
              <a:rPr lang="en-US" sz="2800" b="1">
                <a:solidFill>
                  <a:schemeClr val="accent1"/>
                </a:solidFill>
                <a:latin typeface="Arial"/>
                <a:ea typeface="ＭＳ Ｐゴシック"/>
                <a:cs typeface="Arial"/>
              </a:rPr>
              <a:t>Disclosure Management and Reading Room</a:t>
            </a:r>
            <a:endParaRPr lang="en-US" sz="2800" i="1">
              <a:solidFill>
                <a:schemeClr val="accent1"/>
              </a:solidFill>
              <a:latin typeface="Arial"/>
              <a:cs typeface="Arial"/>
            </a:endParaRPr>
          </a:p>
          <a:p>
            <a:pPr algn="ctr"/>
            <a:endParaRPr lang="en-US" sz="2400" i="1">
              <a:solidFill>
                <a:schemeClr val="accent1"/>
              </a:solidFill>
              <a:latin typeface="Arial" panose="020B0604020202020204" pitchFamily="34" charset="0"/>
              <a:ea typeface="ＭＳ Ｐゴシック"/>
              <a:cs typeface="Arial" panose="020B0604020202020204" pitchFamily="34" charset="0"/>
            </a:endParaRPr>
          </a:p>
        </p:txBody>
      </p:sp>
      <p:sp>
        <p:nvSpPr>
          <p:cNvPr id="10" name="TextBox 9">
            <a:extLst>
              <a:ext uri="{FF2B5EF4-FFF2-40B4-BE49-F238E27FC236}">
                <a16:creationId xmlns:a16="http://schemas.microsoft.com/office/drawing/2014/main" id="{B803369F-B82F-2C70-DE5B-49A39B662F32}"/>
              </a:ext>
            </a:extLst>
          </p:cNvPr>
          <p:cNvSpPr txBox="1"/>
          <p:nvPr/>
        </p:nvSpPr>
        <p:spPr>
          <a:xfrm>
            <a:off x="137204" y="5416766"/>
            <a:ext cx="4906276" cy="1538883"/>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buClr>
                <a:schemeClr val="tx1"/>
              </a:buClr>
            </a:pPr>
            <a:r>
              <a:rPr lang="en-US" sz="2400" i="1">
                <a:solidFill>
                  <a:schemeClr val="accent1"/>
                </a:solidFill>
                <a:latin typeface="Arial" panose="020B0604020202020204" pitchFamily="34" charset="0"/>
                <a:ea typeface="ＭＳ Ｐゴシック"/>
                <a:cs typeface="Arial" panose="020B0604020202020204" pitchFamily="34" charset="0"/>
              </a:rPr>
              <a:t>Intuitive and streamlined</a:t>
            </a:r>
          </a:p>
          <a:p>
            <a:pPr algn="ctr">
              <a:buClr>
                <a:schemeClr val="tx1"/>
              </a:buClr>
            </a:pPr>
            <a:r>
              <a:rPr lang="en-US" sz="2800" b="1" i="1">
                <a:solidFill>
                  <a:schemeClr val="accent1"/>
                </a:solidFill>
                <a:latin typeface="Arial" panose="020B0604020202020204" pitchFamily="34" charset="0"/>
                <a:ea typeface="ＭＳ Ｐゴシック"/>
                <a:cs typeface="Arial" panose="020B0604020202020204" pitchFamily="34" charset="0"/>
              </a:rPr>
              <a:t>Intake and Case Management</a:t>
            </a:r>
          </a:p>
          <a:p>
            <a:pPr>
              <a:buClr>
                <a:schemeClr val="tx1"/>
              </a:buClr>
            </a:pPr>
            <a:endParaRPr lang="en-US" sz="2000">
              <a:solidFill>
                <a:schemeClr val="bg1">
                  <a:lumMod val="50000"/>
                </a:schemeClr>
              </a:solidFill>
              <a:latin typeface="Arial" panose="020B0604020202020204" pitchFamily="34" charset="0"/>
              <a:ea typeface="ＭＳ Ｐゴシック"/>
              <a:cs typeface="Arial" panose="020B0604020202020204" pitchFamily="34" charset="0"/>
            </a:endParaRPr>
          </a:p>
        </p:txBody>
      </p:sp>
      <p:sp>
        <p:nvSpPr>
          <p:cNvPr id="11" name="TextBox 10">
            <a:extLst>
              <a:ext uri="{FF2B5EF4-FFF2-40B4-BE49-F238E27FC236}">
                <a16:creationId xmlns:a16="http://schemas.microsoft.com/office/drawing/2014/main" id="{C886E6DB-2254-62D6-77F6-4125F2845C07}"/>
              </a:ext>
            </a:extLst>
          </p:cNvPr>
          <p:cNvSpPr txBox="1"/>
          <p:nvPr/>
        </p:nvSpPr>
        <p:spPr>
          <a:xfrm>
            <a:off x="4873744" y="5416766"/>
            <a:ext cx="5155184" cy="1169551"/>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buClr>
                <a:schemeClr val="tx1"/>
              </a:buClr>
            </a:pPr>
            <a:r>
              <a:rPr lang="en-US" sz="2400" i="1">
                <a:solidFill>
                  <a:schemeClr val="accent1"/>
                </a:solidFill>
                <a:latin typeface="Arial"/>
                <a:ea typeface="ＭＳ Ｐゴシック"/>
                <a:cs typeface="Arial"/>
              </a:rPr>
              <a:t>Robust and </a:t>
            </a:r>
            <a:r>
              <a:rPr lang="en-US" sz="2400" i="1" err="1">
                <a:solidFill>
                  <a:schemeClr val="accent1"/>
                </a:solidFill>
                <a:latin typeface="Arial"/>
                <a:ea typeface="ＭＳ Ｐゴシック"/>
                <a:cs typeface="Arial"/>
              </a:rPr>
              <a:t>genAI</a:t>
            </a:r>
            <a:r>
              <a:rPr lang="en-US" sz="2400" i="1">
                <a:solidFill>
                  <a:schemeClr val="accent1"/>
                </a:solidFill>
                <a:latin typeface="Arial"/>
                <a:ea typeface="ＭＳ Ｐゴシック"/>
                <a:cs typeface="Arial"/>
              </a:rPr>
              <a:t>-powered</a:t>
            </a:r>
            <a:endParaRPr lang="en-US" sz="2400" b="1">
              <a:solidFill>
                <a:schemeClr val="accent1"/>
              </a:solidFill>
              <a:latin typeface="Arial" panose="020B0604020202020204" pitchFamily="34" charset="0"/>
              <a:ea typeface="ＭＳ Ｐゴシック"/>
              <a:cs typeface="Arial" panose="020B0604020202020204" pitchFamily="34" charset="0"/>
            </a:endParaRPr>
          </a:p>
          <a:p>
            <a:pPr algn="ctr">
              <a:buClr>
                <a:schemeClr val="tx1"/>
              </a:buClr>
            </a:pPr>
            <a:r>
              <a:rPr lang="en-US" sz="2800" b="1">
                <a:solidFill>
                  <a:schemeClr val="accent1"/>
                </a:solidFill>
                <a:latin typeface="Arial" panose="020B0604020202020204" pitchFamily="34" charset="0"/>
                <a:ea typeface="ＭＳ Ｐゴシック"/>
                <a:cs typeface="Arial" panose="020B0604020202020204" pitchFamily="34" charset="0"/>
              </a:rPr>
              <a:t>Review and Redaction</a:t>
            </a:r>
          </a:p>
          <a:p>
            <a:pPr algn="ctr"/>
            <a:r>
              <a:rPr lang="en-US" sz="2400" b="1" i="1">
                <a:solidFill>
                  <a:schemeClr val="accent1"/>
                </a:solidFill>
                <a:latin typeface="Arial"/>
                <a:ea typeface="ＭＳ Ｐゴシック"/>
                <a:cs typeface="Arial"/>
              </a:rPr>
              <a:t> </a:t>
            </a:r>
            <a:endParaRPr lang="en-US" sz="2400" b="1">
              <a:solidFill>
                <a:srgbClr val="3F7EBE"/>
              </a:solidFill>
              <a:latin typeface="Arial" panose="020B0604020202020204" pitchFamily="34" charset="0"/>
              <a:ea typeface="ＭＳ Ｐゴシック"/>
              <a:cs typeface="Arial" panose="020B0604020202020204" pitchFamily="34" charset="0"/>
            </a:endParaRPr>
          </a:p>
        </p:txBody>
      </p:sp>
      <p:graphicFrame>
        <p:nvGraphicFramePr>
          <p:cNvPr id="12" name="Table 5">
            <a:extLst>
              <a:ext uri="{FF2B5EF4-FFF2-40B4-BE49-F238E27FC236}">
                <a16:creationId xmlns:a16="http://schemas.microsoft.com/office/drawing/2014/main" id="{DB43C1BF-2A22-7B12-BC04-505FA840EAC7}"/>
              </a:ext>
            </a:extLst>
          </p:cNvPr>
          <p:cNvGraphicFramePr>
            <a:graphicFrameLocks noGrp="1"/>
          </p:cNvGraphicFramePr>
          <p:nvPr/>
        </p:nvGraphicFramePr>
        <p:xfrm>
          <a:off x="0" y="-1"/>
          <a:ext cx="14630400" cy="1171575"/>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2625966544"/>
                    </a:ext>
                  </a:extLst>
                </a:gridCol>
              </a:tblGrid>
              <a:tr h="1171575">
                <a:tc>
                  <a:txBody>
                    <a:bodyPr/>
                    <a:lstStyle/>
                    <a:p>
                      <a:pPr marL="0" marR="0" lvl="0" indent="0" algn="ctr" rtl="0" eaLnBrk="1" fontAlgn="auto" latinLnBrk="0" hangingPunct="1">
                        <a:lnSpc>
                          <a:spcPct val="100000"/>
                        </a:lnSpc>
                        <a:spcBef>
                          <a:spcPts val="0"/>
                        </a:spcBef>
                        <a:spcAft>
                          <a:spcPts val="0"/>
                        </a:spcAft>
                        <a:buClrTx/>
                        <a:buSzTx/>
                        <a:buFontTx/>
                        <a:buNone/>
                      </a:pPr>
                      <a:r>
                        <a:rPr lang="en-US" sz="3200" b="1" i="1" kern="1200">
                          <a:solidFill>
                            <a:schemeClr val="bg1"/>
                          </a:solidFill>
                          <a:latin typeface="+mn-lt"/>
                          <a:ea typeface="+mn-ea"/>
                          <a:cs typeface="+mn-cs"/>
                        </a:rPr>
                        <a:t>An end-to-end, seamless solution for FOIA workflows</a:t>
                      </a:r>
                      <a:endParaRPr lang="en-US" sz="2000" b="1" i="1">
                        <a:solidFill>
                          <a:schemeClr val="bg1"/>
                        </a:solidFill>
                      </a:endParaRPr>
                    </a:p>
                  </a:txBody>
                  <a:tcPr marL="274320" marR="274320" marT="182880" marB="18288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54584374"/>
                  </a:ext>
                </a:extLst>
              </a:tr>
            </a:tbl>
          </a:graphicData>
        </a:graphic>
      </p:graphicFrame>
      <p:graphicFrame>
        <p:nvGraphicFramePr>
          <p:cNvPr id="14" name="Table 5">
            <a:extLst>
              <a:ext uri="{FF2B5EF4-FFF2-40B4-BE49-F238E27FC236}">
                <a16:creationId xmlns:a16="http://schemas.microsoft.com/office/drawing/2014/main" id="{4FD78539-5754-88FA-D623-62E9AA8C15DB}"/>
              </a:ext>
            </a:extLst>
          </p:cNvPr>
          <p:cNvGraphicFramePr>
            <a:graphicFrameLocks noGrp="1"/>
          </p:cNvGraphicFramePr>
          <p:nvPr/>
        </p:nvGraphicFramePr>
        <p:xfrm>
          <a:off x="0" y="6729382"/>
          <a:ext cx="14630400" cy="1171575"/>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2625966544"/>
                    </a:ext>
                  </a:extLst>
                </a:gridCol>
              </a:tblGrid>
              <a:tr h="1171575">
                <a:tc>
                  <a:txBody>
                    <a:bodyPr/>
                    <a:lstStyle/>
                    <a:p>
                      <a:pPr marL="0" marR="0" lvl="0" indent="0" algn="ctr" rtl="0" eaLnBrk="1" fontAlgn="auto" latinLnBrk="0" hangingPunct="1">
                        <a:lnSpc>
                          <a:spcPct val="100000"/>
                        </a:lnSpc>
                        <a:spcBef>
                          <a:spcPts val="0"/>
                        </a:spcBef>
                        <a:spcAft>
                          <a:spcPts val="0"/>
                        </a:spcAft>
                        <a:buClrTx/>
                        <a:buSzTx/>
                        <a:buFontTx/>
                        <a:buNone/>
                      </a:pPr>
                      <a:r>
                        <a:rPr lang="en-US" sz="2400" b="0" i="1" kern="1200">
                          <a:solidFill>
                            <a:schemeClr val="tx1"/>
                          </a:solidFill>
                          <a:latin typeface="+mn-lt"/>
                          <a:ea typeface="+mn-ea"/>
                          <a:cs typeface="+mn-cs"/>
                        </a:rPr>
                        <a:t>Including</a:t>
                      </a:r>
                      <a:r>
                        <a:rPr lang="en-US" sz="2400" b="1" i="1" kern="1200">
                          <a:solidFill>
                            <a:schemeClr val="tx1"/>
                          </a:solidFill>
                          <a:latin typeface="+mn-lt"/>
                          <a:ea typeface="+mn-ea"/>
                          <a:cs typeface="+mn-cs"/>
                        </a:rPr>
                        <a:t> </a:t>
                      </a:r>
                      <a:r>
                        <a:rPr lang="en-US" sz="2400" b="1" i="1" kern="1200">
                          <a:solidFill>
                            <a:schemeClr val="accent1"/>
                          </a:solidFill>
                          <a:latin typeface="+mn-lt"/>
                          <a:ea typeface="+mn-ea"/>
                          <a:cs typeface="+mn-cs"/>
                        </a:rPr>
                        <a:t>Automated Yearly Reporting</a:t>
                      </a:r>
                      <a:r>
                        <a:rPr lang="en-US" sz="2400" b="1" i="1" kern="1200">
                          <a:solidFill>
                            <a:schemeClr val="tx1"/>
                          </a:solidFill>
                          <a:latin typeface="+mn-lt"/>
                          <a:ea typeface="+mn-ea"/>
                          <a:cs typeface="+mn-cs"/>
                        </a:rPr>
                        <a:t>, </a:t>
                      </a:r>
                      <a:r>
                        <a:rPr lang="en-US" sz="2400" b="1" i="1" kern="1200">
                          <a:solidFill>
                            <a:schemeClr val="accent1"/>
                          </a:solidFill>
                          <a:latin typeface="+mn-lt"/>
                          <a:ea typeface="+mn-ea"/>
                          <a:cs typeface="+mn-cs"/>
                        </a:rPr>
                        <a:t>Comprehensive Auditability</a:t>
                      </a:r>
                      <a:r>
                        <a:rPr lang="en-US" sz="2400" b="1" i="1" kern="1200">
                          <a:solidFill>
                            <a:schemeClr val="tx1"/>
                          </a:solidFill>
                          <a:latin typeface="+mn-lt"/>
                          <a:ea typeface="+mn-ea"/>
                          <a:cs typeface="+mn-cs"/>
                        </a:rPr>
                        <a:t>, </a:t>
                      </a:r>
                      <a:r>
                        <a:rPr lang="en-US" sz="2400" b="1" i="1" kern="1200">
                          <a:solidFill>
                            <a:schemeClr val="accent1"/>
                          </a:solidFill>
                          <a:latin typeface="+mn-lt"/>
                          <a:ea typeface="+mn-ea"/>
                          <a:cs typeface="+mn-cs"/>
                        </a:rPr>
                        <a:t>Communication</a:t>
                      </a:r>
                      <a:r>
                        <a:rPr lang="en-US" sz="2400" b="0" i="1" kern="1200">
                          <a:solidFill>
                            <a:schemeClr val="tx1"/>
                          </a:solidFill>
                          <a:latin typeface="+mn-lt"/>
                          <a:ea typeface="+mn-ea"/>
                          <a:cs typeface="+mn-cs"/>
                        </a:rPr>
                        <a:t>, and</a:t>
                      </a:r>
                      <a:endParaRPr lang="en-US" sz="2400" b="0" i="1" kern="1200">
                        <a:solidFill>
                          <a:schemeClr val="accent1"/>
                        </a:solidFill>
                        <a:latin typeface="+mn-lt"/>
                        <a:ea typeface="+mn-ea"/>
                        <a:cs typeface="+mn-cs"/>
                      </a:endParaRPr>
                    </a:p>
                    <a:p>
                      <a:pPr marL="0" marR="0" lvl="0" indent="0" algn="ctr" rtl="0" eaLnBrk="1" fontAlgn="auto" latinLnBrk="0" hangingPunct="1">
                        <a:lnSpc>
                          <a:spcPct val="100000"/>
                        </a:lnSpc>
                        <a:spcBef>
                          <a:spcPts val="0"/>
                        </a:spcBef>
                        <a:spcAft>
                          <a:spcPts val="0"/>
                        </a:spcAft>
                        <a:buClrTx/>
                        <a:buSzTx/>
                        <a:buFontTx/>
                        <a:buNone/>
                      </a:pPr>
                      <a:r>
                        <a:rPr lang="en-US" sz="2400" b="1" i="1" kern="1200">
                          <a:solidFill>
                            <a:schemeClr val="tx1"/>
                          </a:solidFill>
                          <a:latin typeface="+mn-lt"/>
                          <a:ea typeface="+mn-ea"/>
                          <a:cs typeface="+mn-cs"/>
                        </a:rPr>
                        <a:t>Built to scale to handle the simplest FOIA case to the most complex litigation</a:t>
                      </a:r>
                      <a:endParaRPr lang="en-US" sz="2400" b="1" i="1">
                        <a:solidFill>
                          <a:schemeClr val="tx1"/>
                        </a:solidFill>
                      </a:endParaRPr>
                    </a:p>
                  </a:txBody>
                  <a:tcPr marL="274320" marR="274320" marT="182880" marB="18288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54584374"/>
                  </a:ext>
                </a:extLst>
              </a:tr>
            </a:tbl>
          </a:graphicData>
        </a:graphic>
      </p:graphicFrame>
      <p:pic>
        <p:nvPicPr>
          <p:cNvPr id="15" name="Picture 14">
            <a:extLst>
              <a:ext uri="{FF2B5EF4-FFF2-40B4-BE49-F238E27FC236}">
                <a16:creationId xmlns:a16="http://schemas.microsoft.com/office/drawing/2014/main" id="{1F2EBDB9-3835-C8E3-9B3C-580F3E7C0914}"/>
              </a:ext>
            </a:extLst>
          </p:cNvPr>
          <p:cNvPicPr>
            <a:picLocks noChangeAspect="1"/>
          </p:cNvPicPr>
          <p:nvPr/>
        </p:nvPicPr>
        <p:blipFill>
          <a:blip r:embed="rId6"/>
          <a:stretch>
            <a:fillRect/>
          </a:stretch>
        </p:blipFill>
        <p:spPr>
          <a:xfrm>
            <a:off x="5211056" y="1976358"/>
            <a:ext cx="4480560" cy="2800350"/>
          </a:xfrm>
          <a:prstGeom prst="rect">
            <a:avLst/>
          </a:prstGeom>
          <a:ln>
            <a:solidFill>
              <a:schemeClr val="tx1"/>
            </a:solidFill>
          </a:ln>
        </p:spPr>
      </p:pic>
    </p:spTree>
    <p:extLst>
      <p:ext uri="{BB962C8B-B14F-4D97-AF65-F5344CB8AC3E}">
        <p14:creationId xmlns:p14="http://schemas.microsoft.com/office/powerpoint/2010/main" val="32197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CD1B57-4089-1010-471F-66A2CE897D6D}"/>
            </a:ext>
          </a:extLst>
        </p:cNvPr>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C59E6C78-DA18-A3A2-00C6-AA0811848ABF}"/>
              </a:ext>
            </a:extLst>
          </p:cNvPr>
          <p:cNvGraphicFramePr>
            <a:graphicFrameLocks noGrp="1"/>
          </p:cNvGraphicFramePr>
          <p:nvPr>
            <p:extLst>
              <p:ext uri="{D42A27DB-BD31-4B8C-83A1-F6EECF244321}">
                <p14:modId xmlns:p14="http://schemas.microsoft.com/office/powerpoint/2010/main" val="2939668012"/>
              </p:ext>
            </p:extLst>
          </p:nvPr>
        </p:nvGraphicFramePr>
        <p:xfrm>
          <a:off x="0" y="-1"/>
          <a:ext cx="14630400" cy="1171575"/>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2625966544"/>
                    </a:ext>
                  </a:extLst>
                </a:gridCol>
              </a:tblGrid>
              <a:tr h="1171575">
                <a:tc>
                  <a:txBody>
                    <a:bodyPr/>
                    <a:lstStyle/>
                    <a:p>
                      <a:pPr marL="0" marR="0" lvl="0" indent="0" algn="l" rtl="0" eaLnBrk="1" fontAlgn="auto" latinLnBrk="0" hangingPunct="1">
                        <a:lnSpc>
                          <a:spcPct val="100000"/>
                        </a:lnSpc>
                        <a:spcBef>
                          <a:spcPts val="0"/>
                        </a:spcBef>
                        <a:spcAft>
                          <a:spcPts val="0"/>
                        </a:spcAft>
                        <a:buClrTx/>
                        <a:buSzTx/>
                        <a:buFontTx/>
                        <a:buNone/>
                      </a:pPr>
                      <a:r>
                        <a:rPr lang="en-US" sz="3200" b="1" i="1" kern="1200">
                          <a:solidFill>
                            <a:schemeClr val="bg1"/>
                          </a:solidFill>
                          <a:latin typeface="+mn-lt"/>
                          <a:ea typeface="+mn-ea"/>
                          <a:cs typeface="+mn-cs"/>
                        </a:rPr>
                        <a:t>Reduce the backlog and beat the clock</a:t>
                      </a:r>
                      <a:endParaRPr lang="en-US" sz="2000" b="1" i="1">
                        <a:solidFill>
                          <a:schemeClr val="bg1"/>
                        </a:solidFill>
                      </a:endParaRPr>
                    </a:p>
                  </a:txBody>
                  <a:tcPr marL="274320" marR="274320" marT="182880" marB="18288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54584374"/>
                  </a:ext>
                </a:extLst>
              </a:tr>
            </a:tbl>
          </a:graphicData>
        </a:graphic>
      </p:graphicFrame>
      <p:pic>
        <p:nvPicPr>
          <p:cNvPr id="5" name="Picture 4">
            <a:extLst>
              <a:ext uri="{FF2B5EF4-FFF2-40B4-BE49-F238E27FC236}">
                <a16:creationId xmlns:a16="http://schemas.microsoft.com/office/drawing/2014/main" id="{B2117B62-A261-E9D1-5CBF-49BB176155D4}"/>
              </a:ext>
            </a:extLst>
          </p:cNvPr>
          <p:cNvPicPr>
            <a:picLocks noChangeAspect="1"/>
          </p:cNvPicPr>
          <p:nvPr/>
        </p:nvPicPr>
        <p:blipFill>
          <a:blip r:embed="rId3"/>
          <a:stretch>
            <a:fillRect/>
          </a:stretch>
        </p:blipFill>
        <p:spPr>
          <a:xfrm>
            <a:off x="4914899" y="3622269"/>
            <a:ext cx="5646419" cy="3529012"/>
          </a:xfrm>
          <a:prstGeom prst="rect">
            <a:avLst/>
          </a:prstGeom>
          <a:ln>
            <a:solidFill>
              <a:schemeClr val="tx1"/>
            </a:solidFill>
          </a:ln>
        </p:spPr>
      </p:pic>
      <p:graphicFrame>
        <p:nvGraphicFramePr>
          <p:cNvPr id="8" name="Table 3">
            <a:extLst>
              <a:ext uri="{FF2B5EF4-FFF2-40B4-BE49-F238E27FC236}">
                <a16:creationId xmlns:a16="http://schemas.microsoft.com/office/drawing/2014/main" id="{BE5FA9DB-AE32-830F-697D-0404140D1586}"/>
              </a:ext>
            </a:extLst>
          </p:cNvPr>
          <p:cNvGraphicFramePr>
            <a:graphicFrameLocks noGrp="1"/>
          </p:cNvGraphicFramePr>
          <p:nvPr>
            <p:extLst>
              <p:ext uri="{D42A27DB-BD31-4B8C-83A1-F6EECF244321}">
                <p14:modId xmlns:p14="http://schemas.microsoft.com/office/powerpoint/2010/main" val="2215690260"/>
              </p:ext>
            </p:extLst>
          </p:nvPr>
        </p:nvGraphicFramePr>
        <p:xfrm>
          <a:off x="218385" y="1669149"/>
          <a:ext cx="4128762" cy="5760720"/>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4991926">
                <a:tc>
                  <a:txBody>
                    <a:bodyPr/>
                    <a:lstStyle/>
                    <a:p>
                      <a:pPr marL="0" indent="0" algn="ctr"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Speed </a:t>
                      </a:r>
                      <a:r>
                        <a:rPr lang="en-US" sz="2200" b="1" i="1">
                          <a:solidFill>
                            <a:schemeClr val="accent1"/>
                          </a:solidFill>
                        </a:rPr>
                        <a:t>with</a:t>
                      </a:r>
                      <a:r>
                        <a:rPr lang="en-US" sz="2200" b="1" i="0">
                          <a:solidFill>
                            <a:schemeClr val="accent1"/>
                          </a:solidFill>
                        </a:rPr>
                        <a:t> consistency</a:t>
                      </a:r>
                      <a:endParaRPr lang="en-US" sz="2200" b="0" i="0">
                        <a:solidFill>
                          <a:schemeClr val="accent1"/>
                        </a:solidFill>
                      </a:endParaRPr>
                    </a:p>
                    <a:p>
                      <a:pPr marL="342900" indent="-342900"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See the full backlog and due dates in one view.</a:t>
                      </a:r>
                    </a:p>
                    <a:p>
                      <a:pPr marL="342900" indent="-342900"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Move requests through review with a consistent workflow.</a:t>
                      </a:r>
                    </a:p>
                    <a:p>
                      <a:pPr marL="342900" indent="-342900"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Capture a defensible trail of every action and decision.</a:t>
                      </a:r>
                    </a:p>
                    <a:p>
                      <a:pPr marL="342900" indent="-342900"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Standardize requester communications.</a:t>
                      </a:r>
                    </a:p>
                    <a:p>
                      <a:pPr marL="342900" indent="-342900"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Manage tasks, referrals, and consultations in one flow.</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endParaRPr lang="en-US" sz="1800" b="0" i="0">
                        <a:solidFill>
                          <a:schemeClr val="tx1"/>
                        </a:solidFill>
                      </a:endParaRPr>
                    </a:p>
                    <a:p>
                      <a:pPr marL="0" indent="0" algn="ctr" defTabSz="323688" rtl="0" eaLnBrk="1" latinLnBrk="0" hangingPunct="1">
                        <a:spcBef>
                          <a:spcPts val="1200"/>
                        </a:spcBef>
                        <a:spcAft>
                          <a:spcPts val="0"/>
                        </a:spcAft>
                        <a:buClr>
                          <a:schemeClr val="accent1"/>
                        </a:buClr>
                        <a:buFont typeface="Arial" panose="020B0604020202020204" pitchFamily="34" charset="0"/>
                        <a:buNone/>
                      </a:pPr>
                      <a:r>
                        <a:rPr lang="en-US" sz="2400" b="1" i="0">
                          <a:solidFill>
                            <a:schemeClr val="accent1"/>
                          </a:solidFill>
                        </a:rPr>
                        <a:t>See the case progress</a:t>
                      </a:r>
                      <a:endParaRPr lang="en-US" sz="2400" b="0" i="0">
                        <a:solidFill>
                          <a:schemeClr val="accent1"/>
                        </a:solidFill>
                      </a:endParaRP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a:t>More visibility into where a request stands.</a:t>
                      </a:r>
                      <a:endParaRPr lang="en-US" sz="1800" b="0" i="0">
                        <a:solidFill>
                          <a:schemeClr val="tx1"/>
                        </a:solidFill>
                      </a:endParaRP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sp>
        <p:nvSpPr>
          <p:cNvPr id="9" name="Rectangle 8">
            <a:extLst>
              <a:ext uri="{FF2B5EF4-FFF2-40B4-BE49-F238E27FC236}">
                <a16:creationId xmlns:a16="http://schemas.microsoft.com/office/drawing/2014/main" id="{79B7268D-37A3-5FF5-21BF-4261FD89D195}"/>
              </a:ext>
            </a:extLst>
          </p:cNvPr>
          <p:cNvSpPr/>
          <p:nvPr/>
        </p:nvSpPr>
        <p:spPr>
          <a:xfrm>
            <a:off x="270264" y="6001418"/>
            <a:ext cx="4025003" cy="154305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2000"/>
          </a:p>
        </p:txBody>
      </p:sp>
      <p:pic>
        <p:nvPicPr>
          <p:cNvPr id="10" name="Picture 9">
            <a:extLst>
              <a:ext uri="{FF2B5EF4-FFF2-40B4-BE49-F238E27FC236}">
                <a16:creationId xmlns:a16="http://schemas.microsoft.com/office/drawing/2014/main" id="{52460FD9-D48E-8CD8-E7B7-6DCCF3D6210B}"/>
              </a:ext>
            </a:extLst>
          </p:cNvPr>
          <p:cNvPicPr>
            <a:picLocks noChangeAspect="1"/>
          </p:cNvPicPr>
          <p:nvPr/>
        </p:nvPicPr>
        <p:blipFill>
          <a:blip r:embed="rId4"/>
          <a:stretch>
            <a:fillRect/>
          </a:stretch>
        </p:blipFill>
        <p:spPr>
          <a:xfrm>
            <a:off x="8456987" y="1598042"/>
            <a:ext cx="5444752" cy="3402970"/>
          </a:xfrm>
          <a:prstGeom prst="rect">
            <a:avLst/>
          </a:prstGeom>
          <a:ln>
            <a:solidFill>
              <a:schemeClr val="tx1"/>
            </a:solidFill>
          </a:ln>
        </p:spPr>
      </p:pic>
      <p:pic>
        <p:nvPicPr>
          <p:cNvPr id="13" name="Graphic 12" descr="Arrow Up with solid fill">
            <a:extLst>
              <a:ext uri="{FF2B5EF4-FFF2-40B4-BE49-F238E27FC236}">
                <a16:creationId xmlns:a16="http://schemas.microsoft.com/office/drawing/2014/main" id="{08DEE713-11A3-DFCA-070B-565DC765DD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700000">
            <a:off x="7400934" y="2643184"/>
            <a:ext cx="914400" cy="914400"/>
          </a:xfrm>
          <a:prstGeom prst="rect">
            <a:avLst/>
          </a:prstGeom>
        </p:spPr>
      </p:pic>
    </p:spTree>
    <p:extLst>
      <p:ext uri="{BB962C8B-B14F-4D97-AF65-F5344CB8AC3E}">
        <p14:creationId xmlns:p14="http://schemas.microsoft.com/office/powerpoint/2010/main" val="54081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1223D7-7764-2A83-9059-E7BF14663854}"/>
            </a:ext>
          </a:extLst>
        </p:cNvPr>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FAC32B71-A7EB-6700-B372-5E8B8EB05912}"/>
              </a:ext>
            </a:extLst>
          </p:cNvPr>
          <p:cNvGraphicFramePr>
            <a:graphicFrameLocks noGrp="1"/>
          </p:cNvGraphicFramePr>
          <p:nvPr>
            <p:extLst>
              <p:ext uri="{D42A27DB-BD31-4B8C-83A1-F6EECF244321}">
                <p14:modId xmlns:p14="http://schemas.microsoft.com/office/powerpoint/2010/main" val="2341856416"/>
              </p:ext>
            </p:extLst>
          </p:nvPr>
        </p:nvGraphicFramePr>
        <p:xfrm>
          <a:off x="0" y="-1"/>
          <a:ext cx="14630400" cy="1171575"/>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2625966544"/>
                    </a:ext>
                  </a:extLst>
                </a:gridCol>
              </a:tblGrid>
              <a:tr h="1171575">
                <a:tc>
                  <a:txBody>
                    <a:bodyPr/>
                    <a:lstStyle/>
                    <a:p>
                      <a:pPr marL="0" marR="0" lvl="0" indent="0" algn="l" rtl="0" eaLnBrk="1" fontAlgn="auto" latinLnBrk="0" hangingPunct="1">
                        <a:lnSpc>
                          <a:spcPct val="100000"/>
                        </a:lnSpc>
                        <a:spcBef>
                          <a:spcPts val="0"/>
                        </a:spcBef>
                        <a:spcAft>
                          <a:spcPts val="0"/>
                        </a:spcAft>
                        <a:buClrTx/>
                        <a:buSzTx/>
                        <a:buFontTx/>
                        <a:buNone/>
                      </a:pPr>
                      <a:r>
                        <a:rPr lang="en-US" sz="3200" i="1"/>
                        <a:t>Find responsive records and exemptions faster and smarter</a:t>
                      </a:r>
                      <a:endParaRPr lang="en-US" sz="2000" b="0" i="1">
                        <a:solidFill>
                          <a:schemeClr val="bg1"/>
                        </a:solidFill>
                      </a:endParaRPr>
                    </a:p>
                  </a:txBody>
                  <a:tcPr marL="274320" marR="274320" marT="182880" marB="18288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54584374"/>
                  </a:ext>
                </a:extLst>
              </a:tr>
            </a:tbl>
          </a:graphicData>
        </a:graphic>
      </p:graphicFrame>
      <p:graphicFrame>
        <p:nvGraphicFramePr>
          <p:cNvPr id="11" name="Table 3">
            <a:extLst>
              <a:ext uri="{FF2B5EF4-FFF2-40B4-BE49-F238E27FC236}">
                <a16:creationId xmlns:a16="http://schemas.microsoft.com/office/drawing/2014/main" id="{7C1F61B3-DFBC-F0D3-CAF3-FA40E5257E33}"/>
              </a:ext>
            </a:extLst>
          </p:cNvPr>
          <p:cNvGraphicFramePr>
            <a:graphicFrameLocks noGrp="1"/>
          </p:cNvGraphicFramePr>
          <p:nvPr>
            <p:extLst>
              <p:ext uri="{D42A27DB-BD31-4B8C-83A1-F6EECF244321}">
                <p14:modId xmlns:p14="http://schemas.microsoft.com/office/powerpoint/2010/main" val="4159719039"/>
              </p:ext>
            </p:extLst>
          </p:nvPr>
        </p:nvGraphicFramePr>
        <p:xfrm>
          <a:off x="218385" y="1669149"/>
          <a:ext cx="4128762" cy="4998720"/>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4991926">
                <a:tc>
                  <a:txBody>
                    <a:bodyPr/>
                    <a:lstStyle/>
                    <a:p>
                      <a:pPr marL="0" indent="0" algn="ctr"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AI Your Way</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i="0" kern="1200">
                          <a:solidFill>
                            <a:schemeClr val="tx1"/>
                          </a:solidFill>
                          <a:latin typeface="+mn-lt"/>
                          <a:ea typeface="+mn-ea"/>
                          <a:cs typeface="+mn-cs"/>
                        </a:rPr>
                        <a:t>Customize AI with agency standards to find responsive records and predict PII/CBI and other exemptions faster.</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i="0" kern="1200">
                          <a:solidFill>
                            <a:schemeClr val="tx1"/>
                          </a:solidFill>
                          <a:latin typeface="+mn-lt"/>
                          <a:ea typeface="+mn-ea"/>
                          <a:cs typeface="+mn-cs"/>
                        </a:rPr>
                        <a:t>Move faster on interim and final responses with more consistent determinations.</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i="0" kern="1200">
                          <a:solidFill>
                            <a:schemeClr val="tx1"/>
                          </a:solidFill>
                          <a:latin typeface="+mn-lt"/>
                          <a:ea typeface="+mn-ea"/>
                          <a:cs typeface="+mn-cs"/>
                        </a:rPr>
                        <a:t>Respond to complex and high- volume requests with high confidence in </a:t>
                      </a:r>
                      <a:r>
                        <a:rPr lang="en-US" sz="1800" b="0" i="1" kern="1200">
                          <a:solidFill>
                            <a:schemeClr val="tx1"/>
                          </a:solidFill>
                          <a:latin typeface="+mn-lt"/>
                          <a:ea typeface="+mn-ea"/>
                          <a:cs typeface="+mn-cs"/>
                        </a:rPr>
                        <a:t>less </a:t>
                      </a:r>
                      <a:r>
                        <a:rPr lang="en-US" sz="1800" b="0" i="0" kern="1200">
                          <a:solidFill>
                            <a:schemeClr val="tx1"/>
                          </a:solidFill>
                          <a:latin typeface="+mn-lt"/>
                          <a:ea typeface="+mn-ea"/>
                          <a:cs typeface="+mn-cs"/>
                        </a:rPr>
                        <a:t>time.</a:t>
                      </a:r>
                    </a:p>
                    <a:p>
                      <a:pPr marL="0" indent="0" algn="ctr"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Response, received</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i="0" kern="1200">
                          <a:solidFill>
                            <a:schemeClr val="tx1"/>
                          </a:solidFill>
                          <a:latin typeface="+mn-lt"/>
                          <a:ea typeface="+mn-ea"/>
                          <a:cs typeface="+mn-cs"/>
                        </a:rPr>
                        <a:t>Increased consistency and useful disclosures.</a:t>
                      </a: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pic>
        <p:nvPicPr>
          <p:cNvPr id="3" name="Picture 2">
            <a:extLst>
              <a:ext uri="{FF2B5EF4-FFF2-40B4-BE49-F238E27FC236}">
                <a16:creationId xmlns:a16="http://schemas.microsoft.com/office/drawing/2014/main" id="{C48A5CAF-3175-C5F6-0B35-A7172373F551}"/>
              </a:ext>
            </a:extLst>
          </p:cNvPr>
          <p:cNvPicPr>
            <a:picLocks noChangeAspect="1"/>
          </p:cNvPicPr>
          <p:nvPr/>
        </p:nvPicPr>
        <p:blipFill>
          <a:blip r:embed="rId4"/>
          <a:stretch>
            <a:fillRect/>
          </a:stretch>
        </p:blipFill>
        <p:spPr>
          <a:xfrm>
            <a:off x="4772430" y="1756698"/>
            <a:ext cx="9574604" cy="5344494"/>
          </a:xfrm>
          <a:prstGeom prst="rect">
            <a:avLst/>
          </a:prstGeom>
          <a:ln>
            <a:solidFill>
              <a:schemeClr val="tx1"/>
            </a:solidFill>
          </a:ln>
        </p:spPr>
      </p:pic>
      <p:sp>
        <p:nvSpPr>
          <p:cNvPr id="6" name="Rectangle 5">
            <a:extLst>
              <a:ext uri="{FF2B5EF4-FFF2-40B4-BE49-F238E27FC236}">
                <a16:creationId xmlns:a16="http://schemas.microsoft.com/office/drawing/2014/main" id="{4F3C6AD7-2EF9-4CE5-AC64-43A3124DB988}"/>
              </a:ext>
            </a:extLst>
          </p:cNvPr>
          <p:cNvSpPr/>
          <p:nvPr/>
        </p:nvSpPr>
        <p:spPr>
          <a:xfrm>
            <a:off x="218385" y="5486398"/>
            <a:ext cx="4025003" cy="137160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2000"/>
          </a:p>
        </p:txBody>
      </p:sp>
    </p:spTree>
    <p:extLst>
      <p:ext uri="{BB962C8B-B14F-4D97-AF65-F5344CB8AC3E}">
        <p14:creationId xmlns:p14="http://schemas.microsoft.com/office/powerpoint/2010/main" val="249414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5635346-08CD-51D9-E8A9-B926B54670EE}"/>
            </a:ext>
          </a:extLst>
        </p:cNvPr>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A8A5EFB0-CCCA-2427-9A0B-C8289BE266F8}"/>
              </a:ext>
            </a:extLst>
          </p:cNvPr>
          <p:cNvGraphicFramePr>
            <a:graphicFrameLocks noGrp="1"/>
          </p:cNvGraphicFramePr>
          <p:nvPr>
            <p:extLst>
              <p:ext uri="{D42A27DB-BD31-4B8C-83A1-F6EECF244321}">
                <p14:modId xmlns:p14="http://schemas.microsoft.com/office/powerpoint/2010/main" val="3297717296"/>
              </p:ext>
            </p:extLst>
          </p:nvPr>
        </p:nvGraphicFramePr>
        <p:xfrm>
          <a:off x="0" y="-1"/>
          <a:ext cx="14630400" cy="1171575"/>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2625966544"/>
                    </a:ext>
                  </a:extLst>
                </a:gridCol>
              </a:tblGrid>
              <a:tr h="1171575">
                <a:tc>
                  <a:txBody>
                    <a:bodyPr/>
                    <a:lstStyle/>
                    <a:p>
                      <a:pPr marL="0" marR="0" lvl="0" indent="0" algn="l" rtl="0" eaLnBrk="1" fontAlgn="auto" latinLnBrk="0" hangingPunct="1">
                        <a:lnSpc>
                          <a:spcPct val="100000"/>
                        </a:lnSpc>
                        <a:spcBef>
                          <a:spcPts val="0"/>
                        </a:spcBef>
                        <a:spcAft>
                          <a:spcPts val="0"/>
                        </a:spcAft>
                        <a:buClrTx/>
                        <a:buSzTx/>
                        <a:buFontTx/>
                        <a:buNone/>
                      </a:pPr>
                      <a:r>
                        <a:rPr lang="en-US" sz="3200" i="1"/>
                        <a:t>Publish once. Search instantly</a:t>
                      </a:r>
                      <a:endParaRPr lang="en-US" sz="3200" b="0" i="1">
                        <a:solidFill>
                          <a:schemeClr val="bg1"/>
                        </a:solidFill>
                      </a:endParaRPr>
                    </a:p>
                  </a:txBody>
                  <a:tcPr marL="274320" marR="274320" marT="182880" marB="18288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54584374"/>
                  </a:ext>
                </a:extLst>
              </a:tr>
            </a:tbl>
          </a:graphicData>
        </a:graphic>
      </p:graphicFrame>
      <p:graphicFrame>
        <p:nvGraphicFramePr>
          <p:cNvPr id="11" name="Table 3">
            <a:extLst>
              <a:ext uri="{FF2B5EF4-FFF2-40B4-BE49-F238E27FC236}">
                <a16:creationId xmlns:a16="http://schemas.microsoft.com/office/drawing/2014/main" id="{CAB29E56-6340-D49D-7C28-574714C4B65C}"/>
              </a:ext>
            </a:extLst>
          </p:cNvPr>
          <p:cNvGraphicFramePr>
            <a:graphicFrameLocks noGrp="1"/>
          </p:cNvGraphicFramePr>
          <p:nvPr>
            <p:extLst>
              <p:ext uri="{D42A27DB-BD31-4B8C-83A1-F6EECF244321}">
                <p14:modId xmlns:p14="http://schemas.microsoft.com/office/powerpoint/2010/main" val="55194686"/>
              </p:ext>
            </p:extLst>
          </p:nvPr>
        </p:nvGraphicFramePr>
        <p:xfrm>
          <a:off x="218385" y="1669149"/>
          <a:ext cx="4128762" cy="5577840"/>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5074425">
                <a:tc>
                  <a:txBody>
                    <a:bodyPr/>
                    <a:lstStyle/>
                    <a:p>
                      <a:pPr marL="0" indent="0" algn="ctr"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Your time matters.</a:t>
                      </a:r>
                      <a:endParaRPr lang="en-US" sz="2200" b="0" i="0">
                        <a:solidFill>
                          <a:schemeClr val="accent1"/>
                        </a:solidFill>
                      </a:endParaRP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Identify documents requested 3+ times without manual reposting.</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Push approved releases to the Reading Room in milliseconds.</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a:t>Hide or restore content </a:t>
                      </a:r>
                      <a:r>
                        <a:rPr lang="en-US" sz="1800"/>
                        <a:t>instantly with full audit history.</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b="0" i="0">
                          <a:solidFill>
                            <a:schemeClr val="tx1"/>
                          </a:solidFill>
                        </a:rPr>
                        <a:t>Evaluate the public’s engagement with documents in the Reading Room.</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endParaRPr lang="en-US" sz="1800" b="0" i="0">
                        <a:solidFill>
                          <a:schemeClr val="tx1"/>
                        </a:solidFill>
                      </a:endParaRPr>
                    </a:p>
                    <a:p>
                      <a:pPr marL="0" indent="0" algn="ctr"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Find it. Easily.</a:t>
                      </a:r>
                      <a:r>
                        <a:rPr lang="en-US" sz="2200" b="0" i="0">
                          <a:solidFill>
                            <a:schemeClr val="accent1"/>
                          </a:solidFill>
                        </a:rPr>
                        <a:t> </a:t>
                      </a:r>
                    </a:p>
                    <a:p>
                      <a:pPr marL="174625" indent="-174625" algn="l" defTabSz="323688" rtl="0" eaLnBrk="1" latinLnBrk="0" hangingPunct="1">
                        <a:spcBef>
                          <a:spcPts val="1200"/>
                        </a:spcBef>
                        <a:spcAft>
                          <a:spcPts val="0"/>
                        </a:spcAft>
                        <a:buClr>
                          <a:schemeClr val="accent1"/>
                        </a:buClr>
                        <a:buFont typeface="Arial" panose="020B0604020202020204" pitchFamily="34" charset="0"/>
                        <a:buChar char="•"/>
                      </a:pPr>
                      <a:r>
                        <a:rPr lang="en-US" sz="1800"/>
                        <a:t>Search approved releases fast and intuitively.</a:t>
                      </a:r>
                      <a:endParaRPr lang="en-US" sz="1800" b="0" i="0">
                        <a:solidFill>
                          <a:schemeClr val="tx1"/>
                        </a:solidFill>
                      </a:endParaRP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pic>
        <p:nvPicPr>
          <p:cNvPr id="3" name="Picture 2">
            <a:extLst>
              <a:ext uri="{FF2B5EF4-FFF2-40B4-BE49-F238E27FC236}">
                <a16:creationId xmlns:a16="http://schemas.microsoft.com/office/drawing/2014/main" id="{A91205BF-3987-8A8B-C448-D1E84C560B51}"/>
              </a:ext>
            </a:extLst>
          </p:cNvPr>
          <p:cNvPicPr>
            <a:picLocks noChangeAspect="1"/>
          </p:cNvPicPr>
          <p:nvPr/>
        </p:nvPicPr>
        <p:blipFill>
          <a:blip r:embed="rId3"/>
          <a:stretch>
            <a:fillRect/>
          </a:stretch>
        </p:blipFill>
        <p:spPr>
          <a:xfrm>
            <a:off x="4829176" y="3439400"/>
            <a:ext cx="5959878" cy="3724924"/>
          </a:xfrm>
          <a:prstGeom prst="rect">
            <a:avLst/>
          </a:prstGeom>
          <a:ln>
            <a:solidFill>
              <a:schemeClr val="tx1"/>
            </a:solidFill>
          </a:ln>
        </p:spPr>
      </p:pic>
      <p:pic>
        <p:nvPicPr>
          <p:cNvPr id="6" name="Picture 5">
            <a:extLst>
              <a:ext uri="{FF2B5EF4-FFF2-40B4-BE49-F238E27FC236}">
                <a16:creationId xmlns:a16="http://schemas.microsoft.com/office/drawing/2014/main" id="{2581844E-0D2E-1CC4-E149-5C2E832A8F5B}"/>
              </a:ext>
            </a:extLst>
          </p:cNvPr>
          <p:cNvPicPr>
            <a:picLocks noChangeAspect="1"/>
          </p:cNvPicPr>
          <p:nvPr/>
        </p:nvPicPr>
        <p:blipFill>
          <a:blip r:embed="rId4"/>
          <a:srcRect t="8061"/>
          <a:stretch>
            <a:fillRect/>
          </a:stretch>
        </p:blipFill>
        <p:spPr>
          <a:xfrm>
            <a:off x="8558213" y="1483822"/>
            <a:ext cx="5625705" cy="4007393"/>
          </a:xfrm>
          <a:prstGeom prst="rect">
            <a:avLst/>
          </a:prstGeom>
          <a:ln>
            <a:solidFill>
              <a:schemeClr val="tx1"/>
            </a:solidFill>
          </a:ln>
        </p:spPr>
      </p:pic>
      <p:sp>
        <p:nvSpPr>
          <p:cNvPr id="7" name="Rectangle 6">
            <a:extLst>
              <a:ext uri="{FF2B5EF4-FFF2-40B4-BE49-F238E27FC236}">
                <a16:creationId xmlns:a16="http://schemas.microsoft.com/office/drawing/2014/main" id="{284FC5DC-8879-43E5-90D8-FB0003770F16}"/>
              </a:ext>
            </a:extLst>
          </p:cNvPr>
          <p:cNvSpPr/>
          <p:nvPr/>
        </p:nvSpPr>
        <p:spPr>
          <a:xfrm>
            <a:off x="218385" y="5886451"/>
            <a:ext cx="4025003" cy="154305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2000"/>
          </a:p>
        </p:txBody>
      </p:sp>
      <p:pic>
        <p:nvPicPr>
          <p:cNvPr id="12" name="Graphic 11" descr="Line arrow: Clockwise curve with solid fill">
            <a:extLst>
              <a:ext uri="{FF2B5EF4-FFF2-40B4-BE49-F238E27FC236}">
                <a16:creationId xmlns:a16="http://schemas.microsoft.com/office/drawing/2014/main" id="{0FD755B2-EAD7-797F-0487-560ED16EA30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7280477" y="2233102"/>
            <a:ext cx="1206298" cy="1206298"/>
          </a:xfrm>
          <a:prstGeom prst="rect">
            <a:avLst/>
          </a:prstGeom>
        </p:spPr>
      </p:pic>
      <p:pic>
        <p:nvPicPr>
          <p:cNvPr id="14" name="Graphic 13" descr="Line arrow: Clockwise curve with solid fill">
            <a:extLst>
              <a:ext uri="{FF2B5EF4-FFF2-40B4-BE49-F238E27FC236}">
                <a16:creationId xmlns:a16="http://schemas.microsoft.com/office/drawing/2014/main" id="{70AE6BC8-FADD-24DA-A950-FDF26B28FBC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5300000">
            <a:off x="10996048" y="5626768"/>
            <a:ext cx="1206298" cy="1206298"/>
          </a:xfrm>
          <a:prstGeom prst="rect">
            <a:avLst/>
          </a:prstGeom>
        </p:spPr>
      </p:pic>
    </p:spTree>
    <p:extLst>
      <p:ext uri="{BB962C8B-B14F-4D97-AF65-F5344CB8AC3E}">
        <p14:creationId xmlns:p14="http://schemas.microsoft.com/office/powerpoint/2010/main" val="212993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2E1B7A-DD21-2A3C-B83A-ABF77B5E225F}"/>
            </a:ext>
          </a:extLst>
        </p:cNvPr>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0630C94-0C73-D690-B7D4-55AB2EFF6405}"/>
              </a:ext>
            </a:extLst>
          </p:cNvPr>
          <p:cNvGraphicFramePr>
            <a:graphicFrameLocks noGrp="1"/>
          </p:cNvGraphicFramePr>
          <p:nvPr/>
        </p:nvGraphicFramePr>
        <p:xfrm>
          <a:off x="0" y="0"/>
          <a:ext cx="14630400" cy="1286256"/>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2625966544"/>
                    </a:ext>
                  </a:extLst>
                </a:gridCol>
              </a:tblGrid>
              <a:tr h="701040">
                <a:tc>
                  <a:txBody>
                    <a:bodyPr/>
                    <a:lstStyle/>
                    <a:p>
                      <a:pPr marL="0" marR="0" lvl="0" indent="0" algn="l" defTabSz="323688" rtl="0" eaLnBrk="1" fontAlgn="auto" latinLnBrk="0" hangingPunct="1">
                        <a:lnSpc>
                          <a:spcPct val="100000"/>
                        </a:lnSpc>
                        <a:spcBef>
                          <a:spcPts val="0"/>
                        </a:spcBef>
                        <a:spcAft>
                          <a:spcPts val="0"/>
                        </a:spcAft>
                        <a:buClrTx/>
                        <a:buSzTx/>
                        <a:buFontTx/>
                        <a:buNone/>
                        <a:tabLst/>
                        <a:defRPr/>
                      </a:pPr>
                      <a:r>
                        <a:rPr lang="en-US" sz="2200" b="0" kern="1200" err="1">
                          <a:solidFill>
                            <a:schemeClr val="bg1"/>
                          </a:solidFill>
                          <a:latin typeface="+mn-lt"/>
                          <a:ea typeface="+mn-ea"/>
                          <a:cs typeface="+mn-cs"/>
                        </a:rPr>
                        <a:t>aiR</a:t>
                      </a:r>
                      <a:r>
                        <a:rPr lang="en-US" sz="2200" b="0" kern="1200">
                          <a:solidFill>
                            <a:schemeClr val="bg1"/>
                          </a:solidFill>
                          <a:latin typeface="+mn-lt"/>
                          <a:ea typeface="+mn-ea"/>
                          <a:cs typeface="+mn-cs"/>
                        </a:rPr>
                        <a:t> for Review    </a:t>
                      </a:r>
                      <a:r>
                        <a:rPr lang="en-US" sz="1400" b="0" i="1" kern="1200">
                          <a:solidFill>
                            <a:schemeClr val="bg1"/>
                          </a:solidFill>
                          <a:latin typeface="+mn-lt"/>
                          <a:ea typeface="+mn-ea"/>
                          <a:cs typeface="+mn-cs"/>
                        </a:rPr>
                        <a:t>Available in RelativityOne Commercial and RelativityOne Government now – GLOBALLY</a:t>
                      </a:r>
                      <a:endParaRPr lang="en-US" sz="1400" b="0" i="1">
                        <a:solidFill>
                          <a:schemeClr val="bg1"/>
                        </a:solidFill>
                      </a:endParaRPr>
                    </a:p>
                  </a:txBody>
                  <a:tcPr marL="274320" marR="274320" marT="182880" marB="18288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54584374"/>
                  </a:ext>
                </a:extLst>
              </a:tr>
              <a:tr h="585216">
                <a:tc>
                  <a:txBody>
                    <a:bodyPr/>
                    <a:lstStyle/>
                    <a:p>
                      <a:pPr algn="l"/>
                      <a:r>
                        <a:rPr lang="en-US" sz="1400" b="0" i="1">
                          <a:solidFill>
                            <a:schemeClr val="tx1"/>
                          </a:solidFill>
                        </a:rPr>
                        <a:t>Become a prompting expert, drive more value from each analysis, and scale your </a:t>
                      </a:r>
                      <a:r>
                        <a:rPr lang="en-US" sz="1400" b="0" i="1" err="1">
                          <a:solidFill>
                            <a:schemeClr val="tx1"/>
                          </a:solidFill>
                        </a:rPr>
                        <a:t>aiR</a:t>
                      </a:r>
                      <a:r>
                        <a:rPr lang="en-US" sz="1400" b="0" i="1">
                          <a:solidFill>
                            <a:schemeClr val="tx1"/>
                          </a:solidFill>
                        </a:rPr>
                        <a:t> workflows</a:t>
                      </a:r>
                    </a:p>
                  </a:txBody>
                  <a:tcPr marL="274320" marR="274320" marT="182880" marB="91440">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64002941"/>
                  </a:ext>
                </a:extLst>
              </a:tr>
            </a:tbl>
          </a:graphicData>
        </a:graphic>
      </p:graphicFrame>
      <p:sp>
        <p:nvSpPr>
          <p:cNvPr id="16" name="TextBox 15">
            <a:extLst>
              <a:ext uri="{FF2B5EF4-FFF2-40B4-BE49-F238E27FC236}">
                <a16:creationId xmlns:a16="http://schemas.microsoft.com/office/drawing/2014/main" id="{6829ECEF-BC16-1039-10EE-01A705E2BCA3}"/>
              </a:ext>
            </a:extLst>
          </p:cNvPr>
          <p:cNvSpPr txBox="1"/>
          <p:nvPr/>
        </p:nvSpPr>
        <p:spPr>
          <a:xfrm>
            <a:off x="636470" y="6566032"/>
            <a:ext cx="8164632" cy="600164"/>
          </a:xfrm>
          <a:prstGeom prst="rect">
            <a:avLst/>
          </a:prstGeom>
          <a:noFill/>
        </p:spPr>
        <p:txBody>
          <a:bodyPr wrap="square" rtlCol="0" anchor="t">
            <a:spAutoFit/>
          </a:bodyPr>
          <a:lstStyle/>
          <a:p>
            <a:pPr algn="ctr">
              <a:buClr>
                <a:schemeClr val="tx1"/>
              </a:buClr>
            </a:pPr>
            <a:r>
              <a:rPr lang="en-US" sz="1100" b="1" i="1">
                <a:solidFill>
                  <a:schemeClr val="accent1"/>
                </a:solidFill>
                <a:latin typeface="+mj-lt"/>
              </a:rPr>
              <a:t>H1 2026: </a:t>
            </a:r>
            <a:r>
              <a:rPr lang="en-US" sz="1100" i="1">
                <a:latin typeface="+mj-lt"/>
              </a:rPr>
              <a:t>Seamlessly create new insights, extract key content, and perform comprehensive document review for any LDI use case – without writing a single line of code – while leveraging aiR for Review functionality like project sets, iteration workflows, and the validation framework to have confidence in your Gen AI approach.</a:t>
            </a:r>
          </a:p>
        </p:txBody>
      </p:sp>
      <p:sp>
        <p:nvSpPr>
          <p:cNvPr id="9" name="TextBox 8">
            <a:extLst>
              <a:ext uri="{FF2B5EF4-FFF2-40B4-BE49-F238E27FC236}">
                <a16:creationId xmlns:a16="http://schemas.microsoft.com/office/drawing/2014/main" id="{ECD31CA2-FF09-FD8A-AE67-DB681A9D3430}"/>
              </a:ext>
            </a:extLst>
          </p:cNvPr>
          <p:cNvSpPr txBox="1"/>
          <p:nvPr/>
        </p:nvSpPr>
        <p:spPr>
          <a:xfrm>
            <a:off x="9387214" y="3764273"/>
            <a:ext cx="4502776" cy="600164"/>
          </a:xfrm>
          <a:prstGeom prst="rect">
            <a:avLst/>
          </a:prstGeom>
          <a:noFill/>
        </p:spPr>
        <p:txBody>
          <a:bodyPr wrap="square" rtlCol="0" anchor="t">
            <a:spAutoFit/>
          </a:bodyPr>
          <a:lstStyle/>
          <a:p>
            <a:pPr algn="ctr">
              <a:buClr>
                <a:schemeClr val="tx1"/>
              </a:buClr>
            </a:pPr>
            <a:r>
              <a:rPr lang="en-US" sz="1100" b="1" i="1">
                <a:solidFill>
                  <a:schemeClr val="accent1"/>
                </a:solidFill>
                <a:latin typeface="+mj-lt"/>
              </a:rPr>
              <a:t>1H 2026: </a:t>
            </a:r>
            <a:r>
              <a:rPr lang="en-US" sz="1100" i="1">
                <a:latin typeface="+mj-lt"/>
              </a:rPr>
              <a:t>Identify and redact confidential business information and personal information with greater speed and accuracy than traditional methods to protect your data across LDI use cases.</a:t>
            </a:r>
          </a:p>
        </p:txBody>
      </p:sp>
      <p:sp>
        <p:nvSpPr>
          <p:cNvPr id="12" name="TextBox 11">
            <a:extLst>
              <a:ext uri="{FF2B5EF4-FFF2-40B4-BE49-F238E27FC236}">
                <a16:creationId xmlns:a16="http://schemas.microsoft.com/office/drawing/2014/main" id="{A7CB5CC8-CDAB-97CB-98F0-191B0621AF6E}"/>
              </a:ext>
            </a:extLst>
          </p:cNvPr>
          <p:cNvSpPr txBox="1"/>
          <p:nvPr/>
        </p:nvSpPr>
        <p:spPr>
          <a:xfrm>
            <a:off x="9319972" y="7181466"/>
            <a:ext cx="4502776" cy="600164"/>
          </a:xfrm>
          <a:prstGeom prst="rect">
            <a:avLst/>
          </a:prstGeom>
          <a:noFill/>
        </p:spPr>
        <p:txBody>
          <a:bodyPr wrap="square" lIns="91440" tIns="45720" rIns="91440" bIns="45720" rtlCol="0" anchor="t">
            <a:spAutoFit/>
          </a:bodyPr>
          <a:lstStyle/>
          <a:p>
            <a:pPr algn="ctr">
              <a:buClr>
                <a:schemeClr val="tx1"/>
              </a:buClr>
            </a:pPr>
            <a:r>
              <a:rPr lang="en-US" sz="1100" b="1" i="1">
                <a:solidFill>
                  <a:schemeClr val="accent1"/>
                </a:solidFill>
                <a:latin typeface="+mj-lt"/>
                <a:ea typeface="ＭＳ Ｐゴシック"/>
              </a:rPr>
              <a:t>Full year: </a:t>
            </a:r>
            <a:r>
              <a:rPr lang="en-US" sz="1100" i="1">
                <a:latin typeface="+mj-lt"/>
                <a:ea typeface="ＭＳ Ｐゴシック"/>
              </a:rPr>
              <a:t>We continue to innovate in core workflows, with recent enhancements like Summaries &amp; Topics and additional ease of use enhancements through the rest of 2026.</a:t>
            </a:r>
          </a:p>
        </p:txBody>
      </p:sp>
      <p:pic>
        <p:nvPicPr>
          <p:cNvPr id="17" name="Picture 11">
            <a:extLst>
              <a:ext uri="{FF2B5EF4-FFF2-40B4-BE49-F238E27FC236}">
                <a16:creationId xmlns:a16="http://schemas.microsoft.com/office/drawing/2014/main" id="{C57F9E65-F388-76BD-3A13-0BEDC374C82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4020800" y="197566"/>
            <a:ext cx="329184" cy="329184"/>
          </a:xfrm>
          <a:prstGeom prst="rect">
            <a:avLst/>
          </a:prstGeom>
        </p:spPr>
      </p:pic>
      <p:pic>
        <p:nvPicPr>
          <p:cNvPr id="8" name="Picture 7">
            <a:extLst>
              <a:ext uri="{FF2B5EF4-FFF2-40B4-BE49-F238E27FC236}">
                <a16:creationId xmlns:a16="http://schemas.microsoft.com/office/drawing/2014/main" id="{BCA0957A-7D81-4F74-7C12-E0507D11BFA0}"/>
              </a:ext>
            </a:extLst>
          </p:cNvPr>
          <p:cNvPicPr>
            <a:picLocks noChangeAspect="1"/>
          </p:cNvPicPr>
          <p:nvPr/>
        </p:nvPicPr>
        <p:blipFill>
          <a:blip r:embed="rId7"/>
          <a:srcRect l="-2270" r="24257" b="26171"/>
          <a:stretch>
            <a:fillRect/>
          </a:stretch>
        </p:blipFill>
        <p:spPr>
          <a:xfrm>
            <a:off x="9465733" y="4581132"/>
            <a:ext cx="4287056" cy="2585064"/>
          </a:xfrm>
          <a:prstGeom prst="rect">
            <a:avLst/>
          </a:prstGeom>
          <a:ln>
            <a:solidFill>
              <a:schemeClr val="tx1">
                <a:lumMod val="25000"/>
                <a:lumOff val="75000"/>
              </a:schemeClr>
            </a:solidFill>
          </a:ln>
        </p:spPr>
      </p:pic>
      <p:pic>
        <p:nvPicPr>
          <p:cNvPr id="11" name="Faster">
            <a:hlinkClick r:id="" action="ppaction://media"/>
            <a:extLst>
              <a:ext uri="{FF2B5EF4-FFF2-40B4-BE49-F238E27FC236}">
                <a16:creationId xmlns:a16="http://schemas.microsoft.com/office/drawing/2014/main" id="{5C63EC15-649D-A8B3-9A07-C910BC68D89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7012" y="1926851"/>
            <a:ext cx="8164632" cy="4592606"/>
          </a:xfrm>
          <a:prstGeom prst="rect">
            <a:avLst/>
          </a:prstGeom>
          <a:solidFill>
            <a:schemeClr val="tx1">
              <a:lumMod val="10000"/>
              <a:lumOff val="90000"/>
            </a:schemeClr>
          </a:solidFill>
          <a:ln>
            <a:solidFill>
              <a:schemeClr val="tx1">
                <a:lumMod val="25000"/>
                <a:lumOff val="75000"/>
              </a:schemeClr>
            </a:solidFill>
          </a:ln>
        </p:spPr>
      </p:pic>
      <p:pic>
        <p:nvPicPr>
          <p:cNvPr id="3" name="Picture 2" descr="A screenshot of a computer&#10;&#10;AI-generated content may be incorrect.">
            <a:extLst>
              <a:ext uri="{FF2B5EF4-FFF2-40B4-BE49-F238E27FC236}">
                <a16:creationId xmlns:a16="http://schemas.microsoft.com/office/drawing/2014/main" id="{8CABE992-2924-F07F-0031-72FEE509584E}"/>
              </a:ext>
            </a:extLst>
          </p:cNvPr>
          <p:cNvPicPr>
            <a:picLocks noChangeAspect="1"/>
          </p:cNvPicPr>
          <p:nvPr/>
        </p:nvPicPr>
        <p:blipFill>
          <a:blip r:embed="rId9"/>
          <a:stretch>
            <a:fillRect/>
          </a:stretch>
        </p:blipFill>
        <p:spPr>
          <a:xfrm>
            <a:off x="9424865" y="1359293"/>
            <a:ext cx="4292990" cy="2382742"/>
          </a:xfrm>
          <a:prstGeom prst="rect">
            <a:avLst/>
          </a:prstGeom>
          <a:ln>
            <a:solidFill>
              <a:schemeClr val="tx1">
                <a:lumMod val="25000"/>
                <a:lumOff val="75000"/>
              </a:schemeClr>
            </a:solidFill>
          </a:ln>
        </p:spPr>
      </p:pic>
    </p:spTree>
    <p:extLst>
      <p:ext uri="{BB962C8B-B14F-4D97-AF65-F5344CB8AC3E}">
        <p14:creationId xmlns:p14="http://schemas.microsoft.com/office/powerpoint/2010/main" val="14886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extLst>
    <p:ext uri="{6950BFC3-D8DA-4A85-94F7-54DA5524770B}">
      <p188:commentRel xmlns:p188="http://schemas.microsoft.com/office/powerpoint/2018/8/main" r:id="rId5"/>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earing glasses and a jacket&#10;&#10;AI-generated content may be incorrect.">
            <a:extLst>
              <a:ext uri="{FF2B5EF4-FFF2-40B4-BE49-F238E27FC236}">
                <a16:creationId xmlns:a16="http://schemas.microsoft.com/office/drawing/2014/main" id="{8C2B775E-422D-6D1B-0D5C-FB8C399C47A9}"/>
              </a:ext>
            </a:extLst>
          </p:cNvPr>
          <p:cNvPicPr>
            <a:picLocks noGrp="1" noChangeAspect="1"/>
          </p:cNvPicPr>
          <p:nvPr>
            <p:ph type="pic" sz="quarter" idx="22"/>
          </p:nvPr>
        </p:nvPicPr>
        <p:blipFill>
          <a:blip r:embed="rId2"/>
          <a:srcRect l="12500" r="12500"/>
          <a:stretch>
            <a:fillRect/>
          </a:stretch>
        </p:blipFill>
        <p:spPr>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pic>
      <p:sp>
        <p:nvSpPr>
          <p:cNvPr id="3" name="Text Placeholder 2">
            <a:extLst>
              <a:ext uri="{FF2B5EF4-FFF2-40B4-BE49-F238E27FC236}">
                <a16:creationId xmlns:a16="http://schemas.microsoft.com/office/drawing/2014/main" id="{F6CF25E8-8E33-76D2-712D-708689D33D8A}"/>
              </a:ext>
            </a:extLst>
          </p:cNvPr>
          <p:cNvSpPr>
            <a:spLocks noGrp="1"/>
          </p:cNvSpPr>
          <p:nvPr>
            <p:ph type="body" sz="quarter" idx="31"/>
          </p:nvPr>
        </p:nvSpPr>
        <p:spPr>
          <a:xfrm>
            <a:off x="5867400" y="4381500"/>
            <a:ext cx="7946594" cy="641824"/>
          </a:xfrm>
        </p:spPr>
        <p:txBody>
          <a:bodyPr/>
          <a:lstStyle/>
          <a:p>
            <a:r>
              <a:rPr lang="en-US"/>
              <a:t>Director, Product Management</a:t>
            </a:r>
          </a:p>
        </p:txBody>
      </p:sp>
      <p:sp>
        <p:nvSpPr>
          <p:cNvPr id="4" name="Text Placeholder 3">
            <a:extLst>
              <a:ext uri="{FF2B5EF4-FFF2-40B4-BE49-F238E27FC236}">
                <a16:creationId xmlns:a16="http://schemas.microsoft.com/office/drawing/2014/main" id="{31C753CD-3E26-79CD-29F5-0223A10954AE}"/>
              </a:ext>
            </a:extLst>
          </p:cNvPr>
          <p:cNvSpPr>
            <a:spLocks noGrp="1"/>
          </p:cNvSpPr>
          <p:nvPr>
            <p:ph type="body" sz="quarter" idx="32"/>
          </p:nvPr>
        </p:nvSpPr>
        <p:spPr>
          <a:xfrm>
            <a:off x="5867832" y="3221157"/>
            <a:ext cx="7946594" cy="1072198"/>
          </a:xfrm>
        </p:spPr>
        <p:txBody>
          <a:bodyPr/>
          <a:lstStyle/>
          <a:p>
            <a:r>
              <a:rPr lang="en-US" b="1"/>
              <a:t>Symon Shim</a:t>
            </a:r>
          </a:p>
        </p:txBody>
      </p:sp>
    </p:spTree>
    <p:extLst>
      <p:ext uri="{BB962C8B-B14F-4D97-AF65-F5344CB8AC3E}">
        <p14:creationId xmlns:p14="http://schemas.microsoft.com/office/powerpoint/2010/main" val="251866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49494-BCAB-2792-F015-EE82B1CCE68D}"/>
            </a:ext>
          </a:extLst>
        </p:cNvPr>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9166F5BE-1A43-62D2-8559-BD158C2DDEA5}"/>
              </a:ext>
            </a:extLst>
          </p:cNvPr>
          <p:cNvGraphicFramePr>
            <a:graphicFrameLocks noGrp="1"/>
          </p:cNvGraphicFramePr>
          <p:nvPr/>
        </p:nvGraphicFramePr>
        <p:xfrm>
          <a:off x="0" y="0"/>
          <a:ext cx="14630400" cy="1286256"/>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2625966544"/>
                    </a:ext>
                  </a:extLst>
                </a:gridCol>
              </a:tblGrid>
              <a:tr h="701040">
                <a:tc>
                  <a:txBody>
                    <a:bodyPr/>
                    <a:lstStyle/>
                    <a:p>
                      <a:pPr marL="0" marR="0" lvl="0" indent="0" algn="l" defTabSz="323688" rtl="0" eaLnBrk="1" fontAlgn="auto" latinLnBrk="0" hangingPunct="1">
                        <a:lnSpc>
                          <a:spcPct val="100000"/>
                        </a:lnSpc>
                        <a:spcBef>
                          <a:spcPts val="0"/>
                        </a:spcBef>
                        <a:spcAft>
                          <a:spcPts val="0"/>
                        </a:spcAft>
                        <a:buClrTx/>
                        <a:buSzTx/>
                        <a:buFontTx/>
                        <a:buNone/>
                        <a:tabLst/>
                        <a:defRPr/>
                      </a:pPr>
                      <a:r>
                        <a:rPr lang="en-US" sz="2200" b="0" kern="1200" err="1">
                          <a:solidFill>
                            <a:schemeClr val="bg1"/>
                          </a:solidFill>
                          <a:latin typeface="+mn-lt"/>
                          <a:ea typeface="+mn-ea"/>
                          <a:cs typeface="+mn-cs"/>
                        </a:rPr>
                        <a:t>aiR</a:t>
                      </a:r>
                      <a:r>
                        <a:rPr lang="en-US" sz="2200" b="0" kern="1200">
                          <a:solidFill>
                            <a:schemeClr val="bg1"/>
                          </a:solidFill>
                          <a:latin typeface="+mn-lt"/>
                          <a:ea typeface="+mn-ea"/>
                          <a:cs typeface="+mn-cs"/>
                        </a:rPr>
                        <a:t> for Review    </a:t>
                      </a:r>
                      <a:r>
                        <a:rPr lang="en-US" sz="1400" b="0" i="1" kern="1200">
                          <a:solidFill>
                            <a:schemeClr val="bg1"/>
                          </a:solidFill>
                          <a:latin typeface="+mn-lt"/>
                          <a:ea typeface="+mn-ea"/>
                          <a:cs typeface="+mn-cs"/>
                        </a:rPr>
                        <a:t>Available in RelativityOne Commercial and RelativityOne Government now – GLOBALLY</a:t>
                      </a:r>
                      <a:endParaRPr lang="en-US" sz="1400" b="0" i="1">
                        <a:solidFill>
                          <a:schemeClr val="bg1"/>
                        </a:solidFill>
                      </a:endParaRPr>
                    </a:p>
                  </a:txBody>
                  <a:tcPr marL="274320" marR="274320" marT="182880" marB="18288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54584374"/>
                  </a:ext>
                </a:extLst>
              </a:tr>
              <a:tr h="585216">
                <a:tc>
                  <a:txBody>
                    <a:bodyPr/>
                    <a:lstStyle/>
                    <a:p>
                      <a:pPr algn="l"/>
                      <a:r>
                        <a:rPr lang="en-US" sz="1400" b="0" i="1">
                          <a:solidFill>
                            <a:schemeClr val="tx1"/>
                          </a:solidFill>
                        </a:rPr>
                        <a:t>Become a prompting expert, drive more value from each analysis, and scale your </a:t>
                      </a:r>
                      <a:r>
                        <a:rPr lang="en-US" sz="1400" b="0" i="1" err="1">
                          <a:solidFill>
                            <a:schemeClr val="tx1"/>
                          </a:solidFill>
                        </a:rPr>
                        <a:t>aiR</a:t>
                      </a:r>
                      <a:r>
                        <a:rPr lang="en-US" sz="1400" b="0" i="1">
                          <a:solidFill>
                            <a:schemeClr val="tx1"/>
                          </a:solidFill>
                        </a:rPr>
                        <a:t> workflows</a:t>
                      </a:r>
                    </a:p>
                  </a:txBody>
                  <a:tcPr marL="274320" marR="274320" marT="182880" marB="91440">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64002941"/>
                  </a:ext>
                </a:extLst>
              </a:tr>
            </a:tbl>
          </a:graphicData>
        </a:graphic>
      </p:graphicFrame>
      <p:pic>
        <p:nvPicPr>
          <p:cNvPr id="17" name="Picture 11">
            <a:extLst>
              <a:ext uri="{FF2B5EF4-FFF2-40B4-BE49-F238E27FC236}">
                <a16:creationId xmlns:a16="http://schemas.microsoft.com/office/drawing/2014/main" id="{DB9A95F3-2437-1F4A-DB32-FFE61B7CD53F}"/>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4020800" y="197566"/>
            <a:ext cx="329184" cy="329184"/>
          </a:xfrm>
          <a:prstGeom prst="rect">
            <a:avLst/>
          </a:prstGeom>
        </p:spPr>
      </p:pic>
      <p:pic>
        <p:nvPicPr>
          <p:cNvPr id="11" name="Faster">
            <a:hlinkClick r:id="" action="ppaction://media"/>
            <a:extLst>
              <a:ext uri="{FF2B5EF4-FFF2-40B4-BE49-F238E27FC236}">
                <a16:creationId xmlns:a16="http://schemas.microsoft.com/office/drawing/2014/main" id="{852E5B90-44F8-BCC7-0B8C-A46155E144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3004" y="0"/>
            <a:ext cx="13622388" cy="7662594"/>
          </a:xfrm>
          <a:prstGeom prst="rect">
            <a:avLst/>
          </a:prstGeom>
          <a:solidFill>
            <a:schemeClr val="tx1">
              <a:lumMod val="10000"/>
              <a:lumOff val="90000"/>
            </a:schemeClr>
          </a:solidFill>
          <a:ln>
            <a:solidFill>
              <a:schemeClr val="tx1">
                <a:lumMod val="25000"/>
                <a:lumOff val="75000"/>
              </a:schemeClr>
            </a:solidFill>
          </a:ln>
        </p:spPr>
      </p:pic>
    </p:spTree>
    <p:extLst>
      <p:ext uri="{BB962C8B-B14F-4D97-AF65-F5344CB8AC3E}">
        <p14:creationId xmlns:p14="http://schemas.microsoft.com/office/powerpoint/2010/main" val="212225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8BF36AC-BE36-B6EC-E413-520C38ABC07A}"/>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DF357C01-5DBD-8C39-697E-C2874F8F22C8}"/>
              </a:ext>
            </a:extLst>
          </p:cNvPr>
          <p:cNvPicPr>
            <a:picLocks noChangeAspect="1"/>
          </p:cNvPicPr>
          <p:nvPr/>
        </p:nvPicPr>
        <p:blipFill>
          <a:blip r:embed="rId3"/>
          <a:srcRect/>
          <a:stretch/>
        </p:blipFill>
        <p:spPr>
          <a:xfrm>
            <a:off x="9465834" y="3808066"/>
            <a:ext cx="537058" cy="107411"/>
          </a:xfrm>
          <a:prstGeom prst="rect">
            <a:avLst/>
          </a:prstGeom>
        </p:spPr>
      </p:pic>
      <p:pic>
        <p:nvPicPr>
          <p:cNvPr id="43" name="Picture 42">
            <a:extLst>
              <a:ext uri="{FF2B5EF4-FFF2-40B4-BE49-F238E27FC236}">
                <a16:creationId xmlns:a16="http://schemas.microsoft.com/office/drawing/2014/main" id="{50FF1D41-AA36-5CE2-5F6E-A3511954CB1A}"/>
              </a:ext>
            </a:extLst>
          </p:cNvPr>
          <p:cNvPicPr>
            <a:picLocks noChangeAspect="1"/>
          </p:cNvPicPr>
          <p:nvPr/>
        </p:nvPicPr>
        <p:blipFill>
          <a:blip r:embed="rId3"/>
          <a:srcRect/>
          <a:stretch/>
        </p:blipFill>
        <p:spPr>
          <a:xfrm>
            <a:off x="4666459" y="3806275"/>
            <a:ext cx="537058" cy="107411"/>
          </a:xfrm>
          <a:prstGeom prst="rect">
            <a:avLst/>
          </a:prstGeom>
        </p:spPr>
      </p:pic>
      <p:sp>
        <p:nvSpPr>
          <p:cNvPr id="3" name="Text Placeholder 2">
            <a:extLst>
              <a:ext uri="{FF2B5EF4-FFF2-40B4-BE49-F238E27FC236}">
                <a16:creationId xmlns:a16="http://schemas.microsoft.com/office/drawing/2014/main" id="{ED3CC22B-3E11-5DAE-01E4-04865C9DF2B5}"/>
              </a:ext>
            </a:extLst>
          </p:cNvPr>
          <p:cNvSpPr>
            <a:spLocks noGrp="1"/>
          </p:cNvSpPr>
          <p:nvPr>
            <p:ph type="body" sz="quarter" idx="16"/>
          </p:nvPr>
        </p:nvSpPr>
        <p:spPr/>
        <p:txBody>
          <a:bodyPr>
            <a:normAutofit/>
          </a:bodyPr>
          <a:lstStyle/>
          <a:p>
            <a:r>
              <a:rPr lang="en-US"/>
              <a:t>An end-to-end, seamless solution for FOIA workflows</a:t>
            </a:r>
          </a:p>
        </p:txBody>
      </p:sp>
      <p:sp>
        <p:nvSpPr>
          <p:cNvPr id="7" name="Subtitle 6">
            <a:extLst>
              <a:ext uri="{FF2B5EF4-FFF2-40B4-BE49-F238E27FC236}">
                <a16:creationId xmlns:a16="http://schemas.microsoft.com/office/drawing/2014/main" id="{4F2B7EB9-58FD-3A12-ABFF-726D0504AD0C}"/>
              </a:ext>
            </a:extLst>
          </p:cNvPr>
          <p:cNvSpPr>
            <a:spLocks noGrp="1"/>
          </p:cNvSpPr>
          <p:nvPr>
            <p:ph type="subTitle" idx="22"/>
          </p:nvPr>
        </p:nvSpPr>
        <p:spPr/>
        <p:txBody>
          <a:bodyPr/>
          <a:lstStyle/>
          <a:p>
            <a:endParaRPr lang="en-US"/>
          </a:p>
        </p:txBody>
      </p:sp>
      <p:pic>
        <p:nvPicPr>
          <p:cNvPr id="13" name="Picture 12">
            <a:extLst>
              <a:ext uri="{FF2B5EF4-FFF2-40B4-BE49-F238E27FC236}">
                <a16:creationId xmlns:a16="http://schemas.microsoft.com/office/drawing/2014/main" id="{0499D281-8354-D232-FF1B-AF9B2B53C544}"/>
              </a:ext>
            </a:extLst>
          </p:cNvPr>
          <p:cNvPicPr>
            <a:picLocks noChangeAspect="1"/>
          </p:cNvPicPr>
          <p:nvPr/>
        </p:nvPicPr>
        <p:blipFill>
          <a:blip r:embed="rId4"/>
          <a:stretch>
            <a:fillRect/>
          </a:stretch>
        </p:blipFill>
        <p:spPr>
          <a:xfrm>
            <a:off x="358007" y="2382383"/>
            <a:ext cx="4480560" cy="2800349"/>
          </a:xfrm>
          <a:prstGeom prst="rect">
            <a:avLst/>
          </a:prstGeom>
          <a:ln>
            <a:noFill/>
          </a:ln>
        </p:spPr>
      </p:pic>
      <p:pic>
        <p:nvPicPr>
          <p:cNvPr id="16" name="Picture 15">
            <a:extLst>
              <a:ext uri="{FF2B5EF4-FFF2-40B4-BE49-F238E27FC236}">
                <a16:creationId xmlns:a16="http://schemas.microsoft.com/office/drawing/2014/main" id="{10CF647B-C40F-0FD2-09F3-064A7B396E8C}"/>
              </a:ext>
            </a:extLst>
          </p:cNvPr>
          <p:cNvPicPr>
            <a:picLocks noChangeAspect="1"/>
          </p:cNvPicPr>
          <p:nvPr/>
        </p:nvPicPr>
        <p:blipFill>
          <a:blip r:embed="rId5"/>
          <a:srcRect/>
          <a:stretch>
            <a:fillRect/>
          </a:stretch>
        </p:blipFill>
        <p:spPr>
          <a:xfrm>
            <a:off x="5108054" y="2382383"/>
            <a:ext cx="4480560" cy="2800350"/>
          </a:xfrm>
          <a:prstGeom prst="rect">
            <a:avLst/>
          </a:prstGeom>
          <a:ln>
            <a:noFill/>
          </a:ln>
        </p:spPr>
      </p:pic>
      <p:pic>
        <p:nvPicPr>
          <p:cNvPr id="8" name="Picture 7">
            <a:extLst>
              <a:ext uri="{FF2B5EF4-FFF2-40B4-BE49-F238E27FC236}">
                <a16:creationId xmlns:a16="http://schemas.microsoft.com/office/drawing/2014/main" id="{A6FFAA6D-56D3-71C0-E8AB-6AE27D49A959}"/>
              </a:ext>
            </a:extLst>
          </p:cNvPr>
          <p:cNvPicPr>
            <a:picLocks noChangeAspect="1"/>
          </p:cNvPicPr>
          <p:nvPr/>
        </p:nvPicPr>
        <p:blipFill>
          <a:blip r:embed="rId6"/>
          <a:srcRect l="2982" t="8920" b="12978"/>
          <a:stretch>
            <a:fillRect/>
          </a:stretch>
        </p:blipFill>
        <p:spPr>
          <a:xfrm>
            <a:off x="9834064" y="2382383"/>
            <a:ext cx="4489704" cy="2800350"/>
          </a:xfrm>
          <a:prstGeom prst="rect">
            <a:avLst/>
          </a:prstGeom>
          <a:ln>
            <a:noFill/>
          </a:ln>
        </p:spPr>
      </p:pic>
      <p:pic>
        <p:nvPicPr>
          <p:cNvPr id="28" name="Image 2" descr="preencoded.png">
            <a:extLst>
              <a:ext uri="{FF2B5EF4-FFF2-40B4-BE49-F238E27FC236}">
                <a16:creationId xmlns:a16="http://schemas.microsoft.com/office/drawing/2014/main" id="{D2AAC80A-8D41-A4E4-F62B-EBC1B5A523A9}"/>
              </a:ext>
            </a:extLst>
          </p:cNvPr>
          <p:cNvPicPr>
            <a:picLocks noChangeAspect="1"/>
          </p:cNvPicPr>
          <p:nvPr/>
        </p:nvPicPr>
        <p:blipFill>
          <a:blip r:embed="rId7"/>
          <a:srcRect/>
          <a:stretch/>
        </p:blipFill>
        <p:spPr>
          <a:xfrm>
            <a:off x="1039489" y="6757428"/>
            <a:ext cx="133502" cy="133502"/>
          </a:xfrm>
          <a:prstGeom prst="rect">
            <a:avLst/>
          </a:prstGeom>
        </p:spPr>
      </p:pic>
      <p:sp>
        <p:nvSpPr>
          <p:cNvPr id="29" name="Text 6">
            <a:extLst>
              <a:ext uri="{FF2B5EF4-FFF2-40B4-BE49-F238E27FC236}">
                <a16:creationId xmlns:a16="http://schemas.microsoft.com/office/drawing/2014/main" id="{3551EF54-EE9B-A37B-AF92-2EC9F9A13F83}"/>
              </a:ext>
            </a:extLst>
          </p:cNvPr>
          <p:cNvSpPr txBox="1"/>
          <p:nvPr/>
        </p:nvSpPr>
        <p:spPr>
          <a:xfrm>
            <a:off x="1268089" y="6740534"/>
            <a:ext cx="3632174"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Automated Yearly Reporting</a:t>
            </a:r>
            <a:endParaRPr lang="en-US" sz="1600">
              <a:solidFill>
                <a:schemeClr val="tx2"/>
              </a:solidFill>
              <a:latin typeface="+mn-lt"/>
            </a:endParaRPr>
          </a:p>
        </p:txBody>
      </p:sp>
      <p:pic>
        <p:nvPicPr>
          <p:cNvPr id="30" name="Image 3" descr="preencoded.png">
            <a:extLst>
              <a:ext uri="{FF2B5EF4-FFF2-40B4-BE49-F238E27FC236}">
                <a16:creationId xmlns:a16="http://schemas.microsoft.com/office/drawing/2014/main" id="{4002887E-59EB-29BC-4024-934151F36B44}"/>
              </a:ext>
            </a:extLst>
          </p:cNvPr>
          <p:cNvPicPr>
            <a:picLocks noChangeAspect="1"/>
          </p:cNvPicPr>
          <p:nvPr/>
        </p:nvPicPr>
        <p:blipFill>
          <a:blip r:embed="rId7"/>
          <a:srcRect/>
          <a:stretch/>
        </p:blipFill>
        <p:spPr>
          <a:xfrm>
            <a:off x="4058456" y="6757428"/>
            <a:ext cx="133502" cy="133502"/>
          </a:xfrm>
          <a:prstGeom prst="rect">
            <a:avLst/>
          </a:prstGeom>
        </p:spPr>
      </p:pic>
      <p:sp>
        <p:nvSpPr>
          <p:cNvPr id="31" name="Text 7">
            <a:extLst>
              <a:ext uri="{FF2B5EF4-FFF2-40B4-BE49-F238E27FC236}">
                <a16:creationId xmlns:a16="http://schemas.microsoft.com/office/drawing/2014/main" id="{58B11EE5-A221-D54C-2394-48C2B7903C64}"/>
              </a:ext>
            </a:extLst>
          </p:cNvPr>
          <p:cNvSpPr txBox="1"/>
          <p:nvPr/>
        </p:nvSpPr>
        <p:spPr>
          <a:xfrm>
            <a:off x="4287056" y="6740534"/>
            <a:ext cx="3554149"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Comprehensive Auditability</a:t>
            </a:r>
            <a:endParaRPr lang="en-US" sz="1600">
              <a:solidFill>
                <a:schemeClr val="tx2"/>
              </a:solidFill>
              <a:latin typeface="+mn-lt"/>
            </a:endParaRPr>
          </a:p>
        </p:txBody>
      </p:sp>
      <p:pic>
        <p:nvPicPr>
          <p:cNvPr id="32" name="Image 4" descr="preencoded.png">
            <a:extLst>
              <a:ext uri="{FF2B5EF4-FFF2-40B4-BE49-F238E27FC236}">
                <a16:creationId xmlns:a16="http://schemas.microsoft.com/office/drawing/2014/main" id="{3005BAB5-6F06-84E0-679F-EF24146BD78D}"/>
              </a:ext>
            </a:extLst>
          </p:cNvPr>
          <p:cNvPicPr>
            <a:picLocks noChangeAspect="1"/>
          </p:cNvPicPr>
          <p:nvPr/>
        </p:nvPicPr>
        <p:blipFill>
          <a:blip r:embed="rId7"/>
          <a:srcRect/>
          <a:stretch/>
        </p:blipFill>
        <p:spPr>
          <a:xfrm>
            <a:off x="7058513" y="6757428"/>
            <a:ext cx="133502" cy="133502"/>
          </a:xfrm>
          <a:prstGeom prst="rect">
            <a:avLst/>
          </a:prstGeom>
        </p:spPr>
      </p:pic>
      <p:sp>
        <p:nvSpPr>
          <p:cNvPr id="33" name="Text 8">
            <a:extLst>
              <a:ext uri="{FF2B5EF4-FFF2-40B4-BE49-F238E27FC236}">
                <a16:creationId xmlns:a16="http://schemas.microsoft.com/office/drawing/2014/main" id="{FE209375-5970-7B05-F9F6-6612146A0BBF}"/>
              </a:ext>
            </a:extLst>
          </p:cNvPr>
          <p:cNvSpPr txBox="1"/>
          <p:nvPr/>
        </p:nvSpPr>
        <p:spPr>
          <a:xfrm>
            <a:off x="7287112" y="6740534"/>
            <a:ext cx="4323259"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Built to Scale (Simple to Complex)</a:t>
            </a:r>
            <a:endParaRPr lang="en-US" sz="1600">
              <a:solidFill>
                <a:schemeClr val="tx2"/>
              </a:solidFill>
              <a:latin typeface="+mn-lt"/>
            </a:endParaRPr>
          </a:p>
        </p:txBody>
      </p:sp>
      <p:pic>
        <p:nvPicPr>
          <p:cNvPr id="34" name="Image 5" descr="preencoded.png">
            <a:extLst>
              <a:ext uri="{FF2B5EF4-FFF2-40B4-BE49-F238E27FC236}">
                <a16:creationId xmlns:a16="http://schemas.microsoft.com/office/drawing/2014/main" id="{72BB775E-1B06-1F36-B799-7E7F794B99AE}"/>
              </a:ext>
            </a:extLst>
          </p:cNvPr>
          <p:cNvPicPr>
            <a:picLocks noChangeAspect="1"/>
          </p:cNvPicPr>
          <p:nvPr/>
        </p:nvPicPr>
        <p:blipFill>
          <a:blip r:embed="rId7"/>
          <a:srcRect/>
          <a:stretch/>
        </p:blipFill>
        <p:spPr>
          <a:xfrm>
            <a:off x="10668311" y="6757428"/>
            <a:ext cx="133502" cy="133502"/>
          </a:xfrm>
          <a:prstGeom prst="rect">
            <a:avLst/>
          </a:prstGeom>
        </p:spPr>
      </p:pic>
      <p:sp>
        <p:nvSpPr>
          <p:cNvPr id="35" name="Text 9">
            <a:extLst>
              <a:ext uri="{FF2B5EF4-FFF2-40B4-BE49-F238E27FC236}">
                <a16:creationId xmlns:a16="http://schemas.microsoft.com/office/drawing/2014/main" id="{FAF23D53-D955-9BB3-EECA-97EF348B0E92}"/>
              </a:ext>
            </a:extLst>
          </p:cNvPr>
          <p:cNvSpPr txBox="1"/>
          <p:nvPr/>
        </p:nvSpPr>
        <p:spPr>
          <a:xfrm>
            <a:off x="10896910" y="6740534"/>
            <a:ext cx="2888543"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Secure Communication</a:t>
            </a:r>
            <a:endParaRPr lang="en-US" sz="1600">
              <a:solidFill>
                <a:schemeClr val="tx2"/>
              </a:solidFill>
              <a:latin typeface="+mn-lt"/>
            </a:endParaRPr>
          </a:p>
        </p:txBody>
      </p:sp>
      <p:cxnSp>
        <p:nvCxnSpPr>
          <p:cNvPr id="37" name="Straight Connector 36">
            <a:extLst>
              <a:ext uri="{FF2B5EF4-FFF2-40B4-BE49-F238E27FC236}">
                <a16:creationId xmlns:a16="http://schemas.microsoft.com/office/drawing/2014/main" id="{76F65AC9-93CE-944A-0A07-D647A488BD11}"/>
              </a:ext>
            </a:extLst>
          </p:cNvPr>
          <p:cNvCxnSpPr/>
          <p:nvPr/>
        </p:nvCxnSpPr>
        <p:spPr>
          <a:xfrm>
            <a:off x="472328" y="6319776"/>
            <a:ext cx="13764533" cy="0"/>
          </a:xfrm>
          <a:prstGeom prst="line">
            <a:avLst/>
          </a:prstGeom>
          <a:ln w="12700">
            <a:solidFill>
              <a:schemeClr val="accent1"/>
            </a:solidFill>
            <a:tailEnd type="none"/>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FBCCF1C5-1028-57C4-DCF9-25F88228F919}"/>
              </a:ext>
            </a:extLst>
          </p:cNvPr>
          <p:cNvSpPr txBox="1"/>
          <p:nvPr/>
        </p:nvSpPr>
        <p:spPr>
          <a:xfrm>
            <a:off x="10002892" y="5428870"/>
            <a:ext cx="4389120" cy="369332"/>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r>
              <a:rPr lang="en-US" sz="2400" i="1">
                <a:solidFill>
                  <a:schemeClr val="accent1"/>
                </a:solidFill>
                <a:latin typeface="Arial" panose="020B0604020202020204" pitchFamily="34" charset="0"/>
                <a:ea typeface="ＭＳ Ｐゴシック"/>
                <a:cs typeface="Arial" panose="020B0604020202020204" pitchFamily="34" charset="0"/>
              </a:rPr>
              <a:t>Transparent and powerful</a:t>
            </a:r>
          </a:p>
        </p:txBody>
      </p:sp>
      <p:sp>
        <p:nvSpPr>
          <p:cNvPr id="39" name="TextBox 38">
            <a:extLst>
              <a:ext uri="{FF2B5EF4-FFF2-40B4-BE49-F238E27FC236}">
                <a16:creationId xmlns:a16="http://schemas.microsoft.com/office/drawing/2014/main" id="{8EC7F00A-35C6-59AC-997F-727C6EFCE0B1}"/>
              </a:ext>
            </a:extLst>
          </p:cNvPr>
          <p:cNvSpPr txBox="1"/>
          <p:nvPr/>
        </p:nvSpPr>
        <p:spPr>
          <a:xfrm>
            <a:off x="137204" y="5428870"/>
            <a:ext cx="4906276" cy="369332"/>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buClr>
                <a:schemeClr val="tx1"/>
              </a:buClr>
            </a:pPr>
            <a:r>
              <a:rPr lang="en-US" sz="2400" i="1">
                <a:solidFill>
                  <a:schemeClr val="accent1"/>
                </a:solidFill>
                <a:latin typeface="Arial" panose="020B0604020202020204" pitchFamily="34" charset="0"/>
                <a:ea typeface="ＭＳ Ｐゴシック"/>
                <a:cs typeface="Arial" panose="020B0604020202020204" pitchFamily="34" charset="0"/>
              </a:rPr>
              <a:t>Intuitive and streamlined</a:t>
            </a:r>
          </a:p>
        </p:txBody>
      </p:sp>
      <p:sp>
        <p:nvSpPr>
          <p:cNvPr id="40" name="TextBox 39">
            <a:extLst>
              <a:ext uri="{FF2B5EF4-FFF2-40B4-BE49-F238E27FC236}">
                <a16:creationId xmlns:a16="http://schemas.microsoft.com/office/drawing/2014/main" id="{A5B14E7B-06A5-1A1E-BEC7-01F6441A51EE}"/>
              </a:ext>
            </a:extLst>
          </p:cNvPr>
          <p:cNvSpPr txBox="1"/>
          <p:nvPr/>
        </p:nvSpPr>
        <p:spPr>
          <a:xfrm>
            <a:off x="4847708" y="5428870"/>
            <a:ext cx="5155184" cy="369332"/>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buClr>
                <a:schemeClr val="tx1"/>
              </a:buClr>
            </a:pPr>
            <a:r>
              <a:rPr lang="en-US" sz="2400" i="1">
                <a:solidFill>
                  <a:schemeClr val="accent1"/>
                </a:solidFill>
                <a:latin typeface="Arial"/>
                <a:ea typeface="ＭＳ Ｐゴシック"/>
                <a:cs typeface="Arial"/>
              </a:rPr>
              <a:t>Robust and </a:t>
            </a:r>
            <a:r>
              <a:rPr lang="en-US" sz="2400" i="1" err="1">
                <a:solidFill>
                  <a:schemeClr val="accent1"/>
                </a:solidFill>
                <a:latin typeface="Arial"/>
                <a:ea typeface="ＭＳ Ｐゴシック"/>
                <a:cs typeface="Arial"/>
              </a:rPr>
              <a:t>genAI</a:t>
            </a:r>
            <a:r>
              <a:rPr lang="en-US" sz="2400" i="1">
                <a:solidFill>
                  <a:schemeClr val="accent1"/>
                </a:solidFill>
                <a:latin typeface="Arial"/>
                <a:ea typeface="ＭＳ Ｐゴシック"/>
                <a:cs typeface="Arial"/>
              </a:rPr>
              <a:t>-powered</a:t>
            </a:r>
            <a:endParaRPr lang="en-US" sz="2400" b="1">
              <a:solidFill>
                <a:schemeClr val="accent1"/>
              </a:solidFill>
              <a:latin typeface="Arial" panose="020B0604020202020204" pitchFamily="34" charset="0"/>
              <a:ea typeface="ＭＳ Ｐゴシック"/>
              <a:cs typeface="Arial" panose="020B0604020202020204" pitchFamily="34" charset="0"/>
            </a:endParaRPr>
          </a:p>
        </p:txBody>
      </p:sp>
      <p:sp>
        <p:nvSpPr>
          <p:cNvPr id="17" name="Round Same Side Corner Rectangle 16">
            <a:extLst>
              <a:ext uri="{FF2B5EF4-FFF2-40B4-BE49-F238E27FC236}">
                <a16:creationId xmlns:a16="http://schemas.microsoft.com/office/drawing/2014/main" id="{236941CA-7E9D-2419-D4B6-2AC6D2C48A37}"/>
              </a:ext>
            </a:extLst>
          </p:cNvPr>
          <p:cNvSpPr/>
          <p:nvPr/>
        </p:nvSpPr>
        <p:spPr>
          <a:xfrm>
            <a:off x="358004" y="1724541"/>
            <a:ext cx="4489704" cy="656976"/>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2" name="TextBox 21">
            <a:extLst>
              <a:ext uri="{FF2B5EF4-FFF2-40B4-BE49-F238E27FC236}">
                <a16:creationId xmlns:a16="http://schemas.microsoft.com/office/drawing/2014/main" id="{2BFC3FF2-6E03-E106-4A68-37397C1F877A}"/>
              </a:ext>
            </a:extLst>
          </p:cNvPr>
          <p:cNvSpPr txBox="1"/>
          <p:nvPr/>
        </p:nvSpPr>
        <p:spPr>
          <a:xfrm>
            <a:off x="624803" y="1867420"/>
            <a:ext cx="3946967" cy="400110"/>
          </a:xfrm>
          <a:prstGeom prst="rect">
            <a:avLst/>
          </a:prstGeom>
          <a:noFill/>
        </p:spPr>
        <p:txBody>
          <a:bodyPr wrap="square">
            <a:spAutoFit/>
          </a:bodyPr>
          <a:lstStyle/>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Intake and Case Management</a:t>
            </a:r>
          </a:p>
        </p:txBody>
      </p:sp>
      <p:sp>
        <p:nvSpPr>
          <p:cNvPr id="19" name="Round Same Side Corner Rectangle 18">
            <a:extLst>
              <a:ext uri="{FF2B5EF4-FFF2-40B4-BE49-F238E27FC236}">
                <a16:creationId xmlns:a16="http://schemas.microsoft.com/office/drawing/2014/main" id="{94ED6194-469A-D6CC-748E-711A925793B2}"/>
              </a:ext>
            </a:extLst>
          </p:cNvPr>
          <p:cNvSpPr/>
          <p:nvPr/>
        </p:nvSpPr>
        <p:spPr>
          <a:xfrm>
            <a:off x="5106559" y="1724541"/>
            <a:ext cx="4482055" cy="656976"/>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5" name="TextBox 24">
            <a:extLst>
              <a:ext uri="{FF2B5EF4-FFF2-40B4-BE49-F238E27FC236}">
                <a16:creationId xmlns:a16="http://schemas.microsoft.com/office/drawing/2014/main" id="{D0AF9207-5FC8-FF27-9917-0C73197DEDC1}"/>
              </a:ext>
            </a:extLst>
          </p:cNvPr>
          <p:cNvSpPr txBox="1"/>
          <p:nvPr/>
        </p:nvSpPr>
        <p:spPr>
          <a:xfrm>
            <a:off x="5518867" y="1867420"/>
            <a:ext cx="3946967" cy="400110"/>
          </a:xfrm>
          <a:prstGeom prst="rect">
            <a:avLst/>
          </a:prstGeom>
          <a:noFill/>
        </p:spPr>
        <p:txBody>
          <a:bodyPr wrap="square">
            <a:spAutoFit/>
          </a:bodyPr>
          <a:lstStyle/>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Review and Redaction</a:t>
            </a:r>
          </a:p>
        </p:txBody>
      </p:sp>
      <p:sp>
        <p:nvSpPr>
          <p:cNvPr id="20" name="Round Same Side Corner Rectangle 19">
            <a:extLst>
              <a:ext uri="{FF2B5EF4-FFF2-40B4-BE49-F238E27FC236}">
                <a16:creationId xmlns:a16="http://schemas.microsoft.com/office/drawing/2014/main" id="{630EFE11-900B-C4C2-0DC7-201678807F5E}"/>
              </a:ext>
            </a:extLst>
          </p:cNvPr>
          <p:cNvSpPr/>
          <p:nvPr/>
        </p:nvSpPr>
        <p:spPr>
          <a:xfrm>
            <a:off x="9834064" y="1725975"/>
            <a:ext cx="4489704" cy="656976"/>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09B25909-B458-E5B4-9A1E-9F3FECE8C594}"/>
              </a:ext>
            </a:extLst>
          </p:cNvPr>
          <p:cNvSpPr txBox="1"/>
          <p:nvPr/>
        </p:nvSpPr>
        <p:spPr>
          <a:xfrm>
            <a:off x="9816537" y="1724540"/>
            <a:ext cx="4517475" cy="707886"/>
          </a:xfrm>
          <a:prstGeom prst="rect">
            <a:avLst/>
          </a:prstGeom>
          <a:noFill/>
        </p:spPr>
        <p:txBody>
          <a:bodyPr wrap="square">
            <a:spAutoFit/>
          </a:bodyPr>
          <a:lstStyle/>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Disclosure Management and Reading Room</a:t>
            </a:r>
          </a:p>
        </p:txBody>
      </p:sp>
      <p:sp>
        <p:nvSpPr>
          <p:cNvPr id="45" name="Rectangle 44">
            <a:extLst>
              <a:ext uri="{FF2B5EF4-FFF2-40B4-BE49-F238E27FC236}">
                <a16:creationId xmlns:a16="http://schemas.microsoft.com/office/drawing/2014/main" id="{2966B2DE-C29B-2882-E7B6-CA74E4B523A5}"/>
              </a:ext>
            </a:extLst>
          </p:cNvPr>
          <p:cNvSpPr/>
          <p:nvPr/>
        </p:nvSpPr>
        <p:spPr>
          <a:xfrm>
            <a:off x="355316" y="2381516"/>
            <a:ext cx="262417" cy="168009"/>
          </a:xfrm>
          <a:prstGeom prst="rect">
            <a:avLst/>
          </a:prstGeom>
          <a:solidFill>
            <a:srgbClr val="0546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46" name="R Corner Bug">
            <a:extLst>
              <a:ext uri="{FF2B5EF4-FFF2-40B4-BE49-F238E27FC236}">
                <a16:creationId xmlns:a16="http://schemas.microsoft.com/office/drawing/2014/main" id="{7A512B84-9A15-EE87-E365-5374A5CB9961}"/>
              </a:ext>
            </a:extLst>
          </p:cNvPr>
          <p:cNvPicPr/>
          <p:nvPr/>
        </p:nvPicPr>
        <p:blipFill>
          <a:blip r:embed="rId8"/>
          <a:srcRect/>
          <a:stretch/>
        </p:blipFill>
        <p:spPr>
          <a:xfrm>
            <a:off x="442832" y="2425051"/>
            <a:ext cx="99332" cy="102249"/>
          </a:xfrm>
          <a:prstGeom prst="rect">
            <a:avLst/>
          </a:prstGeom>
        </p:spPr>
      </p:pic>
    </p:spTree>
    <p:extLst>
      <p:ext uri="{BB962C8B-B14F-4D97-AF65-F5344CB8AC3E}">
        <p14:creationId xmlns:p14="http://schemas.microsoft.com/office/powerpoint/2010/main" val="300318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29FBC07-B995-513A-68B5-9F55E3C84551}"/>
              </a:ext>
            </a:extLst>
          </p:cNvPr>
          <p:cNvSpPr/>
          <p:nvPr/>
        </p:nvSpPr>
        <p:spPr>
          <a:xfrm>
            <a:off x="306632" y="5864774"/>
            <a:ext cx="3540642" cy="1422474"/>
          </a:xfrm>
          <a:prstGeom prst="roundRect">
            <a:avLst>
              <a:gd name="adj" fmla="val 6202"/>
            </a:avLst>
          </a:prstGeom>
          <a:solidFill>
            <a:srgbClr val="F8F9F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323688">
              <a:spcBef>
                <a:spcPts val="1200"/>
              </a:spcBef>
              <a:spcAft>
                <a:spcPts val="0"/>
              </a:spcAft>
              <a:buClr>
                <a:schemeClr val="accent1"/>
              </a:buClr>
            </a:pPr>
            <a:r>
              <a:rPr lang="en-US" sz="2200" b="1">
                <a:solidFill>
                  <a:schemeClr val="accent1"/>
                </a:solidFill>
              </a:rPr>
              <a:t>See the case progress</a:t>
            </a:r>
            <a:endParaRPr lang="en-US" sz="2200">
              <a:solidFill>
                <a:schemeClr val="accent1"/>
              </a:solidFill>
            </a:endParaRPr>
          </a:p>
          <a:p>
            <a:pPr defTabSz="323688">
              <a:spcBef>
                <a:spcPts val="1200"/>
              </a:spcBef>
              <a:spcAft>
                <a:spcPts val="0"/>
              </a:spcAft>
              <a:buClr>
                <a:schemeClr val="accent1"/>
              </a:buClr>
            </a:pPr>
            <a:r>
              <a:rPr lang="en-US" sz="1800">
                <a:solidFill>
                  <a:schemeClr val="tx1"/>
                </a:solidFill>
              </a:rPr>
              <a:t>More visibility into where a request stands.</a:t>
            </a:r>
          </a:p>
        </p:txBody>
      </p:sp>
      <p:sp>
        <p:nvSpPr>
          <p:cNvPr id="2" name="Subtitle 1">
            <a:extLst>
              <a:ext uri="{FF2B5EF4-FFF2-40B4-BE49-F238E27FC236}">
                <a16:creationId xmlns:a16="http://schemas.microsoft.com/office/drawing/2014/main" id="{FCA3FD2C-63F4-D4D2-5BD2-F7B7E99F94F0}"/>
              </a:ext>
            </a:extLst>
          </p:cNvPr>
          <p:cNvSpPr>
            <a:spLocks noGrp="1"/>
          </p:cNvSpPr>
          <p:nvPr>
            <p:ph type="subTitle" idx="22"/>
          </p:nvPr>
        </p:nvSpPr>
        <p:spPr/>
        <p:txBody>
          <a:bodyPr/>
          <a:lstStyle/>
          <a:p>
            <a:endParaRPr lang="en-US"/>
          </a:p>
        </p:txBody>
      </p:sp>
      <p:sp>
        <p:nvSpPr>
          <p:cNvPr id="4" name="Text Placeholder 3">
            <a:extLst>
              <a:ext uri="{FF2B5EF4-FFF2-40B4-BE49-F238E27FC236}">
                <a16:creationId xmlns:a16="http://schemas.microsoft.com/office/drawing/2014/main" id="{95DB113F-5C25-9738-46F7-2D99CF24EC4B}"/>
              </a:ext>
            </a:extLst>
          </p:cNvPr>
          <p:cNvSpPr>
            <a:spLocks noGrp="1"/>
          </p:cNvSpPr>
          <p:nvPr>
            <p:ph type="body" sz="quarter" idx="16"/>
          </p:nvPr>
        </p:nvSpPr>
        <p:spPr/>
        <p:txBody>
          <a:bodyPr/>
          <a:lstStyle/>
          <a:p>
            <a:r>
              <a:rPr lang="en-US"/>
              <a:t>Reduce the backlog and beat the clock</a:t>
            </a:r>
          </a:p>
        </p:txBody>
      </p:sp>
      <p:graphicFrame>
        <p:nvGraphicFramePr>
          <p:cNvPr id="5" name="Table 3">
            <a:extLst>
              <a:ext uri="{FF2B5EF4-FFF2-40B4-BE49-F238E27FC236}">
                <a16:creationId xmlns:a16="http://schemas.microsoft.com/office/drawing/2014/main" id="{B38E9D7F-0D4E-0340-7A7A-61E0AFFAA0DB}"/>
              </a:ext>
            </a:extLst>
          </p:cNvPr>
          <p:cNvGraphicFramePr>
            <a:graphicFrameLocks noGrp="1"/>
          </p:cNvGraphicFramePr>
          <p:nvPr>
            <p:extLst>
              <p:ext uri="{D42A27DB-BD31-4B8C-83A1-F6EECF244321}">
                <p14:modId xmlns:p14="http://schemas.microsoft.com/office/powerpoint/2010/main" val="2343075185"/>
              </p:ext>
            </p:extLst>
          </p:nvPr>
        </p:nvGraphicFramePr>
        <p:xfrm>
          <a:off x="218385" y="1669149"/>
          <a:ext cx="4128762" cy="4200023"/>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4200023">
                <a:tc>
                  <a:txBody>
                    <a:bodyPr/>
                    <a:lstStyle/>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Speed </a:t>
                      </a:r>
                      <a:r>
                        <a:rPr lang="en-US" sz="2200" b="1" i="1">
                          <a:solidFill>
                            <a:schemeClr val="accent1"/>
                          </a:solidFill>
                        </a:rPr>
                        <a:t>with</a:t>
                      </a:r>
                      <a:r>
                        <a:rPr lang="en-US" sz="2200" b="1" i="0">
                          <a:solidFill>
                            <a:schemeClr val="accent1"/>
                          </a:solidFill>
                        </a:rPr>
                        <a:t> consistency</a:t>
                      </a:r>
                      <a:endParaRPr lang="en-US" sz="2200" b="0" i="0">
                        <a:solidFill>
                          <a:schemeClr val="accent1"/>
                        </a:solidFill>
                      </a:endParaRP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See the full backlog and due dates in one view.</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Move requests through review with a consistent workflow.</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Capture a defensible trail of every action and decision.</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Standardize requester communications.</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Manage tasks, referrals, and consultations in one flow.</a:t>
                      </a: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cxnSp>
        <p:nvCxnSpPr>
          <p:cNvPr id="8" name="Straight Connector 7">
            <a:extLst>
              <a:ext uri="{FF2B5EF4-FFF2-40B4-BE49-F238E27FC236}">
                <a16:creationId xmlns:a16="http://schemas.microsoft.com/office/drawing/2014/main" id="{EFE81322-3B2C-CCAA-887A-09C025CE3629}"/>
              </a:ext>
            </a:extLst>
          </p:cNvPr>
          <p:cNvCxnSpPr>
            <a:cxnSpLocks/>
          </p:cNvCxnSpPr>
          <p:nvPr/>
        </p:nvCxnSpPr>
        <p:spPr>
          <a:xfrm>
            <a:off x="4347147" y="1669149"/>
            <a:ext cx="0" cy="5703163"/>
          </a:xfrm>
          <a:prstGeom prst="line">
            <a:avLst/>
          </a:prstGeom>
          <a:ln w="1905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7082824-6CDB-249B-7836-C94650EF29DD}"/>
              </a:ext>
            </a:extLst>
          </p:cNvPr>
          <p:cNvPicPr>
            <a:picLocks noChangeAspect="1"/>
          </p:cNvPicPr>
          <p:nvPr/>
        </p:nvPicPr>
        <p:blipFill>
          <a:blip r:embed="rId3"/>
          <a:stretch>
            <a:fillRect/>
          </a:stretch>
        </p:blipFill>
        <p:spPr>
          <a:xfrm>
            <a:off x="4973002" y="1631698"/>
            <a:ext cx="5646419" cy="3529012"/>
          </a:xfrm>
          <a:prstGeom prst="rect">
            <a:avLst/>
          </a:prstGeom>
          <a:ln>
            <a:no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083D1452-AAC8-50AE-570C-F9B3FD7F8F3A}"/>
              </a:ext>
            </a:extLst>
          </p:cNvPr>
          <p:cNvPicPr>
            <a:picLocks noChangeAspect="1"/>
          </p:cNvPicPr>
          <p:nvPr/>
        </p:nvPicPr>
        <p:blipFill>
          <a:blip r:embed="rId4"/>
          <a:stretch>
            <a:fillRect/>
          </a:stretch>
        </p:blipFill>
        <p:spPr>
          <a:xfrm>
            <a:off x="8749199" y="3969342"/>
            <a:ext cx="5444752" cy="3402970"/>
          </a:xfrm>
          <a:prstGeom prst="rect">
            <a:avLst/>
          </a:prstGeom>
          <a:ln>
            <a:noFill/>
          </a:ln>
          <a:effectLst>
            <a:outerShdw blurRad="50800" dist="38100" dir="5400000" algn="t" rotWithShape="0">
              <a:prstClr val="black">
                <a:alpha val="40000"/>
              </a:prstClr>
            </a:outerShdw>
          </a:effectLst>
        </p:spPr>
      </p:pic>
      <p:grpSp>
        <p:nvGrpSpPr>
          <p:cNvPr id="14" name="Group 13">
            <a:extLst>
              <a:ext uri="{FF2B5EF4-FFF2-40B4-BE49-F238E27FC236}">
                <a16:creationId xmlns:a16="http://schemas.microsoft.com/office/drawing/2014/main" id="{9550DE63-AC74-D715-64D4-B2B0B2BA858C}"/>
              </a:ext>
            </a:extLst>
          </p:cNvPr>
          <p:cNvGrpSpPr/>
          <p:nvPr/>
        </p:nvGrpSpPr>
        <p:grpSpPr>
          <a:xfrm>
            <a:off x="7564418" y="5347673"/>
            <a:ext cx="823236" cy="767929"/>
            <a:chOff x="7323706" y="5310649"/>
            <a:chExt cx="823236" cy="767929"/>
          </a:xfrm>
        </p:grpSpPr>
        <p:pic>
          <p:nvPicPr>
            <p:cNvPr id="13" name="Graphic 12" descr="Arrow Up with solid fill">
              <a:extLst>
                <a:ext uri="{FF2B5EF4-FFF2-40B4-BE49-F238E27FC236}">
                  <a16:creationId xmlns:a16="http://schemas.microsoft.com/office/drawing/2014/main" id="{47801703-9033-A527-FD53-9A1F7257CA39}"/>
                </a:ext>
              </a:extLst>
            </p:cNvPr>
            <p:cNvPicPr>
              <a:picLocks noChangeAspect="1"/>
            </p:cNvPicPr>
            <p:nvPr/>
          </p:nvPicPr>
          <p:blipFill>
            <a:blip>
              <a:extLst>
                <a:ext uri="{96DAC541-7B7A-43D3-8B79-37D633B846F1}">
                  <asvg:svgBlip xmlns:asvg="http://schemas.microsoft.com/office/drawing/2016/SVG/main" r:embed="rId5"/>
                </a:ext>
              </a:extLst>
            </a:blip>
            <a:srcRect t="33642"/>
            <a:stretch>
              <a:fillRect/>
            </a:stretch>
          </p:blipFill>
          <p:spPr>
            <a:xfrm rot="10800000">
              <a:off x="7323706" y="5310649"/>
              <a:ext cx="739600" cy="420989"/>
            </a:xfrm>
            <a:prstGeom prst="rect">
              <a:avLst/>
            </a:prstGeom>
          </p:spPr>
        </p:pic>
        <p:pic>
          <p:nvPicPr>
            <p:cNvPr id="12" name="Graphic 11" descr="Arrow Up with solid fill">
              <a:extLst>
                <a:ext uri="{FF2B5EF4-FFF2-40B4-BE49-F238E27FC236}">
                  <a16:creationId xmlns:a16="http://schemas.microsoft.com/office/drawing/2014/main" id="{BA672ED4-773B-47EA-1AAA-CDB30CF282DF}"/>
                </a:ext>
              </a:extLst>
            </p:cNvPr>
            <p:cNvPicPr>
              <a:picLocks noChangeAspect="1"/>
            </p:cNvPicPr>
            <p:nvPr/>
          </p:nvPicPr>
          <p:blipFill>
            <a:blip>
              <a:extLst>
                <a:ext uri="{96DAC541-7B7A-43D3-8B79-37D633B846F1}">
                  <asvg:svgBlip xmlns:asvg="http://schemas.microsoft.com/office/drawing/2016/SVG/main" r:embed="rId5"/>
                </a:ext>
              </a:extLst>
            </a:blip>
            <a:srcRect b="26551"/>
            <a:stretch>
              <a:fillRect/>
            </a:stretch>
          </p:blipFill>
          <p:spPr>
            <a:xfrm rot="5400000">
              <a:off x="7544154" y="5475790"/>
              <a:ext cx="739600" cy="465976"/>
            </a:xfrm>
            <a:prstGeom prst="rect">
              <a:avLst/>
            </a:prstGeom>
          </p:spPr>
        </p:pic>
      </p:grpSp>
    </p:spTree>
    <p:extLst>
      <p:ext uri="{BB962C8B-B14F-4D97-AF65-F5344CB8AC3E}">
        <p14:creationId xmlns:p14="http://schemas.microsoft.com/office/powerpoint/2010/main" val="53336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671181-48CB-03A9-F088-116EB440AD3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1D9FB3FB-F385-BC9A-D266-EA40910C2B6D}"/>
              </a:ext>
            </a:extLst>
          </p:cNvPr>
          <p:cNvSpPr>
            <a:spLocks noGrp="1"/>
          </p:cNvSpPr>
          <p:nvPr>
            <p:ph type="subTitle" idx="22"/>
          </p:nvPr>
        </p:nvSpPr>
        <p:spPr/>
        <p:txBody>
          <a:bodyPr/>
          <a:lstStyle/>
          <a:p>
            <a:endParaRPr lang="en-US"/>
          </a:p>
        </p:txBody>
      </p:sp>
      <p:sp>
        <p:nvSpPr>
          <p:cNvPr id="4" name="Text Placeholder 3">
            <a:extLst>
              <a:ext uri="{FF2B5EF4-FFF2-40B4-BE49-F238E27FC236}">
                <a16:creationId xmlns:a16="http://schemas.microsoft.com/office/drawing/2014/main" id="{1E08F400-6F4D-0800-C481-B12A5C41AA3F}"/>
              </a:ext>
            </a:extLst>
          </p:cNvPr>
          <p:cNvSpPr>
            <a:spLocks noGrp="1"/>
          </p:cNvSpPr>
          <p:nvPr>
            <p:ph type="body" sz="quarter" idx="16"/>
          </p:nvPr>
        </p:nvSpPr>
        <p:spPr/>
        <p:txBody>
          <a:bodyPr>
            <a:normAutofit/>
          </a:bodyPr>
          <a:lstStyle/>
          <a:p>
            <a:r>
              <a:rPr lang="en-US"/>
              <a:t>Find responsive records &amp; exemptions faster, smarter</a:t>
            </a:r>
          </a:p>
        </p:txBody>
      </p:sp>
      <p:graphicFrame>
        <p:nvGraphicFramePr>
          <p:cNvPr id="3" name="Table 3">
            <a:extLst>
              <a:ext uri="{FF2B5EF4-FFF2-40B4-BE49-F238E27FC236}">
                <a16:creationId xmlns:a16="http://schemas.microsoft.com/office/drawing/2014/main" id="{C06CBC5D-F728-33FA-EF67-FEC7123DFF0B}"/>
              </a:ext>
            </a:extLst>
          </p:cNvPr>
          <p:cNvGraphicFramePr>
            <a:graphicFrameLocks noGrp="1"/>
          </p:cNvGraphicFramePr>
          <p:nvPr>
            <p:extLst>
              <p:ext uri="{D42A27DB-BD31-4B8C-83A1-F6EECF244321}">
                <p14:modId xmlns:p14="http://schemas.microsoft.com/office/powerpoint/2010/main" val="1165630923"/>
              </p:ext>
            </p:extLst>
          </p:nvPr>
        </p:nvGraphicFramePr>
        <p:xfrm>
          <a:off x="218385" y="1669149"/>
          <a:ext cx="4128762" cy="3831539"/>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3831539">
                <a:tc>
                  <a:txBody>
                    <a:bodyPr/>
                    <a:lstStyle/>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AI </a:t>
                      </a:r>
                      <a:r>
                        <a:rPr lang="en-US" sz="2200" b="1" i="1">
                          <a:solidFill>
                            <a:schemeClr val="accent1"/>
                          </a:solidFill>
                        </a:rPr>
                        <a:t>Your</a:t>
                      </a:r>
                      <a:r>
                        <a:rPr lang="en-US" sz="2200" b="1" i="0">
                          <a:solidFill>
                            <a:schemeClr val="accent1"/>
                          </a:solidFill>
                        </a:rPr>
                        <a:t> Way</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kern="1200">
                          <a:solidFill>
                            <a:schemeClr val="tx1"/>
                          </a:solidFill>
                          <a:latin typeface="+mn-lt"/>
                          <a:ea typeface="+mn-ea"/>
                          <a:cs typeface="+mn-cs"/>
                        </a:rPr>
                        <a:t>Customize AI with agency standards to find responsive records and predict PII/CBI and other exemptions faster.</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kern="1200">
                          <a:solidFill>
                            <a:schemeClr val="tx1"/>
                          </a:solidFill>
                          <a:latin typeface="+mn-lt"/>
                          <a:ea typeface="+mn-ea"/>
                          <a:cs typeface="+mn-cs"/>
                        </a:rPr>
                        <a:t>Move faster on interim and final responses with more consistent determinations.</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kern="1200">
                          <a:solidFill>
                            <a:schemeClr val="tx1"/>
                          </a:solidFill>
                          <a:latin typeface="+mn-lt"/>
                          <a:ea typeface="+mn-ea"/>
                          <a:cs typeface="+mn-cs"/>
                        </a:rPr>
                        <a:t>Respond to complex and high- volume requests with high confidence in </a:t>
                      </a:r>
                      <a:r>
                        <a:rPr lang="en-US" sz="1800" b="0" i="1" kern="1200">
                          <a:solidFill>
                            <a:schemeClr val="tx1"/>
                          </a:solidFill>
                          <a:latin typeface="+mn-lt"/>
                          <a:ea typeface="+mn-ea"/>
                          <a:cs typeface="+mn-cs"/>
                        </a:rPr>
                        <a:t>less </a:t>
                      </a:r>
                      <a:r>
                        <a:rPr lang="en-US" sz="1800" b="0" i="0" kern="1200">
                          <a:solidFill>
                            <a:schemeClr val="tx1"/>
                          </a:solidFill>
                          <a:latin typeface="+mn-lt"/>
                          <a:ea typeface="+mn-ea"/>
                          <a:cs typeface="+mn-cs"/>
                        </a:rPr>
                        <a:t>time.</a:t>
                      </a: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sp>
        <p:nvSpPr>
          <p:cNvPr id="5" name="Rounded Rectangle 4">
            <a:extLst>
              <a:ext uri="{FF2B5EF4-FFF2-40B4-BE49-F238E27FC236}">
                <a16:creationId xmlns:a16="http://schemas.microsoft.com/office/drawing/2014/main" id="{12123792-3844-43B4-0C8B-12B430EC7664}"/>
              </a:ext>
            </a:extLst>
          </p:cNvPr>
          <p:cNvSpPr/>
          <p:nvPr/>
        </p:nvSpPr>
        <p:spPr>
          <a:xfrm>
            <a:off x="306632" y="5693324"/>
            <a:ext cx="3540642" cy="1422474"/>
          </a:xfrm>
          <a:prstGeom prst="roundRect">
            <a:avLst>
              <a:gd name="adj" fmla="val 6202"/>
            </a:avLst>
          </a:prstGeom>
          <a:solidFill>
            <a:srgbClr val="F8F9F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323688">
              <a:spcBef>
                <a:spcPts val="1200"/>
              </a:spcBef>
              <a:spcAft>
                <a:spcPts val="0"/>
              </a:spcAft>
              <a:buClr>
                <a:schemeClr val="accent1"/>
              </a:buClr>
            </a:pPr>
            <a:r>
              <a:rPr lang="en-US" sz="2200" b="1">
                <a:solidFill>
                  <a:schemeClr val="accent1"/>
                </a:solidFill>
              </a:rPr>
              <a:t>Response, received</a:t>
            </a:r>
          </a:p>
          <a:p>
            <a:pPr defTabSz="323688">
              <a:spcBef>
                <a:spcPts val="1200"/>
              </a:spcBef>
              <a:spcAft>
                <a:spcPts val="0"/>
              </a:spcAft>
              <a:buClr>
                <a:schemeClr val="accent1"/>
              </a:buClr>
            </a:pPr>
            <a:r>
              <a:rPr lang="en-US" sz="1800">
                <a:solidFill>
                  <a:schemeClr val="tx1"/>
                </a:solidFill>
              </a:rPr>
              <a:t>Increased consistency and useful disclosures</a:t>
            </a:r>
          </a:p>
        </p:txBody>
      </p:sp>
      <p:cxnSp>
        <p:nvCxnSpPr>
          <p:cNvPr id="6" name="Straight Connector 5">
            <a:extLst>
              <a:ext uri="{FF2B5EF4-FFF2-40B4-BE49-F238E27FC236}">
                <a16:creationId xmlns:a16="http://schemas.microsoft.com/office/drawing/2014/main" id="{6B98F11B-C4CF-C925-003B-C47D4AB44AC5}"/>
              </a:ext>
            </a:extLst>
          </p:cNvPr>
          <p:cNvCxnSpPr>
            <a:cxnSpLocks/>
          </p:cNvCxnSpPr>
          <p:nvPr/>
        </p:nvCxnSpPr>
        <p:spPr>
          <a:xfrm>
            <a:off x="4347147" y="1669149"/>
            <a:ext cx="0" cy="5703163"/>
          </a:xfrm>
          <a:prstGeom prst="line">
            <a:avLst/>
          </a:prstGeom>
          <a:ln w="1905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D366C03-62F2-2D83-EE1C-C6416EB1645B}"/>
              </a:ext>
            </a:extLst>
          </p:cNvPr>
          <p:cNvPicPr>
            <a:picLocks noChangeAspect="1"/>
          </p:cNvPicPr>
          <p:nvPr/>
        </p:nvPicPr>
        <p:blipFill>
          <a:blip r:embed="rId3"/>
          <a:stretch>
            <a:fillRect/>
          </a:stretch>
        </p:blipFill>
        <p:spPr>
          <a:xfrm>
            <a:off x="4589714" y="1943717"/>
            <a:ext cx="9164385" cy="5154026"/>
          </a:xfrm>
          <a:prstGeom prst="rect">
            <a:avLst/>
          </a:prstGeom>
          <a:ln>
            <a:no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301425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B219C-E9AB-CBF7-96A5-4911F30E3A19}"/>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A58A384E-04A3-75B2-7979-B4B740082FE4}"/>
              </a:ext>
            </a:extLst>
          </p:cNvPr>
          <p:cNvSpPr/>
          <p:nvPr/>
        </p:nvSpPr>
        <p:spPr>
          <a:xfrm>
            <a:off x="7552344" y="2058779"/>
            <a:ext cx="6589344" cy="4721901"/>
          </a:xfrm>
          <a:prstGeom prst="roundRect">
            <a:avLst>
              <a:gd name="adj" fmla="val 424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6">
            <a:extLst>
              <a:ext uri="{FF2B5EF4-FFF2-40B4-BE49-F238E27FC236}">
                <a16:creationId xmlns:a16="http://schemas.microsoft.com/office/drawing/2014/main" id="{4A54AFCF-293B-AB0C-8B62-896C2751FD42}"/>
              </a:ext>
            </a:extLst>
          </p:cNvPr>
          <p:cNvSpPr/>
          <p:nvPr/>
        </p:nvSpPr>
        <p:spPr>
          <a:xfrm>
            <a:off x="839190" y="5620179"/>
            <a:ext cx="1901734" cy="635886"/>
          </a:xfrm>
          <a:prstGeom prst="rect">
            <a:avLst/>
          </a:prstGeom>
          <a:noFill/>
          <a:ln/>
        </p:spPr>
        <p:txBody>
          <a:bodyPr wrap="square" lIns="0" tIns="0" rIns="0" bIns="0" rtlCol="0" anchor="ctr"/>
          <a:lstStyle/>
          <a:p>
            <a:pPr marL="0" indent="0" algn="r">
              <a:buNone/>
            </a:pPr>
            <a:r>
              <a:rPr lang="en-US" sz="4800" b="1">
                <a:solidFill>
                  <a:srgbClr val="EF5F11"/>
                </a:solidFill>
                <a:latin typeface="Arial" pitchFamily="34" charset="0"/>
                <a:ea typeface="Arial" pitchFamily="34" charset="-122"/>
                <a:cs typeface="Arial" pitchFamily="34" charset="-120"/>
              </a:rPr>
              <a:t>290+</a:t>
            </a:r>
            <a:endParaRPr lang="en-US" sz="4800"/>
          </a:p>
        </p:txBody>
      </p:sp>
      <p:sp>
        <p:nvSpPr>
          <p:cNvPr id="21" name="Text 17">
            <a:extLst>
              <a:ext uri="{FF2B5EF4-FFF2-40B4-BE49-F238E27FC236}">
                <a16:creationId xmlns:a16="http://schemas.microsoft.com/office/drawing/2014/main" id="{F6F6692C-C51F-C564-0358-08D37C938ACF}"/>
              </a:ext>
            </a:extLst>
          </p:cNvPr>
          <p:cNvSpPr/>
          <p:nvPr/>
        </p:nvSpPr>
        <p:spPr>
          <a:xfrm>
            <a:off x="7730587" y="3623609"/>
            <a:ext cx="6340703" cy="2935629"/>
          </a:xfrm>
          <a:prstGeom prst="rect">
            <a:avLst/>
          </a:prstGeom>
          <a:noFill/>
          <a:ln/>
        </p:spPr>
        <p:txBody>
          <a:bodyPr wrap="square" lIns="0" tIns="0" rIns="0" bIns="0" rtlCol="0" anchor="ctr"/>
          <a:lstStyle/>
          <a:p>
            <a:pPr marL="0" indent="0">
              <a:buNone/>
            </a:pPr>
            <a:r>
              <a:rPr lang="en-US" sz="2000" b="1">
                <a:solidFill>
                  <a:schemeClr val="accent1"/>
                </a:solidFill>
                <a:latin typeface="Arial"/>
                <a:ea typeface="Arial" pitchFamily="34" charset="-122"/>
                <a:cs typeface="Arial"/>
              </a:rPr>
              <a:t>Data intelligence platform</a:t>
            </a:r>
          </a:p>
          <a:p>
            <a:pPr marL="0" indent="0">
              <a:buNone/>
            </a:pPr>
            <a:r>
              <a:rPr lang="en-US" sz="1800" b="1">
                <a:solidFill>
                  <a:schemeClr val="tx2"/>
                </a:solidFill>
                <a:latin typeface="Arial" pitchFamily="34" charset="0"/>
                <a:ea typeface="Arial" pitchFamily="34" charset="-122"/>
                <a:cs typeface="Arial" pitchFamily="34" charset="-120"/>
              </a:rPr>
              <a:t>Manage all data types (docs, mobile, audio, video) </a:t>
            </a:r>
          </a:p>
          <a:p>
            <a:pPr marL="0" indent="0">
              <a:buNone/>
            </a:pPr>
            <a:r>
              <a:rPr lang="en-US" sz="1800" b="1">
                <a:solidFill>
                  <a:schemeClr val="tx2"/>
                </a:solidFill>
                <a:latin typeface="Arial" pitchFamily="34" charset="0"/>
                <a:ea typeface="Arial" pitchFamily="34" charset="-122"/>
                <a:cs typeface="Arial" pitchFamily="34" charset="-120"/>
              </a:rPr>
              <a:t>in one place</a:t>
            </a:r>
          </a:p>
          <a:p>
            <a:pPr marL="0" indent="0">
              <a:buNone/>
            </a:pPr>
            <a:endParaRPr lang="en-US" sz="1800" b="1">
              <a:solidFill>
                <a:schemeClr val="accent1"/>
              </a:solidFill>
              <a:latin typeface="Arial" pitchFamily="34" charset="0"/>
              <a:ea typeface="Arial" pitchFamily="34" charset="-122"/>
              <a:cs typeface="Arial" pitchFamily="34" charset="-120"/>
            </a:endParaRPr>
          </a:p>
          <a:p>
            <a:r>
              <a:rPr lang="en-US" sz="2000" b="1">
                <a:solidFill>
                  <a:schemeClr val="accent1"/>
                </a:solidFill>
                <a:latin typeface="Arial" pitchFamily="34" charset="0"/>
                <a:ea typeface="Arial" pitchFamily="34" charset="-122"/>
                <a:cs typeface="Arial" pitchFamily="34" charset="-120"/>
              </a:rPr>
              <a:t>Government-grade security &amp; compliance    </a:t>
            </a:r>
            <a:r>
              <a:rPr lang="en-US" sz="1800" b="1">
                <a:solidFill>
                  <a:schemeClr val="tx2"/>
                </a:solidFill>
                <a:latin typeface="Arial" pitchFamily="34" charset="0"/>
                <a:ea typeface="Arial" pitchFamily="34" charset="-122"/>
                <a:cs typeface="Arial" pitchFamily="34" charset="-120"/>
              </a:rPr>
              <a:t>FedRAMP Moderate authorized &amp; hosted in Microsoft Azure Government Cloud</a:t>
            </a:r>
          </a:p>
          <a:p>
            <a:endParaRPr lang="en-US" sz="1800" b="1">
              <a:solidFill>
                <a:schemeClr val="tx2"/>
              </a:solidFill>
              <a:latin typeface="Arial" pitchFamily="34" charset="0"/>
              <a:ea typeface="Arial" pitchFamily="34" charset="-122"/>
              <a:cs typeface="Arial" pitchFamily="34" charset="-120"/>
            </a:endParaRPr>
          </a:p>
          <a:p>
            <a:pPr marL="0" indent="0">
              <a:buNone/>
            </a:pPr>
            <a:r>
              <a:rPr lang="en-US" sz="2000" b="1">
                <a:solidFill>
                  <a:schemeClr val="accent1"/>
                </a:solidFill>
                <a:latin typeface="Arial" pitchFamily="34" charset="0"/>
                <a:ea typeface="Arial" pitchFamily="34" charset="-122"/>
                <a:cs typeface="Arial" pitchFamily="34" charset="-120"/>
              </a:rPr>
              <a:t>Cloud-native scale without infrastructure overhead</a:t>
            </a:r>
          </a:p>
          <a:p>
            <a:pPr marL="0" indent="0">
              <a:buNone/>
            </a:pPr>
            <a:r>
              <a:rPr lang="en-US" sz="1800" b="1">
                <a:solidFill>
                  <a:schemeClr val="tx2"/>
                </a:solidFill>
                <a:latin typeface="Arial" pitchFamily="34" charset="0"/>
                <a:ea typeface="Arial" pitchFamily="34" charset="-122"/>
                <a:cs typeface="Arial" pitchFamily="34" charset="-120"/>
              </a:rPr>
              <a:t>Always up to date, no hardware to manage</a:t>
            </a:r>
          </a:p>
          <a:p>
            <a:pPr marL="0" indent="0">
              <a:buNone/>
            </a:pPr>
            <a:endParaRPr lang="en-US" sz="1800" b="1">
              <a:solidFill>
                <a:schemeClr val="tx2"/>
              </a:solidFill>
              <a:latin typeface="Arial" pitchFamily="34" charset="0"/>
              <a:ea typeface="Arial" pitchFamily="34" charset="-122"/>
              <a:cs typeface="Arial" pitchFamily="34" charset="-120"/>
            </a:endParaRPr>
          </a:p>
        </p:txBody>
      </p:sp>
      <p:pic>
        <p:nvPicPr>
          <p:cNvPr id="22" name="Picture 4" descr="relativity-one-gov-logo-rgb.eps">
            <a:extLst>
              <a:ext uri="{FF2B5EF4-FFF2-40B4-BE49-F238E27FC236}">
                <a16:creationId xmlns:a16="http://schemas.microsoft.com/office/drawing/2014/main" id="{ADDA2E4A-C4F1-77D4-A3DF-F04848B38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5135" y="2293808"/>
            <a:ext cx="4673593" cy="8539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A11BB9-B714-1E0F-96E8-0C4F057895FB}"/>
              </a:ext>
            </a:extLst>
          </p:cNvPr>
          <p:cNvSpPr txBox="1"/>
          <p:nvPr/>
        </p:nvSpPr>
        <p:spPr>
          <a:xfrm>
            <a:off x="5115068" y="359159"/>
            <a:ext cx="9055317" cy="707886"/>
          </a:xfrm>
          <a:prstGeom prst="rect">
            <a:avLst/>
          </a:prstGeom>
          <a:noFill/>
        </p:spPr>
        <p:txBody>
          <a:bodyPr wrap="square">
            <a:spAutoFit/>
          </a:bodyPr>
          <a:lstStyle/>
          <a:p>
            <a:r>
              <a:rPr lang="en-US" sz="2000">
                <a:solidFill>
                  <a:srgbClr val="6B7785"/>
                </a:solidFill>
                <a:latin typeface="Arial" pitchFamily="34" charset="0"/>
                <a:ea typeface="Arial" pitchFamily="34" charset="-122"/>
                <a:cs typeface="Arial" pitchFamily="34" charset="-120"/>
              </a:rPr>
              <a:t>Helping teams organize complex data, uncover what matters most, and act with confidence - all in one trusted, extensible, AI-powered platform</a:t>
            </a:r>
          </a:p>
        </p:txBody>
      </p:sp>
      <p:sp>
        <p:nvSpPr>
          <p:cNvPr id="4" name="Text 16">
            <a:extLst>
              <a:ext uri="{FF2B5EF4-FFF2-40B4-BE49-F238E27FC236}">
                <a16:creationId xmlns:a16="http://schemas.microsoft.com/office/drawing/2014/main" id="{B9C87A8B-FD6E-B7B6-9B75-FF59B9912A28}"/>
              </a:ext>
            </a:extLst>
          </p:cNvPr>
          <p:cNvSpPr/>
          <p:nvPr/>
        </p:nvSpPr>
        <p:spPr>
          <a:xfrm>
            <a:off x="2996408" y="2340981"/>
            <a:ext cx="3661576" cy="914400"/>
          </a:xfrm>
          <a:prstGeom prst="rect">
            <a:avLst/>
          </a:prstGeom>
          <a:noFill/>
          <a:ln/>
        </p:spPr>
        <p:txBody>
          <a:bodyPr wrap="square" lIns="0" tIns="0" rIns="0" bIns="0" rtlCol="0" anchor="ctr"/>
          <a:lstStyle/>
          <a:p>
            <a:r>
              <a:rPr lang="en-US" sz="2000" b="1">
                <a:solidFill>
                  <a:srgbClr val="20323F"/>
                </a:solidFill>
                <a:latin typeface="Arial" pitchFamily="34" charset="0"/>
                <a:cs typeface="Arial" pitchFamily="34" charset="-120"/>
              </a:rPr>
              <a:t>Years as a software leader </a:t>
            </a:r>
            <a:endParaRPr lang="en-US" sz="2000">
              <a:solidFill>
                <a:srgbClr val="6B7785"/>
              </a:solidFill>
              <a:latin typeface="Arial" pitchFamily="34" charset="0"/>
              <a:ea typeface="Arial" pitchFamily="34" charset="-122"/>
              <a:cs typeface="Arial" pitchFamily="34" charset="-120"/>
            </a:endParaRPr>
          </a:p>
          <a:p>
            <a:r>
              <a:rPr lang="en-US" sz="1800">
                <a:solidFill>
                  <a:srgbClr val="6B7785"/>
                </a:solidFill>
                <a:latin typeface="Arial" pitchFamily="34" charset="0"/>
                <a:ea typeface="Arial" pitchFamily="34" charset="-122"/>
                <a:cs typeface="Arial" pitchFamily="34" charset="-120"/>
              </a:rPr>
              <a:t>Since 2003, from e-discovery to data review and analysis solutions. </a:t>
            </a:r>
            <a:endParaRPr lang="en-US" sz="1800"/>
          </a:p>
        </p:txBody>
      </p:sp>
      <p:sp>
        <p:nvSpPr>
          <p:cNvPr id="8" name="Text 14">
            <a:extLst>
              <a:ext uri="{FF2B5EF4-FFF2-40B4-BE49-F238E27FC236}">
                <a16:creationId xmlns:a16="http://schemas.microsoft.com/office/drawing/2014/main" id="{23510147-009D-C16E-BFCF-B5D3402BD499}"/>
              </a:ext>
            </a:extLst>
          </p:cNvPr>
          <p:cNvSpPr/>
          <p:nvPr/>
        </p:nvSpPr>
        <p:spPr>
          <a:xfrm>
            <a:off x="1280584" y="2494124"/>
            <a:ext cx="1460340" cy="635886"/>
          </a:xfrm>
          <a:prstGeom prst="rect">
            <a:avLst/>
          </a:prstGeom>
          <a:noFill/>
          <a:ln/>
        </p:spPr>
        <p:txBody>
          <a:bodyPr wrap="square" lIns="0" tIns="0" rIns="0" bIns="0" rtlCol="0" anchor="ctr"/>
          <a:lstStyle/>
          <a:p>
            <a:pPr marL="0" indent="0" algn="r">
              <a:buNone/>
            </a:pPr>
            <a:r>
              <a:rPr lang="en-US" sz="4800" b="1">
                <a:solidFill>
                  <a:srgbClr val="EF5F11"/>
                </a:solidFill>
                <a:latin typeface="Arial" pitchFamily="34" charset="0"/>
                <a:ea typeface="Arial" pitchFamily="34" charset="-122"/>
                <a:cs typeface="Arial" pitchFamily="34" charset="-120"/>
              </a:rPr>
              <a:t>20+</a:t>
            </a:r>
            <a:endParaRPr lang="en-US" sz="4800"/>
          </a:p>
        </p:txBody>
      </p:sp>
      <p:sp>
        <p:nvSpPr>
          <p:cNvPr id="27" name="Text 16">
            <a:extLst>
              <a:ext uri="{FF2B5EF4-FFF2-40B4-BE49-F238E27FC236}">
                <a16:creationId xmlns:a16="http://schemas.microsoft.com/office/drawing/2014/main" id="{495CD45F-0DF9-CA65-AF6D-B6154098B95E}"/>
              </a:ext>
            </a:extLst>
          </p:cNvPr>
          <p:cNvSpPr/>
          <p:nvPr/>
        </p:nvSpPr>
        <p:spPr>
          <a:xfrm>
            <a:off x="2996409" y="3872514"/>
            <a:ext cx="3361539" cy="914400"/>
          </a:xfrm>
          <a:prstGeom prst="rect">
            <a:avLst/>
          </a:prstGeom>
          <a:noFill/>
          <a:ln/>
        </p:spPr>
        <p:txBody>
          <a:bodyPr wrap="square" lIns="0" tIns="0" rIns="0" bIns="0" rtlCol="0" anchor="ctr"/>
          <a:lstStyle/>
          <a:p>
            <a:r>
              <a:rPr lang="en-US" sz="2000" b="1">
                <a:solidFill>
                  <a:srgbClr val="20323F"/>
                </a:solidFill>
                <a:latin typeface="Arial" pitchFamily="34" charset="0"/>
                <a:cs typeface="Arial" pitchFamily="34" charset="-120"/>
              </a:rPr>
              <a:t>Annual R&amp;D investment</a:t>
            </a:r>
            <a:endParaRPr lang="en-US" sz="2000">
              <a:solidFill>
                <a:srgbClr val="6B7785"/>
              </a:solidFill>
              <a:latin typeface="Arial" pitchFamily="34" charset="0"/>
              <a:ea typeface="Arial" pitchFamily="34" charset="-122"/>
              <a:cs typeface="Arial" pitchFamily="34" charset="-120"/>
            </a:endParaRPr>
          </a:p>
          <a:p>
            <a:r>
              <a:rPr lang="en-US" sz="1800">
                <a:solidFill>
                  <a:srgbClr val="6B7785"/>
                </a:solidFill>
                <a:latin typeface="Arial" pitchFamily="34" charset="0"/>
                <a:ea typeface="Arial" pitchFamily="34" charset="-122"/>
                <a:cs typeface="Arial" pitchFamily="34" charset="-120"/>
              </a:rPr>
              <a:t>800+ engineers driving research and development for you.</a:t>
            </a:r>
            <a:endParaRPr lang="en-US" sz="1800"/>
          </a:p>
        </p:txBody>
      </p:sp>
      <p:sp>
        <p:nvSpPr>
          <p:cNvPr id="29" name="TextBox 28">
            <a:extLst>
              <a:ext uri="{FF2B5EF4-FFF2-40B4-BE49-F238E27FC236}">
                <a16:creationId xmlns:a16="http://schemas.microsoft.com/office/drawing/2014/main" id="{75E1E8A9-6722-E542-383D-BEE9A540CC10}"/>
              </a:ext>
            </a:extLst>
          </p:cNvPr>
          <p:cNvSpPr txBox="1"/>
          <p:nvPr/>
        </p:nvSpPr>
        <p:spPr>
          <a:xfrm>
            <a:off x="228606" y="3957384"/>
            <a:ext cx="2598046" cy="830997"/>
          </a:xfrm>
          <a:prstGeom prst="rect">
            <a:avLst/>
          </a:prstGeom>
          <a:noFill/>
        </p:spPr>
        <p:txBody>
          <a:bodyPr wrap="square">
            <a:spAutoFit/>
          </a:bodyPr>
          <a:lstStyle/>
          <a:p>
            <a:pPr algn="r"/>
            <a:r>
              <a:rPr lang="en-US" sz="4800" b="1">
                <a:solidFill>
                  <a:srgbClr val="EF5F11"/>
                </a:solidFill>
                <a:latin typeface="Arial" pitchFamily="34" charset="0"/>
                <a:cs typeface="Arial" pitchFamily="34" charset="-120"/>
              </a:rPr>
              <a:t>$150M+ </a:t>
            </a:r>
          </a:p>
        </p:txBody>
      </p:sp>
      <p:sp>
        <p:nvSpPr>
          <p:cNvPr id="2" name="Text 16">
            <a:extLst>
              <a:ext uri="{FF2B5EF4-FFF2-40B4-BE49-F238E27FC236}">
                <a16:creationId xmlns:a16="http://schemas.microsoft.com/office/drawing/2014/main" id="{B33AF031-BE24-A9A8-7FD3-C7E033417A61}"/>
              </a:ext>
            </a:extLst>
          </p:cNvPr>
          <p:cNvSpPr/>
          <p:nvPr/>
        </p:nvSpPr>
        <p:spPr>
          <a:xfrm>
            <a:off x="2994093" y="5467036"/>
            <a:ext cx="3249550" cy="914400"/>
          </a:xfrm>
          <a:prstGeom prst="rect">
            <a:avLst/>
          </a:prstGeom>
          <a:noFill/>
          <a:ln/>
        </p:spPr>
        <p:txBody>
          <a:bodyPr wrap="square" lIns="0" tIns="0" rIns="0" bIns="0" rtlCol="0" anchor="ctr"/>
          <a:lstStyle/>
          <a:p>
            <a:r>
              <a:rPr lang="en-US" sz="2000" b="1">
                <a:solidFill>
                  <a:srgbClr val="20323F"/>
                </a:solidFill>
                <a:latin typeface="Arial" pitchFamily="34" charset="0"/>
                <a:ea typeface="Arial" pitchFamily="34" charset="-122"/>
                <a:cs typeface="Arial" pitchFamily="34" charset="-120"/>
              </a:rPr>
              <a:t>Government agencies</a:t>
            </a:r>
            <a:endParaRPr lang="en-US" sz="2000">
              <a:solidFill>
                <a:srgbClr val="6B7785"/>
              </a:solidFill>
              <a:latin typeface="Arial" pitchFamily="34" charset="0"/>
              <a:ea typeface="Arial" pitchFamily="34" charset="-122"/>
              <a:cs typeface="Arial" pitchFamily="34" charset="-120"/>
            </a:endParaRPr>
          </a:p>
          <a:p>
            <a:r>
              <a:rPr lang="en-US" sz="1800">
                <a:solidFill>
                  <a:srgbClr val="6B7785"/>
                </a:solidFill>
                <a:latin typeface="Arial" pitchFamily="34" charset="0"/>
                <a:ea typeface="Arial" pitchFamily="34" charset="-122"/>
                <a:cs typeface="Arial" pitchFamily="34" charset="-120"/>
              </a:rPr>
              <a:t>Already using Relativity for high-stakes public-sector work.</a:t>
            </a:r>
          </a:p>
        </p:txBody>
      </p:sp>
      <p:cxnSp>
        <p:nvCxnSpPr>
          <p:cNvPr id="13" name="Straight Connector 12">
            <a:extLst>
              <a:ext uri="{FF2B5EF4-FFF2-40B4-BE49-F238E27FC236}">
                <a16:creationId xmlns:a16="http://schemas.microsoft.com/office/drawing/2014/main" id="{A47FB78F-EC91-0CA6-EACA-74175E817616}"/>
              </a:ext>
            </a:extLst>
          </p:cNvPr>
          <p:cNvCxnSpPr>
            <a:cxnSpLocks/>
          </p:cNvCxnSpPr>
          <p:nvPr/>
        </p:nvCxnSpPr>
        <p:spPr>
          <a:xfrm>
            <a:off x="2879237" y="2446307"/>
            <a:ext cx="0" cy="731520"/>
          </a:xfrm>
          <a:prstGeom prst="line">
            <a:avLst/>
          </a:prstGeom>
          <a:ln w="38100">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53A6F40-11B9-647E-8B37-B10427BE5F89}"/>
              </a:ext>
            </a:extLst>
          </p:cNvPr>
          <p:cNvCxnSpPr>
            <a:cxnSpLocks/>
          </p:cNvCxnSpPr>
          <p:nvPr/>
        </p:nvCxnSpPr>
        <p:spPr>
          <a:xfrm>
            <a:off x="2866208" y="3976344"/>
            <a:ext cx="0" cy="731520"/>
          </a:xfrm>
          <a:prstGeom prst="line">
            <a:avLst/>
          </a:prstGeom>
          <a:ln w="38100">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4ABDCF0-0E3E-2035-96B1-52798538F8DC}"/>
              </a:ext>
            </a:extLst>
          </p:cNvPr>
          <p:cNvCxnSpPr>
            <a:cxnSpLocks/>
          </p:cNvCxnSpPr>
          <p:nvPr/>
        </p:nvCxnSpPr>
        <p:spPr>
          <a:xfrm>
            <a:off x="2879237" y="5572362"/>
            <a:ext cx="0" cy="731520"/>
          </a:xfrm>
          <a:prstGeom prst="line">
            <a:avLst/>
          </a:prstGeom>
          <a:ln w="38100">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pic>
        <p:nvPicPr>
          <p:cNvPr id="17" name="Picture 16" descr="A close-up of a logo&#10;&#10;AI-generated content may be incorrect.">
            <a:extLst>
              <a:ext uri="{FF2B5EF4-FFF2-40B4-BE49-F238E27FC236}">
                <a16:creationId xmlns:a16="http://schemas.microsoft.com/office/drawing/2014/main" id="{85342579-91A0-D00C-6E9F-2770B04E2142}"/>
              </a:ext>
            </a:extLst>
          </p:cNvPr>
          <p:cNvPicPr>
            <a:picLocks noChangeAspect="1"/>
          </p:cNvPicPr>
          <p:nvPr/>
        </p:nvPicPr>
        <p:blipFill>
          <a:blip r:embed="rId3"/>
          <a:stretch>
            <a:fillRect/>
          </a:stretch>
        </p:blipFill>
        <p:spPr>
          <a:xfrm>
            <a:off x="357868" y="231841"/>
            <a:ext cx="4395787" cy="963703"/>
          </a:xfrm>
          <a:prstGeom prst="rect">
            <a:avLst/>
          </a:prstGeom>
        </p:spPr>
      </p:pic>
      <p:cxnSp>
        <p:nvCxnSpPr>
          <p:cNvPr id="9" name="Straight Connector 8">
            <a:extLst>
              <a:ext uri="{FF2B5EF4-FFF2-40B4-BE49-F238E27FC236}">
                <a16:creationId xmlns:a16="http://schemas.microsoft.com/office/drawing/2014/main" id="{65CE609C-E36D-7B74-6812-90A66AA0D110}"/>
              </a:ext>
            </a:extLst>
          </p:cNvPr>
          <p:cNvCxnSpPr/>
          <p:nvPr/>
        </p:nvCxnSpPr>
        <p:spPr>
          <a:xfrm>
            <a:off x="6900861" y="2044490"/>
            <a:ext cx="0" cy="4846320"/>
          </a:xfrm>
          <a:prstGeom prst="line">
            <a:avLst/>
          </a:prstGeom>
          <a:ln w="1905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97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63FCAAF8-C0D4-6D6D-F326-DD7BF23C5A3C}"/>
              </a:ext>
            </a:extLst>
          </p:cNvPr>
          <p:cNvSpPr/>
          <p:nvPr/>
        </p:nvSpPr>
        <p:spPr>
          <a:xfrm>
            <a:off x="6474023" y="2137677"/>
            <a:ext cx="7103082" cy="4474360"/>
          </a:xfrm>
          <a:prstGeom prst="roundRect">
            <a:avLst>
              <a:gd name="adj" fmla="val 4271"/>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0" name="Rounded Rectangle 39">
            <a:extLst>
              <a:ext uri="{FF2B5EF4-FFF2-40B4-BE49-F238E27FC236}">
                <a16:creationId xmlns:a16="http://schemas.microsoft.com/office/drawing/2014/main" id="{EB6CB5D0-59AF-606D-A233-63D82D6E5F42}"/>
              </a:ext>
            </a:extLst>
          </p:cNvPr>
          <p:cNvSpPr/>
          <p:nvPr/>
        </p:nvSpPr>
        <p:spPr>
          <a:xfrm>
            <a:off x="581122" y="2143721"/>
            <a:ext cx="5108723" cy="4474360"/>
          </a:xfrm>
          <a:prstGeom prst="roundRect">
            <a:avLst>
              <a:gd name="adj" fmla="val 4271"/>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 name="Text Placeholder 2">
            <a:extLst>
              <a:ext uri="{FF2B5EF4-FFF2-40B4-BE49-F238E27FC236}">
                <a16:creationId xmlns:a16="http://schemas.microsoft.com/office/drawing/2014/main" id="{3A73E1A6-CDEA-0578-A11D-3D472EE9258E}"/>
              </a:ext>
            </a:extLst>
          </p:cNvPr>
          <p:cNvSpPr>
            <a:spLocks noGrp="1"/>
          </p:cNvSpPr>
          <p:nvPr>
            <p:ph type="body" sz="quarter" idx="16"/>
          </p:nvPr>
        </p:nvSpPr>
        <p:spPr>
          <a:xfrm>
            <a:off x="306632" y="361949"/>
            <a:ext cx="14173866" cy="773723"/>
          </a:xfrm>
        </p:spPr>
        <p:txBody>
          <a:bodyPr>
            <a:normAutofit/>
          </a:bodyPr>
          <a:lstStyle/>
          <a:p>
            <a:r>
              <a:rPr lang="en-US" sz="3600"/>
              <a:t>More cases. More complexity.            </a:t>
            </a:r>
            <a:r>
              <a:rPr lang="en-US" sz="3600" b="1"/>
              <a:t>end-to-end workflow to help</a:t>
            </a:r>
            <a:r>
              <a:rPr lang="en-US" sz="3600"/>
              <a:t>.</a:t>
            </a:r>
          </a:p>
        </p:txBody>
      </p:sp>
      <p:sp>
        <p:nvSpPr>
          <p:cNvPr id="4" name="TextBox 3">
            <a:extLst>
              <a:ext uri="{FF2B5EF4-FFF2-40B4-BE49-F238E27FC236}">
                <a16:creationId xmlns:a16="http://schemas.microsoft.com/office/drawing/2014/main" id="{20D4C1BE-D9EC-80B6-85D4-FA16C623DA87}"/>
              </a:ext>
            </a:extLst>
          </p:cNvPr>
          <p:cNvSpPr txBox="1"/>
          <p:nvPr/>
        </p:nvSpPr>
        <p:spPr>
          <a:xfrm>
            <a:off x="549701" y="2222383"/>
            <a:ext cx="4653515" cy="49244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182880" tIns="91440" rIns="182880" bIns="9144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r>
              <a:rPr lang="en-US" sz="2000" b="1">
                <a:solidFill>
                  <a:schemeClr val="bg1"/>
                </a:solidFill>
                <a:latin typeface="+mj-lt"/>
                <a:ea typeface="ＭＳ Ｐゴシック"/>
                <a:cs typeface="Helvetica"/>
              </a:rPr>
              <a:t>What agencies are up against</a:t>
            </a:r>
            <a:endParaRPr lang="en-US" sz="2000">
              <a:solidFill>
                <a:schemeClr val="bg1"/>
              </a:solidFill>
              <a:latin typeface="+mj-lt"/>
            </a:endParaRPr>
          </a:p>
        </p:txBody>
      </p:sp>
      <p:sp>
        <p:nvSpPr>
          <p:cNvPr id="5" name="Rectangle 1">
            <a:extLst>
              <a:ext uri="{FF2B5EF4-FFF2-40B4-BE49-F238E27FC236}">
                <a16:creationId xmlns:a16="http://schemas.microsoft.com/office/drawing/2014/main" id="{A81EBAF9-2C45-CEC3-8918-E5C7AB2ED6DE}"/>
              </a:ext>
            </a:extLst>
          </p:cNvPr>
          <p:cNvSpPr>
            <a:spLocks noChangeArrowheads="1"/>
          </p:cNvSpPr>
          <p:nvPr/>
        </p:nvSpPr>
        <p:spPr bwMode="auto">
          <a:xfrm>
            <a:off x="668140" y="3023313"/>
            <a:ext cx="4937213"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defTabSz="914400" eaLnBrk="0" hangingPunct="0"/>
            <a:r>
              <a:rPr lang="en-US" altLang="en-US" sz="2000" b="1">
                <a:solidFill>
                  <a:schemeClr val="accent3"/>
                </a:solidFill>
                <a:latin typeface="Arial" panose="020B0604020202020204" pitchFamily="34" charset="0"/>
              </a:rPr>
              <a:t>Fragmented handoffs</a:t>
            </a:r>
            <a:r>
              <a:rPr lang="en-US" altLang="en-US" sz="2000">
                <a:solidFill>
                  <a:schemeClr val="accent3"/>
                </a:solidFill>
                <a:latin typeface="Arial" panose="020B0604020202020204" pitchFamily="34" charset="0"/>
              </a:rPr>
              <a:t> </a:t>
            </a:r>
          </a:p>
          <a:p>
            <a:pPr defTabSz="914400" eaLnBrk="0" hangingPunct="0"/>
            <a:r>
              <a:rPr lang="en-US" altLang="en-US" sz="1400">
                <a:solidFill>
                  <a:schemeClr val="bg1"/>
                </a:solidFill>
                <a:latin typeface="Arial" panose="020B0604020202020204" pitchFamily="34" charset="0"/>
              </a:rPr>
              <a:t>across the case lifecycle from intake, review, referral, release, and reporting.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1" i="0" u="none" strike="noStrike" cap="none" normalizeH="0" baseline="0">
              <a:ln>
                <a:noFill/>
              </a:ln>
              <a:solidFill>
                <a:schemeClr val="bg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a:ln>
                  <a:noFill/>
                </a:ln>
                <a:solidFill>
                  <a:schemeClr val="accent3"/>
                </a:solidFill>
                <a:effectLst/>
                <a:latin typeface="Arial" panose="020B0604020202020204" pitchFamily="34" charset="0"/>
              </a:rPr>
              <a:t>Deadlines </a:t>
            </a:r>
            <a:r>
              <a:rPr kumimoji="0" lang="en-US" altLang="en-US" sz="2000" b="0" i="0" u="none" strike="noStrike" cap="none" normalizeH="0" baseline="0">
                <a:ln>
                  <a:noFill/>
                </a:ln>
                <a:solidFill>
                  <a:schemeClr val="accent3"/>
                </a:solidFill>
                <a:effectLst/>
                <a:latin typeface="Arial" panose="020B0604020202020204" pitchFamily="34" charset="0"/>
              </a:rPr>
              <a:t>&amp;</a:t>
            </a:r>
            <a:r>
              <a:rPr kumimoji="0" lang="en-US" altLang="en-US" sz="1600" b="0" i="0" u="none" strike="noStrike" cap="none" normalizeH="0" baseline="0">
                <a:ln>
                  <a:noFill/>
                </a:ln>
                <a:solidFill>
                  <a:schemeClr val="accent3"/>
                </a:solidFill>
                <a:effectLst/>
                <a:latin typeface="Arial" panose="020B0604020202020204" pitchFamily="34" charset="0"/>
              </a:rPr>
              <a:t> </a:t>
            </a:r>
            <a:r>
              <a:rPr lang="en-US" altLang="en-US" sz="2000" b="1">
                <a:solidFill>
                  <a:schemeClr val="accent3"/>
                </a:solidFill>
                <a:latin typeface="Arial" panose="020B0604020202020204" pitchFamily="34" charset="0"/>
              </a:rPr>
              <a:t>G</a:t>
            </a:r>
            <a:r>
              <a:rPr kumimoji="0" lang="en-US" altLang="en-US" sz="2000" b="1" i="0" u="none" strike="noStrike" cap="none" normalizeH="0" baseline="0">
                <a:ln>
                  <a:noFill/>
                </a:ln>
                <a:solidFill>
                  <a:schemeClr val="accent3"/>
                </a:solidFill>
                <a:effectLst/>
                <a:latin typeface="Arial" panose="020B0604020202020204" pitchFamily="34" charset="0"/>
              </a:rPr>
              <a:t>rowing Backlog</a:t>
            </a:r>
            <a:r>
              <a:rPr lang="en-US" altLang="en-US" sz="1600">
                <a:solidFill>
                  <a:schemeClr val="accent3"/>
                </a:solidFill>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lang="en-US" altLang="en-US" sz="1400">
                <a:solidFill>
                  <a:schemeClr val="bg1"/>
                </a:solidFill>
                <a:latin typeface="Arial" panose="020B0604020202020204" pitchFamily="34" charset="0"/>
              </a:rPr>
              <a:t>of</a:t>
            </a:r>
            <a:r>
              <a:rPr kumimoji="0" lang="en-US" altLang="en-US" sz="1400" b="0" i="0" u="none" strike="noStrike" cap="none" normalizeH="0" baseline="0">
                <a:ln>
                  <a:noFill/>
                </a:ln>
                <a:solidFill>
                  <a:schemeClr val="bg1"/>
                </a:solidFill>
                <a:effectLst/>
                <a:latin typeface="Arial" panose="020B0604020202020204" pitchFamily="34" charset="0"/>
              </a:rPr>
              <a:t> high complexity cases.</a:t>
            </a: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a:ln>
                  <a:noFill/>
                </a:ln>
                <a:solidFill>
                  <a:schemeClr val="accent3"/>
                </a:solidFill>
                <a:effectLst/>
                <a:latin typeface="Arial" panose="020B0604020202020204" pitchFamily="34" charset="0"/>
              </a:rPr>
              <a:t>Re-work </a:t>
            </a:r>
          </a:p>
          <a:p>
            <a:pPr marR="0" lvl="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a:ln>
                  <a:noFill/>
                </a:ln>
                <a:solidFill>
                  <a:schemeClr val="bg1"/>
                </a:solidFill>
                <a:effectLst/>
                <a:latin typeface="Arial" panose="020B0604020202020204" pitchFamily="34" charset="0"/>
              </a:rPr>
              <a:t>for similar cases and/or the same records.</a:t>
            </a: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a:ln>
                  <a:noFill/>
                </a:ln>
                <a:solidFill>
                  <a:schemeClr val="accent3"/>
                </a:solidFill>
                <a:effectLst/>
                <a:latin typeface="Arial" panose="020B0604020202020204" pitchFamily="34" charset="0"/>
              </a:rPr>
              <a:t>Limited visibility </a:t>
            </a:r>
          </a:p>
          <a:p>
            <a:pPr marR="0" lvl="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a:ln>
                  <a:noFill/>
                </a:ln>
                <a:solidFill>
                  <a:schemeClr val="bg1"/>
                </a:solidFill>
                <a:effectLst/>
                <a:latin typeface="Arial" panose="020B0604020202020204" pitchFamily="34" charset="0"/>
              </a:rPr>
              <a:t>into workload, deadlines, and defensibility.</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6" name="TextBox 5">
            <a:extLst>
              <a:ext uri="{FF2B5EF4-FFF2-40B4-BE49-F238E27FC236}">
                <a16:creationId xmlns:a16="http://schemas.microsoft.com/office/drawing/2014/main" id="{C1FB699A-787A-6075-C3F5-1A375B4F999E}"/>
              </a:ext>
            </a:extLst>
          </p:cNvPr>
          <p:cNvSpPr txBox="1"/>
          <p:nvPr/>
        </p:nvSpPr>
        <p:spPr>
          <a:xfrm>
            <a:off x="6571676" y="2222383"/>
            <a:ext cx="6416717" cy="49244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182880" tIns="91440" rIns="182880" bIns="9144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r>
              <a:rPr lang="en-US" sz="2000" b="1">
                <a:latin typeface="+mj-lt"/>
                <a:ea typeface="ＭＳ Ｐゴシック"/>
                <a:cs typeface="Helvetica"/>
              </a:rPr>
              <a:t>Our Approach</a:t>
            </a:r>
            <a:endParaRPr lang="en-US" sz="2000">
              <a:latin typeface="+mj-lt"/>
            </a:endParaRPr>
          </a:p>
        </p:txBody>
      </p:sp>
      <p:sp>
        <p:nvSpPr>
          <p:cNvPr id="7" name="TextBox 6">
            <a:extLst>
              <a:ext uri="{FF2B5EF4-FFF2-40B4-BE49-F238E27FC236}">
                <a16:creationId xmlns:a16="http://schemas.microsoft.com/office/drawing/2014/main" id="{0B677BC4-39E8-7072-8D97-30CEDE061663}"/>
              </a:ext>
            </a:extLst>
          </p:cNvPr>
          <p:cNvSpPr txBox="1"/>
          <p:nvPr/>
        </p:nvSpPr>
        <p:spPr>
          <a:xfrm>
            <a:off x="6673655" y="4187952"/>
            <a:ext cx="6810851" cy="2308324"/>
          </a:xfrm>
          <a:prstGeom prst="rect">
            <a:avLst/>
          </a:prstGeom>
          <a:noFill/>
        </p:spPr>
        <p:txBody>
          <a:bodyPr wrap="square">
            <a:spAutoFit/>
          </a:bodyPr>
          <a:lstStyle/>
          <a:p>
            <a:r>
              <a:rPr lang="en-US" sz="2000" b="1">
                <a:solidFill>
                  <a:schemeClr val="accent1"/>
                </a:solidFill>
                <a:latin typeface="Arial" panose="020B0604020202020204" pitchFamily="34" charset="0"/>
                <a:cs typeface="Arial" panose="020B0604020202020204" pitchFamily="34" charset="0"/>
              </a:rPr>
              <a:t>Enhance the capabilities of agencies </a:t>
            </a:r>
            <a:r>
              <a:rPr lang="en-US" sz="2000" b="1" i="1">
                <a:solidFill>
                  <a:schemeClr val="accent1"/>
                </a:solidFill>
                <a:latin typeface="Arial" panose="020B0604020202020204" pitchFamily="34" charset="0"/>
                <a:cs typeface="Arial" panose="020B0604020202020204" pitchFamily="34" charset="0"/>
              </a:rPr>
              <a:t>and </a:t>
            </a:r>
            <a:r>
              <a:rPr lang="en-US" sz="2000" b="1">
                <a:solidFill>
                  <a:schemeClr val="accent1"/>
                </a:solidFill>
                <a:latin typeface="Arial" panose="020B0604020202020204" pitchFamily="34" charset="0"/>
                <a:cs typeface="Arial" panose="020B0604020202020204" pitchFamily="34" charset="0"/>
              </a:rPr>
              <a:t>the public </a:t>
            </a:r>
          </a:p>
          <a:p>
            <a:r>
              <a:rPr lang="en-US" sz="1400">
                <a:latin typeface="Arial" panose="020B0604020202020204" pitchFamily="34" charset="0"/>
                <a:cs typeface="Arial" panose="020B0604020202020204" pitchFamily="34" charset="0"/>
              </a:rPr>
              <a:t>with purpose-fit, AI-assisted workflows, and intuitive Reading Room experiences</a:t>
            </a:r>
          </a:p>
          <a:p>
            <a:endParaRPr lang="en-US" sz="1400">
              <a:latin typeface="Arial" panose="020B0604020202020204" pitchFamily="34" charset="0"/>
              <a:cs typeface="Arial" panose="020B0604020202020204" pitchFamily="34" charset="0"/>
            </a:endParaRPr>
          </a:p>
          <a:p>
            <a:r>
              <a:rPr lang="en-US" sz="2000" b="1">
                <a:solidFill>
                  <a:schemeClr val="accent1"/>
                </a:solidFill>
                <a:latin typeface="Arial" panose="020B0604020202020204" pitchFamily="34" charset="0"/>
                <a:cs typeface="Arial" panose="020B0604020202020204" pitchFamily="34" charset="0"/>
              </a:rPr>
              <a:t>Institutional disclosure history </a:t>
            </a:r>
          </a:p>
          <a:p>
            <a:r>
              <a:rPr lang="en-US" sz="1400">
                <a:latin typeface="Arial" panose="020B0604020202020204" pitchFamily="34" charset="0"/>
                <a:cs typeface="Arial" panose="020B0604020202020204" pitchFamily="34" charset="0"/>
              </a:rPr>
              <a:t>that learns from prior cases, releases, and exemptions to accelerate defensible responses.</a:t>
            </a:r>
          </a:p>
          <a:p>
            <a:endParaRPr lang="en-US" sz="1400">
              <a:latin typeface="Arial" panose="020B0604020202020204" pitchFamily="34" charset="0"/>
              <a:cs typeface="Arial" panose="020B0604020202020204" pitchFamily="34" charset="0"/>
            </a:endParaRPr>
          </a:p>
          <a:p>
            <a:r>
              <a:rPr lang="en-US" sz="2000" b="1">
                <a:solidFill>
                  <a:schemeClr val="accent1"/>
                </a:solidFill>
                <a:latin typeface="Arial" panose="020B0604020202020204" pitchFamily="34" charset="0"/>
                <a:cs typeface="Arial" panose="020B0604020202020204" pitchFamily="34" charset="0"/>
              </a:rPr>
              <a:t>Real-time visibility and automated reporting</a:t>
            </a:r>
          </a:p>
          <a:p>
            <a:r>
              <a:rPr lang="en-US" sz="1400">
                <a:latin typeface="Arial" panose="020B0604020202020204" pitchFamily="34" charset="0"/>
                <a:cs typeface="Arial" panose="020B0604020202020204" pitchFamily="34" charset="0"/>
              </a:rPr>
              <a:t>for deadlines, backlog, program performance, and quarterly/yearly reporting</a:t>
            </a:r>
          </a:p>
        </p:txBody>
      </p:sp>
      <p:sp>
        <p:nvSpPr>
          <p:cNvPr id="9" name="TextBox 8">
            <a:extLst>
              <a:ext uri="{FF2B5EF4-FFF2-40B4-BE49-F238E27FC236}">
                <a16:creationId xmlns:a16="http://schemas.microsoft.com/office/drawing/2014/main" id="{7C10830D-6BB8-90C1-E565-1A021B959977}"/>
              </a:ext>
            </a:extLst>
          </p:cNvPr>
          <p:cNvSpPr txBox="1"/>
          <p:nvPr/>
        </p:nvSpPr>
        <p:spPr>
          <a:xfrm>
            <a:off x="6673655" y="2886148"/>
            <a:ext cx="7309893" cy="400110"/>
          </a:xfrm>
          <a:prstGeom prst="rect">
            <a:avLst/>
          </a:prstGeom>
          <a:noFill/>
        </p:spPr>
        <p:txBody>
          <a:bodyPr wrap="square">
            <a:spAutoFit/>
          </a:bodyPr>
          <a:lstStyle/>
          <a:p>
            <a:r>
              <a:rPr lang="en-US" sz="2000" b="1">
                <a:solidFill>
                  <a:schemeClr val="accent1"/>
                </a:solidFill>
                <a:latin typeface="Arial" panose="020B0604020202020204" pitchFamily="34" charset="0"/>
                <a:cs typeface="Arial" panose="020B0604020202020204" pitchFamily="34" charset="0"/>
              </a:rPr>
              <a:t>Seamless workflow </a:t>
            </a:r>
            <a:r>
              <a:rPr lang="en-US" sz="1600">
                <a:latin typeface="Arial" panose="020B0604020202020204" pitchFamily="34" charset="0"/>
                <a:cs typeface="Arial" panose="020B0604020202020204" pitchFamily="34" charset="0"/>
              </a:rPr>
              <a:t>from request intake to public disclosure</a:t>
            </a:r>
            <a:endParaRPr lang="en-US" sz="1800"/>
          </a:p>
        </p:txBody>
      </p:sp>
      <p:cxnSp>
        <p:nvCxnSpPr>
          <p:cNvPr id="44" name="Straight Connector 43">
            <a:extLst>
              <a:ext uri="{FF2B5EF4-FFF2-40B4-BE49-F238E27FC236}">
                <a16:creationId xmlns:a16="http://schemas.microsoft.com/office/drawing/2014/main" id="{796699F1-AE09-AFD1-155C-5A740A5BAF9B}"/>
              </a:ext>
            </a:extLst>
          </p:cNvPr>
          <p:cNvCxnSpPr>
            <a:cxnSpLocks/>
          </p:cNvCxnSpPr>
          <p:nvPr/>
        </p:nvCxnSpPr>
        <p:spPr>
          <a:xfrm>
            <a:off x="771525" y="2780950"/>
            <a:ext cx="4701627"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309FBDF-056E-166B-5C36-724B6C0AB63F}"/>
              </a:ext>
            </a:extLst>
          </p:cNvPr>
          <p:cNvCxnSpPr>
            <a:cxnSpLocks/>
          </p:cNvCxnSpPr>
          <p:nvPr/>
        </p:nvCxnSpPr>
        <p:spPr>
          <a:xfrm flipV="1">
            <a:off x="6673655" y="2766446"/>
            <a:ext cx="6661146" cy="18867"/>
          </a:xfrm>
          <a:prstGeom prst="line">
            <a:avLst/>
          </a:prstGeom>
          <a:ln w="12700">
            <a:solidFill>
              <a:schemeClr val="accent4"/>
            </a:solidFill>
            <a:tailEnd type="none"/>
          </a:ln>
          <a:effectLst/>
        </p:spPr>
        <p:style>
          <a:lnRef idx="2">
            <a:schemeClr val="accent1"/>
          </a:lnRef>
          <a:fillRef idx="0">
            <a:schemeClr val="accent1"/>
          </a:fillRef>
          <a:effectRef idx="1">
            <a:schemeClr val="accent1"/>
          </a:effectRef>
          <a:fontRef idx="minor">
            <a:schemeClr val="tx1"/>
          </a:fontRef>
        </p:style>
      </p:cxnSp>
      <p:sp>
        <p:nvSpPr>
          <p:cNvPr id="69" name="Rounded Rectangle 68">
            <a:extLst>
              <a:ext uri="{FF2B5EF4-FFF2-40B4-BE49-F238E27FC236}">
                <a16:creationId xmlns:a16="http://schemas.microsoft.com/office/drawing/2014/main" id="{D31FE1F7-0C4F-8B41-C4D3-604356C526C1}"/>
              </a:ext>
            </a:extLst>
          </p:cNvPr>
          <p:cNvSpPr/>
          <p:nvPr/>
        </p:nvSpPr>
        <p:spPr>
          <a:xfrm>
            <a:off x="6811116" y="3348708"/>
            <a:ext cx="6416718" cy="606732"/>
          </a:xfrm>
          <a:prstGeom prst="roundRect">
            <a:avLst>
              <a:gd name="adj" fmla="val 8981"/>
            </a:avLst>
          </a:prstGeom>
          <a:solidFill>
            <a:schemeClr val="bg2"/>
          </a:solidFill>
          <a:ln>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1" name="TextBox 50">
            <a:extLst>
              <a:ext uri="{FF2B5EF4-FFF2-40B4-BE49-F238E27FC236}">
                <a16:creationId xmlns:a16="http://schemas.microsoft.com/office/drawing/2014/main" id="{1480E396-83D6-BCB9-1A30-392D1029CDE3}"/>
              </a:ext>
            </a:extLst>
          </p:cNvPr>
          <p:cNvSpPr txBox="1"/>
          <p:nvPr/>
        </p:nvSpPr>
        <p:spPr>
          <a:xfrm>
            <a:off x="7048692" y="3390464"/>
            <a:ext cx="1872917" cy="523220"/>
          </a:xfrm>
          <a:prstGeom prst="rect">
            <a:avLst/>
          </a:prstGeom>
          <a:noFill/>
        </p:spPr>
        <p:txBody>
          <a:bodyPr wrap="square">
            <a:spAutoFit/>
          </a:bodyPr>
          <a:lstStyle/>
          <a:p>
            <a:r>
              <a:rPr lang="en-US" sz="1400" b="1">
                <a:solidFill>
                  <a:schemeClr val="accent1"/>
                </a:solidFill>
                <a:latin typeface="Arial" panose="020B0604020202020204" pitchFamily="34" charset="0"/>
                <a:cs typeface="Arial" panose="020B0604020202020204" pitchFamily="34" charset="0"/>
              </a:rPr>
              <a:t>Intake and Case Management </a:t>
            </a:r>
          </a:p>
        </p:txBody>
      </p:sp>
      <p:sp>
        <p:nvSpPr>
          <p:cNvPr id="55" name="TextBox 54">
            <a:extLst>
              <a:ext uri="{FF2B5EF4-FFF2-40B4-BE49-F238E27FC236}">
                <a16:creationId xmlns:a16="http://schemas.microsoft.com/office/drawing/2014/main" id="{6930AD9C-6B60-CB29-529D-68F3A67C809C}"/>
              </a:ext>
            </a:extLst>
          </p:cNvPr>
          <p:cNvSpPr txBox="1"/>
          <p:nvPr/>
        </p:nvSpPr>
        <p:spPr>
          <a:xfrm>
            <a:off x="9114193" y="3390464"/>
            <a:ext cx="1554480" cy="523220"/>
          </a:xfrm>
          <a:prstGeom prst="rect">
            <a:avLst/>
          </a:prstGeom>
          <a:noFill/>
        </p:spPr>
        <p:txBody>
          <a:bodyPr wrap="square">
            <a:spAutoFit/>
          </a:bodyPr>
          <a:lstStyle/>
          <a:p>
            <a:r>
              <a:rPr lang="en-US" sz="1400" b="1">
                <a:solidFill>
                  <a:schemeClr val="accent1"/>
                </a:solidFill>
                <a:latin typeface="Arial" panose="020B0604020202020204" pitchFamily="34" charset="0"/>
                <a:cs typeface="Arial" panose="020B0604020202020204" pitchFamily="34" charset="0"/>
              </a:rPr>
              <a:t>Review and Redaction </a:t>
            </a:r>
          </a:p>
        </p:txBody>
      </p:sp>
      <p:sp>
        <p:nvSpPr>
          <p:cNvPr id="56" name="TextBox 55">
            <a:extLst>
              <a:ext uri="{FF2B5EF4-FFF2-40B4-BE49-F238E27FC236}">
                <a16:creationId xmlns:a16="http://schemas.microsoft.com/office/drawing/2014/main" id="{BCD2222D-E622-0A8D-CD12-02001D16839B}"/>
              </a:ext>
            </a:extLst>
          </p:cNvPr>
          <p:cNvSpPr txBox="1"/>
          <p:nvPr/>
        </p:nvSpPr>
        <p:spPr>
          <a:xfrm>
            <a:off x="10733636" y="3390464"/>
            <a:ext cx="2268503" cy="523220"/>
          </a:xfrm>
          <a:prstGeom prst="rect">
            <a:avLst/>
          </a:prstGeom>
          <a:noFill/>
        </p:spPr>
        <p:txBody>
          <a:bodyPr wrap="square">
            <a:spAutoFit/>
          </a:bodyPr>
          <a:lstStyle/>
          <a:p>
            <a:r>
              <a:rPr lang="en-US" sz="1400" b="1">
                <a:solidFill>
                  <a:schemeClr val="accent1"/>
                </a:solidFill>
                <a:latin typeface="Arial" panose="020B0604020202020204" pitchFamily="34" charset="0"/>
                <a:cs typeface="Arial" panose="020B0604020202020204" pitchFamily="34" charset="0"/>
              </a:rPr>
              <a:t>Disclosure Management and Reading Room</a:t>
            </a:r>
          </a:p>
        </p:txBody>
      </p:sp>
      <p:cxnSp>
        <p:nvCxnSpPr>
          <p:cNvPr id="59" name="Straight Connector 58">
            <a:extLst>
              <a:ext uri="{FF2B5EF4-FFF2-40B4-BE49-F238E27FC236}">
                <a16:creationId xmlns:a16="http://schemas.microsoft.com/office/drawing/2014/main" id="{FA7BB872-EB2A-DDB0-F216-A17C19DA147D}"/>
              </a:ext>
            </a:extLst>
          </p:cNvPr>
          <p:cNvCxnSpPr>
            <a:cxnSpLocks/>
          </p:cNvCxnSpPr>
          <p:nvPr/>
        </p:nvCxnSpPr>
        <p:spPr>
          <a:xfrm>
            <a:off x="7005622" y="3652074"/>
            <a:ext cx="91440" cy="0"/>
          </a:xfrm>
          <a:prstGeom prst="line">
            <a:avLst/>
          </a:prstGeom>
          <a:ln w="19050">
            <a:solidFill>
              <a:schemeClr val="tx2"/>
            </a:solidFill>
            <a:prstDash val="sysDot"/>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3A786B3-BBC4-63AA-CDA3-EE82792059CB}"/>
              </a:ext>
            </a:extLst>
          </p:cNvPr>
          <p:cNvCxnSpPr>
            <a:cxnSpLocks/>
          </p:cNvCxnSpPr>
          <p:nvPr/>
        </p:nvCxnSpPr>
        <p:spPr>
          <a:xfrm>
            <a:off x="8536464" y="3652074"/>
            <a:ext cx="548640" cy="0"/>
          </a:xfrm>
          <a:prstGeom prst="line">
            <a:avLst/>
          </a:prstGeom>
          <a:ln w="19050">
            <a:solidFill>
              <a:schemeClr val="tx2"/>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F3ED761-D8D7-834B-E8B8-13EE10525152}"/>
              </a:ext>
            </a:extLst>
          </p:cNvPr>
          <p:cNvCxnSpPr>
            <a:cxnSpLocks/>
          </p:cNvCxnSpPr>
          <p:nvPr/>
        </p:nvCxnSpPr>
        <p:spPr>
          <a:xfrm>
            <a:off x="10226442" y="3652074"/>
            <a:ext cx="548640" cy="0"/>
          </a:xfrm>
          <a:prstGeom prst="line">
            <a:avLst/>
          </a:prstGeom>
          <a:ln w="19050">
            <a:solidFill>
              <a:schemeClr val="tx2"/>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2A9C796-1F9B-A920-544B-FE7DD3805262}"/>
              </a:ext>
            </a:extLst>
          </p:cNvPr>
          <p:cNvCxnSpPr>
            <a:cxnSpLocks/>
          </p:cNvCxnSpPr>
          <p:nvPr/>
        </p:nvCxnSpPr>
        <p:spPr>
          <a:xfrm>
            <a:off x="12882915" y="3652074"/>
            <a:ext cx="91440" cy="0"/>
          </a:xfrm>
          <a:prstGeom prst="line">
            <a:avLst/>
          </a:prstGeom>
          <a:ln w="19050">
            <a:solidFill>
              <a:schemeClr val="tx2"/>
            </a:solidFill>
            <a:prstDash val="sysDot"/>
            <a:tailEnd type="oval" w="sm" len="sm"/>
          </a:ln>
          <a:effectLst/>
        </p:spPr>
        <p:style>
          <a:lnRef idx="2">
            <a:schemeClr val="accent1"/>
          </a:lnRef>
          <a:fillRef idx="0">
            <a:schemeClr val="accent1"/>
          </a:fillRef>
          <a:effectRef idx="1">
            <a:schemeClr val="accent1"/>
          </a:effectRef>
          <a:fontRef idx="minor">
            <a:schemeClr val="tx1"/>
          </a:fontRef>
        </p:style>
      </p:cxnSp>
      <p:sp>
        <p:nvSpPr>
          <p:cNvPr id="67" name="Chevron 66">
            <a:extLst>
              <a:ext uri="{FF2B5EF4-FFF2-40B4-BE49-F238E27FC236}">
                <a16:creationId xmlns:a16="http://schemas.microsoft.com/office/drawing/2014/main" id="{24FC663A-1A08-C2A7-F9E7-439B6034CFF4}"/>
              </a:ext>
            </a:extLst>
          </p:cNvPr>
          <p:cNvSpPr/>
          <p:nvPr/>
        </p:nvSpPr>
        <p:spPr>
          <a:xfrm>
            <a:off x="8783352" y="3609982"/>
            <a:ext cx="54864" cy="84185"/>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Chevron 67">
            <a:extLst>
              <a:ext uri="{FF2B5EF4-FFF2-40B4-BE49-F238E27FC236}">
                <a16:creationId xmlns:a16="http://schemas.microsoft.com/office/drawing/2014/main" id="{D635E494-016E-B267-D1C2-986C8DE423D7}"/>
              </a:ext>
            </a:extLst>
          </p:cNvPr>
          <p:cNvSpPr/>
          <p:nvPr/>
        </p:nvSpPr>
        <p:spPr>
          <a:xfrm>
            <a:off x="10472188" y="3609982"/>
            <a:ext cx="57149" cy="84185"/>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Chevron 77">
            <a:extLst>
              <a:ext uri="{FF2B5EF4-FFF2-40B4-BE49-F238E27FC236}">
                <a16:creationId xmlns:a16="http://schemas.microsoft.com/office/drawing/2014/main" id="{04192560-9A06-FB88-F771-94ABB647220E}"/>
              </a:ext>
            </a:extLst>
          </p:cNvPr>
          <p:cNvSpPr/>
          <p:nvPr/>
        </p:nvSpPr>
        <p:spPr>
          <a:xfrm>
            <a:off x="5889477" y="3842152"/>
            <a:ext cx="434907" cy="773724"/>
          </a:xfrm>
          <a:prstGeom prst="chevron">
            <a:avLst>
              <a:gd name="adj" fmla="val 6167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3" name="Picture 4" descr="relativity-one-gov-logo-rgb.eps">
            <a:extLst>
              <a:ext uri="{FF2B5EF4-FFF2-40B4-BE49-F238E27FC236}">
                <a16:creationId xmlns:a16="http://schemas.microsoft.com/office/drawing/2014/main" id="{26469E47-201C-2F5D-5705-F2159AFAA9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50" b="27388"/>
          <a:stretch>
            <a:fillRect/>
          </a:stretch>
        </p:blipFill>
        <p:spPr bwMode="auto">
          <a:xfrm>
            <a:off x="6527383" y="580898"/>
            <a:ext cx="1242649" cy="53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8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BDB3F-18F3-B2CE-F8A3-504C5C9CCF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CB377EA-0B54-56EA-E04D-7F0A597E933C}"/>
              </a:ext>
            </a:extLst>
          </p:cNvPr>
          <p:cNvPicPr>
            <a:picLocks noChangeAspect="1"/>
          </p:cNvPicPr>
          <p:nvPr/>
        </p:nvPicPr>
        <p:blipFill>
          <a:blip r:embed="rId4"/>
          <a:srcRect/>
          <a:stretch/>
        </p:blipFill>
        <p:spPr>
          <a:xfrm>
            <a:off x="9113044" y="3625808"/>
            <a:ext cx="1196590" cy="239317"/>
          </a:xfrm>
          <a:prstGeom prst="rect">
            <a:avLst/>
          </a:prstGeom>
        </p:spPr>
      </p:pic>
      <p:pic>
        <p:nvPicPr>
          <p:cNvPr id="43" name="Picture 42">
            <a:extLst>
              <a:ext uri="{FF2B5EF4-FFF2-40B4-BE49-F238E27FC236}">
                <a16:creationId xmlns:a16="http://schemas.microsoft.com/office/drawing/2014/main" id="{987E98C6-31F7-9E92-48B9-AD4AFB74198E}"/>
              </a:ext>
            </a:extLst>
          </p:cNvPr>
          <p:cNvPicPr>
            <a:picLocks noChangeAspect="1"/>
          </p:cNvPicPr>
          <p:nvPr/>
        </p:nvPicPr>
        <p:blipFill>
          <a:blip r:embed="rId4"/>
          <a:srcRect/>
          <a:stretch/>
        </p:blipFill>
        <p:spPr>
          <a:xfrm>
            <a:off x="4546663" y="3625809"/>
            <a:ext cx="1196590" cy="239317"/>
          </a:xfrm>
          <a:prstGeom prst="rect">
            <a:avLst/>
          </a:prstGeom>
        </p:spPr>
      </p:pic>
      <p:sp>
        <p:nvSpPr>
          <p:cNvPr id="3" name="Text Placeholder 2">
            <a:extLst>
              <a:ext uri="{FF2B5EF4-FFF2-40B4-BE49-F238E27FC236}">
                <a16:creationId xmlns:a16="http://schemas.microsoft.com/office/drawing/2014/main" id="{8B0ACB4F-92C1-3CD8-D4A8-34E278B1F06C}"/>
              </a:ext>
            </a:extLst>
          </p:cNvPr>
          <p:cNvSpPr>
            <a:spLocks noGrp="1"/>
          </p:cNvSpPr>
          <p:nvPr>
            <p:ph type="body" sz="quarter" idx="16"/>
          </p:nvPr>
        </p:nvSpPr>
        <p:spPr/>
        <p:txBody>
          <a:bodyPr>
            <a:normAutofit/>
          </a:bodyPr>
          <a:lstStyle/>
          <a:p>
            <a:r>
              <a:rPr lang="en-US"/>
              <a:t>End-to-end? Seamless? </a:t>
            </a:r>
            <a:r>
              <a:rPr lang="en-US">
                <a:solidFill>
                  <a:schemeClr val="tx2"/>
                </a:solidFill>
              </a:rPr>
              <a:t>Believe it</a:t>
            </a:r>
          </a:p>
        </p:txBody>
      </p:sp>
      <p:pic>
        <p:nvPicPr>
          <p:cNvPr id="13" name="Picture 12">
            <a:extLst>
              <a:ext uri="{FF2B5EF4-FFF2-40B4-BE49-F238E27FC236}">
                <a16:creationId xmlns:a16="http://schemas.microsoft.com/office/drawing/2014/main" id="{C0298461-0595-C2E6-75E2-9D85F80F6DC9}"/>
              </a:ext>
            </a:extLst>
          </p:cNvPr>
          <p:cNvPicPr>
            <a:picLocks noChangeAspect="1"/>
          </p:cNvPicPr>
          <p:nvPr/>
        </p:nvPicPr>
        <p:blipFill>
          <a:blip r:embed="rId5"/>
          <a:stretch>
            <a:fillRect/>
          </a:stretch>
        </p:blipFill>
        <p:spPr>
          <a:xfrm>
            <a:off x="358007" y="2382383"/>
            <a:ext cx="4480560" cy="2800349"/>
          </a:xfrm>
          <a:prstGeom prst="rect">
            <a:avLst/>
          </a:prstGeom>
          <a:ln>
            <a:noFill/>
          </a:ln>
        </p:spPr>
      </p:pic>
      <p:pic>
        <p:nvPicPr>
          <p:cNvPr id="16" name="Picture 15">
            <a:extLst>
              <a:ext uri="{FF2B5EF4-FFF2-40B4-BE49-F238E27FC236}">
                <a16:creationId xmlns:a16="http://schemas.microsoft.com/office/drawing/2014/main" id="{9B811489-C941-9A50-80B2-09134464A571}"/>
              </a:ext>
            </a:extLst>
          </p:cNvPr>
          <p:cNvPicPr>
            <a:picLocks noChangeAspect="1"/>
          </p:cNvPicPr>
          <p:nvPr/>
        </p:nvPicPr>
        <p:blipFill>
          <a:blip r:embed="rId6"/>
          <a:srcRect/>
          <a:stretch>
            <a:fillRect/>
          </a:stretch>
        </p:blipFill>
        <p:spPr>
          <a:xfrm>
            <a:off x="5108054" y="2382383"/>
            <a:ext cx="4480560" cy="2800350"/>
          </a:xfrm>
          <a:prstGeom prst="rect">
            <a:avLst/>
          </a:prstGeom>
          <a:ln>
            <a:noFill/>
          </a:ln>
        </p:spPr>
      </p:pic>
      <p:pic>
        <p:nvPicPr>
          <p:cNvPr id="8" name="Picture 7">
            <a:extLst>
              <a:ext uri="{FF2B5EF4-FFF2-40B4-BE49-F238E27FC236}">
                <a16:creationId xmlns:a16="http://schemas.microsoft.com/office/drawing/2014/main" id="{69CB57F2-0AEA-391A-AE7D-A284D8220D4A}"/>
              </a:ext>
            </a:extLst>
          </p:cNvPr>
          <p:cNvPicPr>
            <a:picLocks noChangeAspect="1"/>
          </p:cNvPicPr>
          <p:nvPr/>
        </p:nvPicPr>
        <p:blipFill>
          <a:blip r:embed="rId7"/>
          <a:srcRect l="2982" t="8920" b="12978"/>
          <a:stretch>
            <a:fillRect/>
          </a:stretch>
        </p:blipFill>
        <p:spPr>
          <a:xfrm>
            <a:off x="9834064" y="2382383"/>
            <a:ext cx="4489704" cy="2800350"/>
          </a:xfrm>
          <a:prstGeom prst="rect">
            <a:avLst/>
          </a:prstGeom>
          <a:ln>
            <a:noFill/>
          </a:ln>
        </p:spPr>
      </p:pic>
      <p:pic>
        <p:nvPicPr>
          <p:cNvPr id="28" name="Image 2" descr="preencoded.png">
            <a:extLst>
              <a:ext uri="{FF2B5EF4-FFF2-40B4-BE49-F238E27FC236}">
                <a16:creationId xmlns:a16="http://schemas.microsoft.com/office/drawing/2014/main" id="{5C02073A-8EB4-1FC6-A0D3-CC555AEF3FC4}"/>
              </a:ext>
            </a:extLst>
          </p:cNvPr>
          <p:cNvPicPr>
            <a:picLocks noChangeAspect="1"/>
          </p:cNvPicPr>
          <p:nvPr/>
        </p:nvPicPr>
        <p:blipFill>
          <a:blip r:embed="rId8"/>
          <a:srcRect/>
          <a:stretch/>
        </p:blipFill>
        <p:spPr>
          <a:xfrm>
            <a:off x="1225229" y="6757428"/>
            <a:ext cx="133502" cy="133502"/>
          </a:xfrm>
          <a:prstGeom prst="rect">
            <a:avLst/>
          </a:prstGeom>
        </p:spPr>
      </p:pic>
      <p:sp>
        <p:nvSpPr>
          <p:cNvPr id="29" name="Text 6">
            <a:extLst>
              <a:ext uri="{FF2B5EF4-FFF2-40B4-BE49-F238E27FC236}">
                <a16:creationId xmlns:a16="http://schemas.microsoft.com/office/drawing/2014/main" id="{7475E3E8-3D30-DD0D-BA77-CB86D673E883}"/>
              </a:ext>
            </a:extLst>
          </p:cNvPr>
          <p:cNvSpPr txBox="1"/>
          <p:nvPr/>
        </p:nvSpPr>
        <p:spPr>
          <a:xfrm>
            <a:off x="1453829" y="6740534"/>
            <a:ext cx="3632174"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Automated Yearly Reporting</a:t>
            </a:r>
            <a:endParaRPr lang="en-US" sz="1600">
              <a:solidFill>
                <a:schemeClr val="tx2"/>
              </a:solidFill>
              <a:latin typeface="+mn-lt"/>
            </a:endParaRPr>
          </a:p>
        </p:txBody>
      </p:sp>
      <p:pic>
        <p:nvPicPr>
          <p:cNvPr id="30" name="Image 3" descr="preencoded.png">
            <a:extLst>
              <a:ext uri="{FF2B5EF4-FFF2-40B4-BE49-F238E27FC236}">
                <a16:creationId xmlns:a16="http://schemas.microsoft.com/office/drawing/2014/main" id="{2412E27C-9AAB-C48E-4F2F-7AE01634BCDC}"/>
              </a:ext>
            </a:extLst>
          </p:cNvPr>
          <p:cNvPicPr>
            <a:picLocks noChangeAspect="1"/>
          </p:cNvPicPr>
          <p:nvPr/>
        </p:nvPicPr>
        <p:blipFill>
          <a:blip r:embed="rId8"/>
          <a:srcRect/>
          <a:stretch/>
        </p:blipFill>
        <p:spPr>
          <a:xfrm>
            <a:off x="4244196" y="6757428"/>
            <a:ext cx="133502" cy="133502"/>
          </a:xfrm>
          <a:prstGeom prst="rect">
            <a:avLst/>
          </a:prstGeom>
        </p:spPr>
      </p:pic>
      <p:sp>
        <p:nvSpPr>
          <p:cNvPr id="31" name="Text 7">
            <a:extLst>
              <a:ext uri="{FF2B5EF4-FFF2-40B4-BE49-F238E27FC236}">
                <a16:creationId xmlns:a16="http://schemas.microsoft.com/office/drawing/2014/main" id="{A23230F4-4E6A-E3DB-C826-E66DF6886AFE}"/>
              </a:ext>
            </a:extLst>
          </p:cNvPr>
          <p:cNvSpPr txBox="1"/>
          <p:nvPr/>
        </p:nvSpPr>
        <p:spPr>
          <a:xfrm>
            <a:off x="4472796" y="6740534"/>
            <a:ext cx="3554149"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Comprehensive Auditability</a:t>
            </a:r>
            <a:endParaRPr lang="en-US" sz="1600">
              <a:solidFill>
                <a:schemeClr val="tx2"/>
              </a:solidFill>
              <a:latin typeface="+mn-lt"/>
            </a:endParaRPr>
          </a:p>
        </p:txBody>
      </p:sp>
      <p:pic>
        <p:nvPicPr>
          <p:cNvPr id="32" name="Image 4" descr="preencoded.png">
            <a:extLst>
              <a:ext uri="{FF2B5EF4-FFF2-40B4-BE49-F238E27FC236}">
                <a16:creationId xmlns:a16="http://schemas.microsoft.com/office/drawing/2014/main" id="{79D61978-27CD-0DB6-54C7-96839E6D0CC2}"/>
              </a:ext>
            </a:extLst>
          </p:cNvPr>
          <p:cNvPicPr>
            <a:picLocks noChangeAspect="1"/>
          </p:cNvPicPr>
          <p:nvPr/>
        </p:nvPicPr>
        <p:blipFill>
          <a:blip r:embed="rId8"/>
          <a:srcRect/>
          <a:stretch/>
        </p:blipFill>
        <p:spPr>
          <a:xfrm>
            <a:off x="7244253" y="6757428"/>
            <a:ext cx="133502" cy="133502"/>
          </a:xfrm>
          <a:prstGeom prst="rect">
            <a:avLst/>
          </a:prstGeom>
        </p:spPr>
      </p:pic>
      <p:sp>
        <p:nvSpPr>
          <p:cNvPr id="33" name="Text 8">
            <a:extLst>
              <a:ext uri="{FF2B5EF4-FFF2-40B4-BE49-F238E27FC236}">
                <a16:creationId xmlns:a16="http://schemas.microsoft.com/office/drawing/2014/main" id="{061186DC-A9FE-A729-F3F5-E7C474CD1BFC}"/>
              </a:ext>
            </a:extLst>
          </p:cNvPr>
          <p:cNvSpPr txBox="1"/>
          <p:nvPr/>
        </p:nvSpPr>
        <p:spPr>
          <a:xfrm>
            <a:off x="7472852" y="6740534"/>
            <a:ext cx="4323259"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Built to Scale (Simple to Complex)</a:t>
            </a:r>
            <a:endParaRPr lang="en-US" sz="1600">
              <a:solidFill>
                <a:schemeClr val="tx2"/>
              </a:solidFill>
              <a:latin typeface="+mn-lt"/>
            </a:endParaRPr>
          </a:p>
        </p:txBody>
      </p:sp>
      <p:pic>
        <p:nvPicPr>
          <p:cNvPr id="34" name="Image 5" descr="preencoded.png">
            <a:extLst>
              <a:ext uri="{FF2B5EF4-FFF2-40B4-BE49-F238E27FC236}">
                <a16:creationId xmlns:a16="http://schemas.microsoft.com/office/drawing/2014/main" id="{882898E5-E03F-5B83-FD44-1E47CC874D4D}"/>
              </a:ext>
            </a:extLst>
          </p:cNvPr>
          <p:cNvPicPr>
            <a:picLocks noChangeAspect="1"/>
          </p:cNvPicPr>
          <p:nvPr/>
        </p:nvPicPr>
        <p:blipFill>
          <a:blip r:embed="rId8"/>
          <a:srcRect/>
          <a:stretch/>
        </p:blipFill>
        <p:spPr>
          <a:xfrm>
            <a:off x="10854051" y="6757428"/>
            <a:ext cx="133502" cy="133502"/>
          </a:xfrm>
          <a:prstGeom prst="rect">
            <a:avLst/>
          </a:prstGeom>
        </p:spPr>
      </p:pic>
      <p:sp>
        <p:nvSpPr>
          <p:cNvPr id="35" name="Text 9">
            <a:extLst>
              <a:ext uri="{FF2B5EF4-FFF2-40B4-BE49-F238E27FC236}">
                <a16:creationId xmlns:a16="http://schemas.microsoft.com/office/drawing/2014/main" id="{6FB285D0-01C1-A9C6-7DBA-146BB5181816}"/>
              </a:ext>
            </a:extLst>
          </p:cNvPr>
          <p:cNvSpPr txBox="1"/>
          <p:nvPr/>
        </p:nvSpPr>
        <p:spPr>
          <a:xfrm>
            <a:off x="11082650" y="6740534"/>
            <a:ext cx="2888543" cy="167291"/>
          </a:xfrm>
          <a:prstGeom prst="rect">
            <a:avLst/>
          </a:prstGeom>
          <a:noFill/>
          <a:ln/>
        </p:spPr>
        <p:txBody>
          <a:bodyPr wrap="square" lIns="0" tIns="0" rIns="0" bIns="0" rtlCol="0" anchor="ctr"/>
          <a:lstStyle/>
          <a:p>
            <a:pPr marL="0" indent="0" algn="l">
              <a:buNone/>
            </a:pPr>
            <a:r>
              <a:rPr lang="en-US" sz="1600">
                <a:solidFill>
                  <a:schemeClr val="tx2"/>
                </a:solidFill>
                <a:latin typeface="+mn-lt"/>
                <a:ea typeface="Open Sans" pitchFamily="34" charset="-122"/>
                <a:cs typeface="Open Sans" pitchFamily="34" charset="-120"/>
              </a:rPr>
              <a:t>Secure Communication</a:t>
            </a:r>
            <a:endParaRPr lang="en-US" sz="1600">
              <a:solidFill>
                <a:schemeClr val="tx2"/>
              </a:solidFill>
              <a:latin typeface="+mn-lt"/>
            </a:endParaRPr>
          </a:p>
        </p:txBody>
      </p:sp>
      <p:cxnSp>
        <p:nvCxnSpPr>
          <p:cNvPr id="37" name="Straight Connector 36">
            <a:extLst>
              <a:ext uri="{FF2B5EF4-FFF2-40B4-BE49-F238E27FC236}">
                <a16:creationId xmlns:a16="http://schemas.microsoft.com/office/drawing/2014/main" id="{4CBB9244-89E8-1BD2-A611-FAAE51C8A3B3}"/>
              </a:ext>
            </a:extLst>
          </p:cNvPr>
          <p:cNvCxnSpPr/>
          <p:nvPr/>
        </p:nvCxnSpPr>
        <p:spPr>
          <a:xfrm>
            <a:off x="472328" y="6319776"/>
            <a:ext cx="13764533" cy="0"/>
          </a:xfrm>
          <a:prstGeom prst="line">
            <a:avLst/>
          </a:prstGeom>
          <a:ln w="127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A058AEA0-D2D0-672B-1C34-7F90A5FC061E}"/>
              </a:ext>
            </a:extLst>
          </p:cNvPr>
          <p:cNvSpPr txBox="1"/>
          <p:nvPr/>
        </p:nvSpPr>
        <p:spPr>
          <a:xfrm>
            <a:off x="10002892" y="5428870"/>
            <a:ext cx="4389120" cy="369332"/>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r>
              <a:rPr lang="en-US" sz="2400" i="1">
                <a:solidFill>
                  <a:schemeClr val="accent1"/>
                </a:solidFill>
                <a:latin typeface="Arial" panose="020B0604020202020204" pitchFamily="34" charset="0"/>
                <a:ea typeface="ＭＳ Ｐゴシック"/>
                <a:cs typeface="Arial" panose="020B0604020202020204" pitchFamily="34" charset="0"/>
              </a:rPr>
              <a:t>Transparent and powerful</a:t>
            </a:r>
          </a:p>
        </p:txBody>
      </p:sp>
      <p:sp>
        <p:nvSpPr>
          <p:cNvPr id="39" name="TextBox 38">
            <a:extLst>
              <a:ext uri="{FF2B5EF4-FFF2-40B4-BE49-F238E27FC236}">
                <a16:creationId xmlns:a16="http://schemas.microsoft.com/office/drawing/2014/main" id="{F398B7B4-3B47-F6ED-84FE-405CEE48D9B3}"/>
              </a:ext>
            </a:extLst>
          </p:cNvPr>
          <p:cNvSpPr txBox="1"/>
          <p:nvPr/>
        </p:nvSpPr>
        <p:spPr>
          <a:xfrm>
            <a:off x="137204" y="5428870"/>
            <a:ext cx="4906276" cy="369332"/>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buClr>
                <a:schemeClr val="tx1"/>
              </a:buClr>
            </a:pPr>
            <a:r>
              <a:rPr lang="en-US" sz="2400" i="1">
                <a:solidFill>
                  <a:schemeClr val="accent1"/>
                </a:solidFill>
                <a:latin typeface="Arial" panose="020B0604020202020204" pitchFamily="34" charset="0"/>
                <a:ea typeface="ＭＳ Ｐゴシック"/>
                <a:cs typeface="Arial" panose="020B0604020202020204" pitchFamily="34" charset="0"/>
              </a:rPr>
              <a:t>Intuitive and streamlined</a:t>
            </a:r>
          </a:p>
        </p:txBody>
      </p:sp>
      <p:sp>
        <p:nvSpPr>
          <p:cNvPr id="40" name="TextBox 39">
            <a:extLst>
              <a:ext uri="{FF2B5EF4-FFF2-40B4-BE49-F238E27FC236}">
                <a16:creationId xmlns:a16="http://schemas.microsoft.com/office/drawing/2014/main" id="{40E95903-DC5A-9A77-64D9-683334CD3A90}"/>
              </a:ext>
            </a:extLst>
          </p:cNvPr>
          <p:cNvSpPr txBox="1"/>
          <p:nvPr/>
        </p:nvSpPr>
        <p:spPr>
          <a:xfrm>
            <a:off x="4847708" y="5428870"/>
            <a:ext cx="5155184" cy="369332"/>
          </a:xfrm>
          <a:prstGeom prst="rect">
            <a:avLst/>
          </a:prstGeom>
          <a:noFill/>
        </p:spPr>
        <p:txBody>
          <a:bodyPr wrap="square" lIns="0" tIns="0" rIns="0" bIns="0" rtlCol="0" anchor="t">
            <a:spAutoFit/>
          </a:bodyPr>
          <a:lstStyle>
            <a:defPPr>
              <a:defRPr lang="en-US"/>
            </a:defPPr>
            <a:lvl1pPr algn="l" defTabSz="644526" rtl="0" fontAlgn="base">
              <a:spcBef>
                <a:spcPct val="0"/>
              </a:spcBef>
              <a:spcAft>
                <a:spcPct val="0"/>
              </a:spcAft>
              <a:defRPr sz="2600" kern="1200">
                <a:solidFill>
                  <a:schemeClr val="tx1"/>
                </a:solidFill>
                <a:latin typeface="Calibri" charset="0"/>
                <a:ea typeface="ＭＳ Ｐゴシック" charset="-128"/>
                <a:cs typeface="+mn-cs"/>
              </a:defRPr>
            </a:lvl1pPr>
            <a:lvl2pPr marL="644526" indent="-234950" algn="l" defTabSz="644526" rtl="0" fontAlgn="base">
              <a:spcBef>
                <a:spcPct val="0"/>
              </a:spcBef>
              <a:spcAft>
                <a:spcPct val="0"/>
              </a:spcAft>
              <a:defRPr sz="2600" kern="1200">
                <a:solidFill>
                  <a:schemeClr val="tx1"/>
                </a:solidFill>
                <a:latin typeface="Calibri" charset="0"/>
                <a:ea typeface="ＭＳ Ｐゴシック" charset="-128"/>
                <a:cs typeface="+mn-cs"/>
              </a:defRPr>
            </a:lvl2pPr>
            <a:lvl3pPr marL="1292226" indent="-476250" algn="l" defTabSz="644526" rtl="0" fontAlgn="base">
              <a:spcBef>
                <a:spcPct val="0"/>
              </a:spcBef>
              <a:spcAft>
                <a:spcPct val="0"/>
              </a:spcAft>
              <a:defRPr sz="2600" kern="1200">
                <a:solidFill>
                  <a:schemeClr val="tx1"/>
                </a:solidFill>
                <a:latin typeface="Calibri" charset="0"/>
                <a:ea typeface="ＭＳ Ｐゴシック" charset="-128"/>
                <a:cs typeface="+mn-cs"/>
              </a:defRPr>
            </a:lvl3pPr>
            <a:lvl4pPr marL="1939926" indent="-714376" algn="l" defTabSz="644526" rtl="0" fontAlgn="base">
              <a:spcBef>
                <a:spcPct val="0"/>
              </a:spcBef>
              <a:spcAft>
                <a:spcPct val="0"/>
              </a:spcAft>
              <a:defRPr sz="2600" kern="1200">
                <a:solidFill>
                  <a:schemeClr val="tx1"/>
                </a:solidFill>
                <a:latin typeface="Calibri" charset="0"/>
                <a:ea typeface="ＭＳ Ｐゴシック" charset="-128"/>
                <a:cs typeface="+mn-cs"/>
              </a:defRPr>
            </a:lvl4pPr>
            <a:lvl5pPr marL="2587626" indent="-955676" algn="l" defTabSz="644526" rtl="0" fontAlgn="base">
              <a:spcBef>
                <a:spcPct val="0"/>
              </a:spcBef>
              <a:spcAft>
                <a:spcPct val="0"/>
              </a:spcAft>
              <a:defRPr sz="2600" kern="1200">
                <a:solidFill>
                  <a:schemeClr val="tx1"/>
                </a:solidFill>
                <a:latin typeface="Calibri" charset="0"/>
                <a:ea typeface="ＭＳ Ｐゴシック" charset="-128"/>
                <a:cs typeface="+mn-cs"/>
              </a:defRPr>
            </a:lvl5pPr>
            <a:lvl6pPr marL="4572000" algn="l" defTabSz="1828800" rtl="0" eaLnBrk="1" latinLnBrk="0" hangingPunct="1">
              <a:defRPr sz="2600" kern="1200">
                <a:solidFill>
                  <a:schemeClr val="tx1"/>
                </a:solidFill>
                <a:latin typeface="Calibri" charset="0"/>
                <a:ea typeface="ＭＳ Ｐゴシック" charset="-128"/>
                <a:cs typeface="+mn-cs"/>
              </a:defRPr>
            </a:lvl6pPr>
            <a:lvl7pPr marL="5486400" algn="l" defTabSz="1828800" rtl="0" eaLnBrk="1" latinLnBrk="0" hangingPunct="1">
              <a:defRPr sz="2600" kern="1200">
                <a:solidFill>
                  <a:schemeClr val="tx1"/>
                </a:solidFill>
                <a:latin typeface="Calibri" charset="0"/>
                <a:ea typeface="ＭＳ Ｐゴシック" charset="-128"/>
                <a:cs typeface="+mn-cs"/>
              </a:defRPr>
            </a:lvl7pPr>
            <a:lvl8pPr marL="6400800" algn="l" defTabSz="1828800" rtl="0" eaLnBrk="1" latinLnBrk="0" hangingPunct="1">
              <a:defRPr sz="2600" kern="1200">
                <a:solidFill>
                  <a:schemeClr val="tx1"/>
                </a:solidFill>
                <a:latin typeface="Calibri" charset="0"/>
                <a:ea typeface="ＭＳ Ｐゴシック" charset="-128"/>
                <a:cs typeface="+mn-cs"/>
              </a:defRPr>
            </a:lvl8pPr>
            <a:lvl9pPr marL="7315200" algn="l" defTabSz="1828800" rtl="0" eaLnBrk="1" latinLnBrk="0" hangingPunct="1">
              <a:defRPr sz="2600" kern="1200">
                <a:solidFill>
                  <a:schemeClr val="tx1"/>
                </a:solidFill>
                <a:latin typeface="Calibri" charset="0"/>
                <a:ea typeface="ＭＳ Ｐゴシック" charset="-128"/>
                <a:cs typeface="+mn-cs"/>
              </a:defRPr>
            </a:lvl9pPr>
          </a:lstStyle>
          <a:p>
            <a:pPr algn="ctr">
              <a:buClr>
                <a:schemeClr val="tx1"/>
              </a:buClr>
            </a:pPr>
            <a:r>
              <a:rPr lang="en-US" sz="2400" i="1">
                <a:solidFill>
                  <a:schemeClr val="accent1"/>
                </a:solidFill>
                <a:latin typeface="Arial"/>
                <a:ea typeface="ＭＳ Ｐゴシック"/>
                <a:cs typeface="Arial"/>
              </a:rPr>
              <a:t>Robust and </a:t>
            </a:r>
            <a:r>
              <a:rPr lang="en-US" sz="2400" i="1" err="1">
                <a:solidFill>
                  <a:schemeClr val="accent1"/>
                </a:solidFill>
                <a:latin typeface="Arial"/>
                <a:ea typeface="ＭＳ Ｐゴシック"/>
                <a:cs typeface="Arial"/>
              </a:rPr>
              <a:t>genAI</a:t>
            </a:r>
            <a:r>
              <a:rPr lang="en-US" sz="2400" i="1">
                <a:solidFill>
                  <a:schemeClr val="accent1"/>
                </a:solidFill>
                <a:latin typeface="Arial"/>
                <a:ea typeface="ＭＳ Ｐゴシック"/>
                <a:cs typeface="Arial"/>
              </a:rPr>
              <a:t>-powered</a:t>
            </a:r>
            <a:endParaRPr lang="en-US" sz="2400" b="1">
              <a:solidFill>
                <a:schemeClr val="accent1"/>
              </a:solidFill>
              <a:latin typeface="Arial" panose="020B0604020202020204" pitchFamily="34" charset="0"/>
              <a:ea typeface="ＭＳ Ｐゴシック"/>
              <a:cs typeface="Arial" panose="020B0604020202020204" pitchFamily="34" charset="0"/>
            </a:endParaRPr>
          </a:p>
        </p:txBody>
      </p:sp>
      <p:sp>
        <p:nvSpPr>
          <p:cNvPr id="17" name="Round Same Side Corner Rectangle 16">
            <a:extLst>
              <a:ext uri="{FF2B5EF4-FFF2-40B4-BE49-F238E27FC236}">
                <a16:creationId xmlns:a16="http://schemas.microsoft.com/office/drawing/2014/main" id="{38329520-44A2-5C8A-75E9-B31AB300E4D0}"/>
              </a:ext>
            </a:extLst>
          </p:cNvPr>
          <p:cNvSpPr/>
          <p:nvPr/>
        </p:nvSpPr>
        <p:spPr>
          <a:xfrm>
            <a:off x="358004" y="1724541"/>
            <a:ext cx="4489704" cy="656976"/>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2" name="TextBox 21">
            <a:extLst>
              <a:ext uri="{FF2B5EF4-FFF2-40B4-BE49-F238E27FC236}">
                <a16:creationId xmlns:a16="http://schemas.microsoft.com/office/drawing/2014/main" id="{617931D5-AF14-9B8B-4D1D-06AC60A024B1}"/>
              </a:ext>
            </a:extLst>
          </p:cNvPr>
          <p:cNvSpPr txBox="1"/>
          <p:nvPr/>
        </p:nvSpPr>
        <p:spPr>
          <a:xfrm>
            <a:off x="547611" y="1689021"/>
            <a:ext cx="3946967" cy="707886"/>
          </a:xfrm>
          <a:prstGeom prst="rect">
            <a:avLst/>
          </a:prstGeom>
          <a:noFill/>
        </p:spPr>
        <p:txBody>
          <a:bodyPr wrap="square">
            <a:spAutoFit/>
          </a:bodyPr>
          <a:lstStyle/>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Intake and Case </a:t>
            </a:r>
          </a:p>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Management</a:t>
            </a:r>
          </a:p>
        </p:txBody>
      </p:sp>
      <p:sp>
        <p:nvSpPr>
          <p:cNvPr id="19" name="Round Same Side Corner Rectangle 18">
            <a:extLst>
              <a:ext uri="{FF2B5EF4-FFF2-40B4-BE49-F238E27FC236}">
                <a16:creationId xmlns:a16="http://schemas.microsoft.com/office/drawing/2014/main" id="{D9809A0B-C7C3-E117-4270-83C3406C1ADA}"/>
              </a:ext>
            </a:extLst>
          </p:cNvPr>
          <p:cNvSpPr/>
          <p:nvPr/>
        </p:nvSpPr>
        <p:spPr>
          <a:xfrm>
            <a:off x="5106559" y="1724541"/>
            <a:ext cx="4482055" cy="656976"/>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5" name="TextBox 24">
            <a:extLst>
              <a:ext uri="{FF2B5EF4-FFF2-40B4-BE49-F238E27FC236}">
                <a16:creationId xmlns:a16="http://schemas.microsoft.com/office/drawing/2014/main" id="{6EBFAA79-3C1C-FC2A-7357-DDEF90CF5C66}"/>
              </a:ext>
            </a:extLst>
          </p:cNvPr>
          <p:cNvSpPr txBox="1"/>
          <p:nvPr/>
        </p:nvSpPr>
        <p:spPr>
          <a:xfrm>
            <a:off x="5341716" y="1689021"/>
            <a:ext cx="3946967" cy="707886"/>
          </a:xfrm>
          <a:prstGeom prst="rect">
            <a:avLst/>
          </a:prstGeom>
          <a:noFill/>
        </p:spPr>
        <p:txBody>
          <a:bodyPr wrap="square">
            <a:spAutoFit/>
          </a:bodyPr>
          <a:lstStyle/>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Review and </a:t>
            </a:r>
          </a:p>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Redaction</a:t>
            </a:r>
          </a:p>
        </p:txBody>
      </p:sp>
      <p:sp>
        <p:nvSpPr>
          <p:cNvPr id="20" name="Round Same Side Corner Rectangle 19">
            <a:extLst>
              <a:ext uri="{FF2B5EF4-FFF2-40B4-BE49-F238E27FC236}">
                <a16:creationId xmlns:a16="http://schemas.microsoft.com/office/drawing/2014/main" id="{2EF26FD1-0EFC-E4D3-63C5-5BCBA1F1761E}"/>
              </a:ext>
            </a:extLst>
          </p:cNvPr>
          <p:cNvSpPr/>
          <p:nvPr/>
        </p:nvSpPr>
        <p:spPr>
          <a:xfrm>
            <a:off x="9834064" y="1725975"/>
            <a:ext cx="4489704" cy="656976"/>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20662C83-6990-AA8C-61D0-14BD05BCE259}"/>
              </a:ext>
            </a:extLst>
          </p:cNvPr>
          <p:cNvSpPr txBox="1"/>
          <p:nvPr/>
        </p:nvSpPr>
        <p:spPr>
          <a:xfrm>
            <a:off x="9816537" y="1689021"/>
            <a:ext cx="4517475" cy="707886"/>
          </a:xfrm>
          <a:prstGeom prst="rect">
            <a:avLst/>
          </a:prstGeom>
          <a:noFill/>
        </p:spPr>
        <p:txBody>
          <a:bodyPr wrap="square">
            <a:spAutoFit/>
          </a:bodyPr>
          <a:lstStyle/>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Disclosure Management </a:t>
            </a:r>
          </a:p>
          <a:p>
            <a:pPr algn="ctr">
              <a:buClr>
                <a:schemeClr val="tx1"/>
              </a:buClr>
            </a:pPr>
            <a:r>
              <a:rPr lang="en-US" sz="2000" b="1" i="1">
                <a:solidFill>
                  <a:schemeClr val="bg1"/>
                </a:solidFill>
                <a:latin typeface="Arial" panose="020B0604020202020204" pitchFamily="34" charset="0"/>
                <a:ea typeface="ＭＳ Ｐゴシック"/>
                <a:cs typeface="Arial" panose="020B0604020202020204" pitchFamily="34" charset="0"/>
              </a:rPr>
              <a:t>and Reading Room</a:t>
            </a:r>
          </a:p>
        </p:txBody>
      </p:sp>
      <p:sp>
        <p:nvSpPr>
          <p:cNvPr id="45" name="Rectangle 44">
            <a:extLst>
              <a:ext uri="{FF2B5EF4-FFF2-40B4-BE49-F238E27FC236}">
                <a16:creationId xmlns:a16="http://schemas.microsoft.com/office/drawing/2014/main" id="{1A2F4073-DF0A-E156-7F76-0A1A7B992ECA}"/>
              </a:ext>
            </a:extLst>
          </p:cNvPr>
          <p:cNvSpPr/>
          <p:nvPr/>
        </p:nvSpPr>
        <p:spPr>
          <a:xfrm>
            <a:off x="355316" y="2381516"/>
            <a:ext cx="262417" cy="168009"/>
          </a:xfrm>
          <a:prstGeom prst="rect">
            <a:avLst/>
          </a:prstGeom>
          <a:solidFill>
            <a:srgbClr val="0546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46" name="R Corner Bug">
            <a:extLst>
              <a:ext uri="{FF2B5EF4-FFF2-40B4-BE49-F238E27FC236}">
                <a16:creationId xmlns:a16="http://schemas.microsoft.com/office/drawing/2014/main" id="{E2AB206B-A9B9-0B05-FE3B-A7F7FAA222B5}"/>
              </a:ext>
            </a:extLst>
          </p:cNvPr>
          <p:cNvPicPr/>
          <p:nvPr/>
        </p:nvPicPr>
        <p:blipFill>
          <a:blip r:embed="rId9"/>
          <a:srcRect/>
          <a:stretch/>
        </p:blipFill>
        <p:spPr>
          <a:xfrm>
            <a:off x="442832" y="2425051"/>
            <a:ext cx="99332" cy="102249"/>
          </a:xfrm>
          <a:prstGeom prst="rect">
            <a:avLst/>
          </a:prstGeom>
        </p:spPr>
      </p:pic>
    </p:spTree>
    <p:extLst>
      <p:ext uri="{BB962C8B-B14F-4D97-AF65-F5344CB8AC3E}">
        <p14:creationId xmlns:p14="http://schemas.microsoft.com/office/powerpoint/2010/main" val="205199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F638-E956-8F4C-3B6B-D0417B17E2EC}"/>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7317E2AE-8575-328A-CABF-B2AF46502380}"/>
              </a:ext>
            </a:extLst>
          </p:cNvPr>
          <p:cNvSpPr/>
          <p:nvPr/>
        </p:nvSpPr>
        <p:spPr>
          <a:xfrm>
            <a:off x="306632" y="5864774"/>
            <a:ext cx="3540642" cy="1422474"/>
          </a:xfrm>
          <a:prstGeom prst="roundRect">
            <a:avLst>
              <a:gd name="adj" fmla="val 6202"/>
            </a:avLst>
          </a:prstGeom>
          <a:solidFill>
            <a:srgbClr val="F8F9F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323688">
              <a:spcBef>
                <a:spcPts val="1200"/>
              </a:spcBef>
              <a:spcAft>
                <a:spcPts val="0"/>
              </a:spcAft>
              <a:buClr>
                <a:schemeClr val="accent1"/>
              </a:buClr>
            </a:pPr>
            <a:r>
              <a:rPr lang="en-US" sz="2200" b="1">
                <a:solidFill>
                  <a:schemeClr val="accent1"/>
                </a:solidFill>
              </a:rPr>
              <a:t>See the case progress</a:t>
            </a:r>
            <a:endParaRPr lang="en-US" sz="2200">
              <a:solidFill>
                <a:schemeClr val="accent1"/>
              </a:solidFill>
            </a:endParaRPr>
          </a:p>
          <a:p>
            <a:pPr defTabSz="323688">
              <a:spcBef>
                <a:spcPts val="1200"/>
              </a:spcBef>
              <a:spcAft>
                <a:spcPts val="0"/>
              </a:spcAft>
              <a:buClr>
                <a:schemeClr val="accent1"/>
              </a:buClr>
            </a:pPr>
            <a:r>
              <a:rPr lang="en-US" sz="1800">
                <a:solidFill>
                  <a:schemeClr val="tx1"/>
                </a:solidFill>
              </a:rPr>
              <a:t>More visibility into where a request stands.</a:t>
            </a:r>
          </a:p>
        </p:txBody>
      </p:sp>
      <p:sp>
        <p:nvSpPr>
          <p:cNvPr id="4" name="Text Placeholder 3">
            <a:extLst>
              <a:ext uri="{FF2B5EF4-FFF2-40B4-BE49-F238E27FC236}">
                <a16:creationId xmlns:a16="http://schemas.microsoft.com/office/drawing/2014/main" id="{D028D6AB-B515-5F7A-0CFE-047FA270349B}"/>
              </a:ext>
            </a:extLst>
          </p:cNvPr>
          <p:cNvSpPr>
            <a:spLocks noGrp="1"/>
          </p:cNvSpPr>
          <p:nvPr>
            <p:ph type="body" sz="quarter" idx="16"/>
          </p:nvPr>
        </p:nvSpPr>
        <p:spPr/>
        <p:txBody>
          <a:bodyPr/>
          <a:lstStyle/>
          <a:p>
            <a:r>
              <a:rPr lang="en-US"/>
              <a:t>Reduce the backlog. </a:t>
            </a:r>
            <a:r>
              <a:rPr lang="en-US">
                <a:solidFill>
                  <a:schemeClr val="tx2"/>
                </a:solidFill>
              </a:rPr>
              <a:t>Beat the clock</a:t>
            </a:r>
          </a:p>
        </p:txBody>
      </p:sp>
      <p:graphicFrame>
        <p:nvGraphicFramePr>
          <p:cNvPr id="5" name="Table 3">
            <a:extLst>
              <a:ext uri="{FF2B5EF4-FFF2-40B4-BE49-F238E27FC236}">
                <a16:creationId xmlns:a16="http://schemas.microsoft.com/office/drawing/2014/main" id="{6577640B-30E7-6C03-B7CE-DBE50865EF0B}"/>
              </a:ext>
            </a:extLst>
          </p:cNvPr>
          <p:cNvGraphicFramePr>
            <a:graphicFrameLocks noGrp="1"/>
          </p:cNvGraphicFramePr>
          <p:nvPr/>
        </p:nvGraphicFramePr>
        <p:xfrm>
          <a:off x="218385" y="1669149"/>
          <a:ext cx="4128762" cy="4200023"/>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4200023">
                <a:tc>
                  <a:txBody>
                    <a:bodyPr/>
                    <a:lstStyle/>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Speed </a:t>
                      </a:r>
                      <a:r>
                        <a:rPr lang="en-US" sz="2200" b="1" i="1">
                          <a:solidFill>
                            <a:schemeClr val="accent1"/>
                          </a:solidFill>
                        </a:rPr>
                        <a:t>with</a:t>
                      </a:r>
                      <a:r>
                        <a:rPr lang="en-US" sz="2200" b="1" i="0">
                          <a:solidFill>
                            <a:schemeClr val="accent1"/>
                          </a:solidFill>
                        </a:rPr>
                        <a:t> consistency</a:t>
                      </a:r>
                      <a:endParaRPr lang="en-US" sz="2200" b="0" i="0">
                        <a:solidFill>
                          <a:schemeClr val="accent1"/>
                        </a:solidFill>
                      </a:endParaRP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See the full backlog and due dates in one view.</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Move requests through review with a consistent workflow.</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Capture a defensible trail of every action and decision.</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Standardize requester communications.</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Manage tasks, referrals, and consultations in one flow.</a:t>
                      </a: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cxnSp>
        <p:nvCxnSpPr>
          <p:cNvPr id="8" name="Straight Connector 7">
            <a:extLst>
              <a:ext uri="{FF2B5EF4-FFF2-40B4-BE49-F238E27FC236}">
                <a16:creationId xmlns:a16="http://schemas.microsoft.com/office/drawing/2014/main" id="{9BC404FC-1C8B-068A-0F01-03821DB647A1}"/>
              </a:ext>
            </a:extLst>
          </p:cNvPr>
          <p:cNvCxnSpPr>
            <a:cxnSpLocks/>
          </p:cNvCxnSpPr>
          <p:nvPr/>
        </p:nvCxnSpPr>
        <p:spPr>
          <a:xfrm>
            <a:off x="4347147" y="1669149"/>
            <a:ext cx="0" cy="5703163"/>
          </a:xfrm>
          <a:prstGeom prst="line">
            <a:avLst/>
          </a:prstGeom>
          <a:ln w="1905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896DBC0-53E7-0D77-9473-0ED5D2EF62A8}"/>
              </a:ext>
            </a:extLst>
          </p:cNvPr>
          <p:cNvPicPr>
            <a:picLocks noChangeAspect="1"/>
          </p:cNvPicPr>
          <p:nvPr/>
        </p:nvPicPr>
        <p:blipFill>
          <a:blip r:embed="rId4"/>
          <a:stretch>
            <a:fillRect/>
          </a:stretch>
        </p:blipFill>
        <p:spPr>
          <a:xfrm>
            <a:off x="4973002" y="1631698"/>
            <a:ext cx="5646419" cy="3529012"/>
          </a:xfrm>
          <a:prstGeom prst="rect">
            <a:avLst/>
          </a:prstGeom>
          <a:ln>
            <a:no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ADF2E575-9346-2286-42E2-73B6778F03E1}"/>
              </a:ext>
            </a:extLst>
          </p:cNvPr>
          <p:cNvPicPr>
            <a:picLocks noChangeAspect="1"/>
          </p:cNvPicPr>
          <p:nvPr/>
        </p:nvPicPr>
        <p:blipFill>
          <a:blip r:embed="rId5"/>
          <a:stretch>
            <a:fillRect/>
          </a:stretch>
        </p:blipFill>
        <p:spPr>
          <a:xfrm>
            <a:off x="8749199" y="3969342"/>
            <a:ext cx="5444752" cy="3402970"/>
          </a:xfrm>
          <a:prstGeom prst="rect">
            <a:avLst/>
          </a:prstGeom>
          <a:ln>
            <a:noFill/>
          </a:ln>
          <a:effectLst>
            <a:outerShdw blurRad="50800" dist="38100" dir="5400000" algn="t" rotWithShape="0">
              <a:prstClr val="black">
                <a:alpha val="40000"/>
              </a:prstClr>
            </a:outerShdw>
          </a:effectLst>
        </p:spPr>
      </p:pic>
      <p:grpSp>
        <p:nvGrpSpPr>
          <p:cNvPr id="14" name="Group 13">
            <a:extLst>
              <a:ext uri="{FF2B5EF4-FFF2-40B4-BE49-F238E27FC236}">
                <a16:creationId xmlns:a16="http://schemas.microsoft.com/office/drawing/2014/main" id="{2D4F1482-683B-B674-8BF4-1C9D211A69E7}"/>
              </a:ext>
            </a:extLst>
          </p:cNvPr>
          <p:cNvGrpSpPr/>
          <p:nvPr/>
        </p:nvGrpSpPr>
        <p:grpSpPr>
          <a:xfrm>
            <a:off x="7564418" y="5347673"/>
            <a:ext cx="823236" cy="767929"/>
            <a:chOff x="7323706" y="5310649"/>
            <a:chExt cx="823236" cy="767929"/>
          </a:xfrm>
        </p:grpSpPr>
        <p:pic>
          <p:nvPicPr>
            <p:cNvPr id="13" name="Graphic 12" descr="Arrow Up with solid fill">
              <a:extLst>
                <a:ext uri="{FF2B5EF4-FFF2-40B4-BE49-F238E27FC236}">
                  <a16:creationId xmlns:a16="http://schemas.microsoft.com/office/drawing/2014/main" id="{CB8834CB-394A-2345-D835-5F6B8AAD5C9D}"/>
                </a:ext>
              </a:extLst>
            </p:cNvPr>
            <p:cNvPicPr>
              <a:picLocks noChangeAspect="1"/>
            </p:cNvPicPr>
            <p:nvPr/>
          </p:nvPicPr>
          <p:blipFill>
            <a:blip>
              <a:extLst>
                <a:ext uri="{96DAC541-7B7A-43D3-8B79-37D633B846F1}">
                  <asvg:svgBlip xmlns:asvg="http://schemas.microsoft.com/office/drawing/2016/SVG/main" r:embed="rId6"/>
                </a:ext>
              </a:extLst>
            </a:blip>
            <a:srcRect t="33642"/>
            <a:stretch>
              <a:fillRect/>
            </a:stretch>
          </p:blipFill>
          <p:spPr>
            <a:xfrm rot="10800000">
              <a:off x="7323706" y="5310649"/>
              <a:ext cx="739600" cy="420989"/>
            </a:xfrm>
            <a:prstGeom prst="rect">
              <a:avLst/>
            </a:prstGeom>
          </p:spPr>
        </p:pic>
        <p:pic>
          <p:nvPicPr>
            <p:cNvPr id="12" name="Graphic 11" descr="Arrow Up with solid fill">
              <a:extLst>
                <a:ext uri="{FF2B5EF4-FFF2-40B4-BE49-F238E27FC236}">
                  <a16:creationId xmlns:a16="http://schemas.microsoft.com/office/drawing/2014/main" id="{F4115AF5-CA7B-A059-33E5-FD7D6F0584E1}"/>
                </a:ext>
              </a:extLst>
            </p:cNvPr>
            <p:cNvPicPr>
              <a:picLocks noChangeAspect="1"/>
            </p:cNvPicPr>
            <p:nvPr/>
          </p:nvPicPr>
          <p:blipFill>
            <a:blip>
              <a:extLst>
                <a:ext uri="{96DAC541-7B7A-43D3-8B79-37D633B846F1}">
                  <asvg:svgBlip xmlns:asvg="http://schemas.microsoft.com/office/drawing/2016/SVG/main" r:embed="rId6"/>
                </a:ext>
              </a:extLst>
            </a:blip>
            <a:srcRect b="26551"/>
            <a:stretch>
              <a:fillRect/>
            </a:stretch>
          </p:blipFill>
          <p:spPr>
            <a:xfrm rot="5400000">
              <a:off x="7544154" y="5475790"/>
              <a:ext cx="739600" cy="465976"/>
            </a:xfrm>
            <a:prstGeom prst="rect">
              <a:avLst/>
            </a:prstGeom>
          </p:spPr>
        </p:pic>
      </p:grpSp>
    </p:spTree>
    <p:extLst>
      <p:ext uri="{BB962C8B-B14F-4D97-AF65-F5344CB8AC3E}">
        <p14:creationId xmlns:p14="http://schemas.microsoft.com/office/powerpoint/2010/main" val="169117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448C2-CD9E-DB04-3AB3-1C856C01448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78BDB4B-ADF8-D5E1-7399-7572D9AF48B9}"/>
              </a:ext>
            </a:extLst>
          </p:cNvPr>
          <p:cNvSpPr>
            <a:spLocks noGrp="1"/>
          </p:cNvSpPr>
          <p:nvPr>
            <p:ph type="body" sz="quarter" idx="16"/>
          </p:nvPr>
        </p:nvSpPr>
        <p:spPr/>
        <p:txBody>
          <a:bodyPr>
            <a:normAutofit/>
          </a:bodyPr>
          <a:lstStyle/>
          <a:p>
            <a:r>
              <a:rPr lang="en-US"/>
              <a:t>Review. </a:t>
            </a:r>
            <a:r>
              <a:rPr lang="en-US">
                <a:solidFill>
                  <a:schemeClr val="tx2"/>
                </a:solidFill>
              </a:rPr>
              <a:t>Faster, smarter</a:t>
            </a:r>
          </a:p>
        </p:txBody>
      </p:sp>
      <p:graphicFrame>
        <p:nvGraphicFramePr>
          <p:cNvPr id="3" name="Table 3">
            <a:extLst>
              <a:ext uri="{FF2B5EF4-FFF2-40B4-BE49-F238E27FC236}">
                <a16:creationId xmlns:a16="http://schemas.microsoft.com/office/drawing/2014/main" id="{DF136F7B-638B-4489-76DB-BFCB7647BAF2}"/>
              </a:ext>
            </a:extLst>
          </p:cNvPr>
          <p:cNvGraphicFramePr>
            <a:graphicFrameLocks noGrp="1"/>
          </p:cNvGraphicFramePr>
          <p:nvPr/>
        </p:nvGraphicFramePr>
        <p:xfrm>
          <a:off x="218385" y="1669149"/>
          <a:ext cx="4128762" cy="3831539"/>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3831539">
                <a:tc>
                  <a:txBody>
                    <a:bodyPr/>
                    <a:lstStyle/>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AI </a:t>
                      </a:r>
                      <a:r>
                        <a:rPr lang="en-US" sz="2200" b="1" i="1">
                          <a:solidFill>
                            <a:schemeClr val="accent1"/>
                          </a:solidFill>
                        </a:rPr>
                        <a:t>Your</a:t>
                      </a:r>
                      <a:r>
                        <a:rPr lang="en-US" sz="2200" b="1" i="0">
                          <a:solidFill>
                            <a:schemeClr val="accent1"/>
                          </a:solidFill>
                        </a:rPr>
                        <a:t> Way</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kern="1200">
                          <a:solidFill>
                            <a:schemeClr val="tx1"/>
                          </a:solidFill>
                          <a:latin typeface="+mn-lt"/>
                          <a:ea typeface="+mn-ea"/>
                          <a:cs typeface="+mn-cs"/>
                        </a:rPr>
                        <a:t>Customize AI with agency standards to find responsive records and predict PII/CBI and other exemptions faster.</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kern="1200">
                          <a:solidFill>
                            <a:schemeClr val="tx1"/>
                          </a:solidFill>
                          <a:latin typeface="+mn-lt"/>
                          <a:ea typeface="+mn-ea"/>
                          <a:cs typeface="+mn-cs"/>
                        </a:rPr>
                        <a:t>Move faster on interim and final responses with more consistent determinations.</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kern="1200">
                          <a:solidFill>
                            <a:schemeClr val="tx1"/>
                          </a:solidFill>
                          <a:latin typeface="+mn-lt"/>
                          <a:ea typeface="+mn-ea"/>
                          <a:cs typeface="+mn-cs"/>
                        </a:rPr>
                        <a:t>Respond to complex and high- volume requests with high confidence in </a:t>
                      </a:r>
                      <a:r>
                        <a:rPr lang="en-US" sz="1800" b="0" i="1" kern="1200">
                          <a:solidFill>
                            <a:schemeClr val="tx1"/>
                          </a:solidFill>
                          <a:latin typeface="+mn-lt"/>
                          <a:ea typeface="+mn-ea"/>
                          <a:cs typeface="+mn-cs"/>
                        </a:rPr>
                        <a:t>less </a:t>
                      </a:r>
                      <a:r>
                        <a:rPr lang="en-US" sz="1800" b="0" i="0" kern="1200">
                          <a:solidFill>
                            <a:schemeClr val="tx1"/>
                          </a:solidFill>
                          <a:latin typeface="+mn-lt"/>
                          <a:ea typeface="+mn-ea"/>
                          <a:cs typeface="+mn-cs"/>
                        </a:rPr>
                        <a:t>time.</a:t>
                      </a: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sp>
        <p:nvSpPr>
          <p:cNvPr id="5" name="Rounded Rectangle 4">
            <a:extLst>
              <a:ext uri="{FF2B5EF4-FFF2-40B4-BE49-F238E27FC236}">
                <a16:creationId xmlns:a16="http://schemas.microsoft.com/office/drawing/2014/main" id="{E60B5A6E-CADA-FAFF-A6DF-DABBE58DBD98}"/>
              </a:ext>
            </a:extLst>
          </p:cNvPr>
          <p:cNvSpPr/>
          <p:nvPr/>
        </p:nvSpPr>
        <p:spPr>
          <a:xfrm>
            <a:off x="306632" y="5693324"/>
            <a:ext cx="3540642" cy="1422474"/>
          </a:xfrm>
          <a:prstGeom prst="roundRect">
            <a:avLst>
              <a:gd name="adj" fmla="val 6202"/>
            </a:avLst>
          </a:prstGeom>
          <a:solidFill>
            <a:srgbClr val="F8F9F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323688">
              <a:spcBef>
                <a:spcPts val="1200"/>
              </a:spcBef>
              <a:spcAft>
                <a:spcPts val="0"/>
              </a:spcAft>
              <a:buClr>
                <a:schemeClr val="accent1"/>
              </a:buClr>
            </a:pPr>
            <a:r>
              <a:rPr lang="en-US" sz="2200" b="1">
                <a:solidFill>
                  <a:schemeClr val="accent1"/>
                </a:solidFill>
              </a:rPr>
              <a:t>Response, received</a:t>
            </a:r>
          </a:p>
          <a:p>
            <a:pPr defTabSz="323688">
              <a:spcBef>
                <a:spcPts val="1200"/>
              </a:spcBef>
              <a:spcAft>
                <a:spcPts val="0"/>
              </a:spcAft>
              <a:buClr>
                <a:schemeClr val="accent1"/>
              </a:buClr>
            </a:pPr>
            <a:r>
              <a:rPr lang="en-US" sz="1800">
                <a:solidFill>
                  <a:schemeClr val="tx1"/>
                </a:solidFill>
              </a:rPr>
              <a:t>Increased consistency and useful disclosures</a:t>
            </a:r>
          </a:p>
        </p:txBody>
      </p:sp>
      <p:cxnSp>
        <p:nvCxnSpPr>
          <p:cNvPr id="6" name="Straight Connector 5">
            <a:extLst>
              <a:ext uri="{FF2B5EF4-FFF2-40B4-BE49-F238E27FC236}">
                <a16:creationId xmlns:a16="http://schemas.microsoft.com/office/drawing/2014/main" id="{D910E314-F2C7-F5B3-B4E5-A3D27BCD1E3D}"/>
              </a:ext>
            </a:extLst>
          </p:cNvPr>
          <p:cNvCxnSpPr>
            <a:cxnSpLocks/>
          </p:cNvCxnSpPr>
          <p:nvPr/>
        </p:nvCxnSpPr>
        <p:spPr>
          <a:xfrm>
            <a:off x="4347147" y="1669149"/>
            <a:ext cx="0" cy="5703163"/>
          </a:xfrm>
          <a:prstGeom prst="line">
            <a:avLst/>
          </a:prstGeom>
          <a:ln w="1905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B2170679-CA0C-D1A7-344A-314BBBB8453D}"/>
              </a:ext>
            </a:extLst>
          </p:cNvPr>
          <p:cNvPicPr>
            <a:picLocks noChangeAspect="1"/>
          </p:cNvPicPr>
          <p:nvPr/>
        </p:nvPicPr>
        <p:blipFill>
          <a:blip r:embed="rId3"/>
          <a:stretch>
            <a:fillRect/>
          </a:stretch>
        </p:blipFill>
        <p:spPr>
          <a:xfrm>
            <a:off x="4589714" y="1943717"/>
            <a:ext cx="9164385" cy="5154026"/>
          </a:xfrm>
          <a:prstGeom prst="rect">
            <a:avLst/>
          </a:prstGeom>
          <a:ln>
            <a:no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80947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D86F8-413D-B0DC-131D-1B04C07E115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B45B93B-D004-03B8-82D9-E71A6D86FB88}"/>
              </a:ext>
            </a:extLst>
          </p:cNvPr>
          <p:cNvSpPr>
            <a:spLocks noGrp="1"/>
          </p:cNvSpPr>
          <p:nvPr>
            <p:ph type="body" sz="quarter" idx="16"/>
          </p:nvPr>
        </p:nvSpPr>
        <p:spPr/>
        <p:txBody>
          <a:bodyPr/>
          <a:lstStyle/>
          <a:p>
            <a:r>
              <a:rPr lang="en-US"/>
              <a:t>Publish once. </a:t>
            </a:r>
            <a:r>
              <a:rPr lang="en-US">
                <a:solidFill>
                  <a:schemeClr val="tx2"/>
                </a:solidFill>
              </a:rPr>
              <a:t>Search instantly</a:t>
            </a:r>
          </a:p>
        </p:txBody>
      </p:sp>
      <p:graphicFrame>
        <p:nvGraphicFramePr>
          <p:cNvPr id="3" name="Table 3">
            <a:extLst>
              <a:ext uri="{FF2B5EF4-FFF2-40B4-BE49-F238E27FC236}">
                <a16:creationId xmlns:a16="http://schemas.microsoft.com/office/drawing/2014/main" id="{0D49321F-F259-7D8C-5048-9ACE857CF958}"/>
              </a:ext>
            </a:extLst>
          </p:cNvPr>
          <p:cNvGraphicFramePr>
            <a:graphicFrameLocks noGrp="1"/>
          </p:cNvGraphicFramePr>
          <p:nvPr>
            <p:extLst>
              <p:ext uri="{D42A27DB-BD31-4B8C-83A1-F6EECF244321}">
                <p14:modId xmlns:p14="http://schemas.microsoft.com/office/powerpoint/2010/main" val="4238125639"/>
              </p:ext>
            </p:extLst>
          </p:nvPr>
        </p:nvGraphicFramePr>
        <p:xfrm>
          <a:off x="218385" y="1669149"/>
          <a:ext cx="4128762" cy="4007393"/>
        </p:xfrm>
        <a:graphic>
          <a:graphicData uri="http://schemas.openxmlformats.org/drawingml/2006/table">
            <a:tbl>
              <a:tblPr bandRow="1">
                <a:tableStyleId>{5C22544A-7EE6-4342-B048-85BDC9FD1C3A}</a:tableStyleId>
              </a:tblPr>
              <a:tblGrid>
                <a:gridCol w="4128762">
                  <a:extLst>
                    <a:ext uri="{9D8B030D-6E8A-4147-A177-3AD203B41FA5}">
                      <a16:colId xmlns:a16="http://schemas.microsoft.com/office/drawing/2014/main" val="731364094"/>
                    </a:ext>
                  </a:extLst>
                </a:gridCol>
              </a:tblGrid>
              <a:tr h="4007393">
                <a:tc>
                  <a:txBody>
                    <a:bodyPr/>
                    <a:lstStyle/>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2200" b="1" i="0">
                          <a:solidFill>
                            <a:schemeClr val="accent1"/>
                          </a:solidFill>
                        </a:rPr>
                        <a:t>Your Time </a:t>
                      </a:r>
                      <a:r>
                        <a:rPr lang="en-US" sz="2200" b="1" i="1">
                          <a:solidFill>
                            <a:schemeClr val="accent1"/>
                          </a:solidFill>
                        </a:rPr>
                        <a:t>Matters</a:t>
                      </a:r>
                      <a:endParaRPr lang="en-US" sz="2200" b="0" i="1">
                        <a:solidFill>
                          <a:schemeClr val="accent1"/>
                        </a:solidFill>
                      </a:endParaRP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Identify documents requested 3+ times without manual reposting.</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Push approved releases to the Reading Room in milliseconds.</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a:t>Hide or restore content </a:t>
                      </a:r>
                      <a:r>
                        <a:rPr lang="en-US" sz="1800"/>
                        <a:t>instantly with full audit history.</a:t>
                      </a:r>
                    </a:p>
                    <a:p>
                      <a:pPr marL="0" indent="0" algn="l" defTabSz="323688" rtl="0" eaLnBrk="1" latinLnBrk="0" hangingPunct="1">
                        <a:spcBef>
                          <a:spcPts val="1200"/>
                        </a:spcBef>
                        <a:spcAft>
                          <a:spcPts val="0"/>
                        </a:spcAft>
                        <a:buClr>
                          <a:schemeClr val="accent1"/>
                        </a:buClr>
                        <a:buFont typeface="Arial" panose="020B0604020202020204" pitchFamily="34" charset="0"/>
                        <a:buNone/>
                      </a:pPr>
                      <a:r>
                        <a:rPr lang="en-US" sz="1800" b="0" i="0">
                          <a:solidFill>
                            <a:schemeClr val="tx1"/>
                          </a:solidFill>
                        </a:rPr>
                        <a:t>Evaluate the public’s engagement with documents in the Reading Room.</a:t>
                      </a:r>
                    </a:p>
                  </a:txBody>
                  <a:tcPr marL="182880" marR="457200" marT="182880" marB="91440">
                    <a:lnL w="12700" cmpd="sng">
                      <a:noFill/>
                    </a:lnL>
                    <a:lnR w="12700" cap="flat" cmpd="sng" algn="ctr">
                      <a:solidFill>
                        <a:schemeClr val="tx1">
                          <a:lumMod val="25000"/>
                          <a:lumOff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717491"/>
                  </a:ext>
                </a:extLst>
              </a:tr>
            </a:tbl>
          </a:graphicData>
        </a:graphic>
      </p:graphicFrame>
      <p:pic>
        <p:nvPicPr>
          <p:cNvPr id="5" name="Picture 4">
            <a:extLst>
              <a:ext uri="{FF2B5EF4-FFF2-40B4-BE49-F238E27FC236}">
                <a16:creationId xmlns:a16="http://schemas.microsoft.com/office/drawing/2014/main" id="{83645C44-A899-B837-AA27-194CBB537C14}"/>
              </a:ext>
            </a:extLst>
          </p:cNvPr>
          <p:cNvPicPr>
            <a:picLocks noChangeAspect="1"/>
          </p:cNvPicPr>
          <p:nvPr/>
        </p:nvPicPr>
        <p:blipFill>
          <a:blip r:embed="rId3"/>
          <a:stretch>
            <a:fillRect/>
          </a:stretch>
        </p:blipFill>
        <p:spPr>
          <a:xfrm>
            <a:off x="4829176" y="3439400"/>
            <a:ext cx="5959878" cy="3724924"/>
          </a:xfrm>
          <a:prstGeom prst="rect">
            <a:avLst/>
          </a:prstGeom>
          <a:ln>
            <a:solidFill>
              <a:schemeClr val="tx1"/>
            </a:solidFill>
          </a:ln>
        </p:spPr>
      </p:pic>
      <p:pic>
        <p:nvPicPr>
          <p:cNvPr id="6" name="Picture 5">
            <a:extLst>
              <a:ext uri="{FF2B5EF4-FFF2-40B4-BE49-F238E27FC236}">
                <a16:creationId xmlns:a16="http://schemas.microsoft.com/office/drawing/2014/main" id="{6D8029AC-D8D8-078C-C351-D0FAD6DB76CA}"/>
              </a:ext>
            </a:extLst>
          </p:cNvPr>
          <p:cNvPicPr>
            <a:picLocks noChangeAspect="1"/>
          </p:cNvPicPr>
          <p:nvPr/>
        </p:nvPicPr>
        <p:blipFill>
          <a:blip r:embed="rId4"/>
          <a:srcRect t="8061"/>
          <a:stretch>
            <a:fillRect/>
          </a:stretch>
        </p:blipFill>
        <p:spPr>
          <a:xfrm>
            <a:off x="8558213" y="1483822"/>
            <a:ext cx="5625705" cy="4007393"/>
          </a:xfrm>
          <a:prstGeom prst="rect">
            <a:avLst/>
          </a:prstGeom>
          <a:ln>
            <a:solidFill>
              <a:schemeClr val="tx1"/>
            </a:solidFill>
          </a:ln>
        </p:spPr>
      </p:pic>
      <p:pic>
        <p:nvPicPr>
          <p:cNvPr id="7" name="Graphic 6" descr="Line arrow: Clockwise curve with solid fill">
            <a:extLst>
              <a:ext uri="{FF2B5EF4-FFF2-40B4-BE49-F238E27FC236}">
                <a16:creationId xmlns:a16="http://schemas.microsoft.com/office/drawing/2014/main" id="{C3339392-7134-69AE-9C9F-3A4EAF26F4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7280477" y="2233102"/>
            <a:ext cx="1206298" cy="1206298"/>
          </a:xfrm>
          <a:prstGeom prst="rect">
            <a:avLst/>
          </a:prstGeom>
        </p:spPr>
      </p:pic>
      <p:pic>
        <p:nvPicPr>
          <p:cNvPr id="8" name="Graphic 7" descr="Line arrow: Clockwise curve with solid fill">
            <a:extLst>
              <a:ext uri="{FF2B5EF4-FFF2-40B4-BE49-F238E27FC236}">
                <a16:creationId xmlns:a16="http://schemas.microsoft.com/office/drawing/2014/main" id="{DD855149-E9D8-9887-34F1-F5AC0D5B01A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5300000">
            <a:off x="10996048" y="5626768"/>
            <a:ext cx="1206298" cy="1206298"/>
          </a:xfrm>
          <a:prstGeom prst="rect">
            <a:avLst/>
          </a:prstGeom>
        </p:spPr>
      </p:pic>
      <p:sp>
        <p:nvSpPr>
          <p:cNvPr id="9" name="Rounded Rectangle 8">
            <a:extLst>
              <a:ext uri="{FF2B5EF4-FFF2-40B4-BE49-F238E27FC236}">
                <a16:creationId xmlns:a16="http://schemas.microsoft.com/office/drawing/2014/main" id="{7BF17B88-88EB-973C-4F2C-F805D51729B1}"/>
              </a:ext>
            </a:extLst>
          </p:cNvPr>
          <p:cNvSpPr/>
          <p:nvPr/>
        </p:nvSpPr>
        <p:spPr>
          <a:xfrm>
            <a:off x="306632" y="5693324"/>
            <a:ext cx="3540642" cy="1422474"/>
          </a:xfrm>
          <a:prstGeom prst="roundRect">
            <a:avLst>
              <a:gd name="adj" fmla="val 6202"/>
            </a:avLst>
          </a:prstGeom>
          <a:solidFill>
            <a:srgbClr val="F8F9F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323688">
              <a:spcBef>
                <a:spcPts val="1200"/>
              </a:spcBef>
              <a:spcAft>
                <a:spcPts val="0"/>
              </a:spcAft>
              <a:buClr>
                <a:schemeClr val="accent1"/>
              </a:buClr>
            </a:pPr>
            <a:r>
              <a:rPr lang="en-US" sz="2200" b="1">
                <a:solidFill>
                  <a:schemeClr val="accent1"/>
                </a:solidFill>
              </a:rPr>
              <a:t>Find it. Easily. </a:t>
            </a:r>
          </a:p>
          <a:p>
            <a:pPr defTabSz="323688">
              <a:spcBef>
                <a:spcPts val="1200"/>
              </a:spcBef>
              <a:spcAft>
                <a:spcPts val="0"/>
              </a:spcAft>
              <a:buClr>
                <a:schemeClr val="accent1"/>
              </a:buClr>
            </a:pPr>
            <a:r>
              <a:rPr lang="en-US" sz="1800">
                <a:solidFill>
                  <a:schemeClr val="tx1"/>
                </a:solidFill>
              </a:rPr>
              <a:t>Search approved releases fast and intuitively.</a:t>
            </a:r>
          </a:p>
        </p:txBody>
      </p:sp>
      <p:cxnSp>
        <p:nvCxnSpPr>
          <p:cNvPr id="10" name="Straight Connector 9">
            <a:extLst>
              <a:ext uri="{FF2B5EF4-FFF2-40B4-BE49-F238E27FC236}">
                <a16:creationId xmlns:a16="http://schemas.microsoft.com/office/drawing/2014/main" id="{0B959DDD-C38E-15B7-84C5-9210CC0439FB}"/>
              </a:ext>
            </a:extLst>
          </p:cNvPr>
          <p:cNvCxnSpPr>
            <a:cxnSpLocks/>
          </p:cNvCxnSpPr>
          <p:nvPr/>
        </p:nvCxnSpPr>
        <p:spPr>
          <a:xfrm>
            <a:off x="4347147" y="1669149"/>
            <a:ext cx="0" cy="5703163"/>
          </a:xfrm>
          <a:prstGeom prst="line">
            <a:avLst/>
          </a:prstGeom>
          <a:ln w="1905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25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C37383B-77BF-A10E-97AF-D5F325FA175A}"/>
              </a:ext>
            </a:extLst>
          </p:cNvPr>
          <p:cNvSpPr>
            <a:spLocks noGrp="1"/>
          </p:cNvSpPr>
          <p:nvPr>
            <p:ph type="subTitle" idx="1"/>
          </p:nvPr>
        </p:nvSpPr>
        <p:spPr/>
        <p:txBody>
          <a:bodyPr/>
          <a:lstStyle/>
          <a:p>
            <a:endParaRPr lang="en-US"/>
          </a:p>
        </p:txBody>
      </p:sp>
      <p:sp>
        <p:nvSpPr>
          <p:cNvPr id="3" name="Text Placeholder 2">
            <a:extLst>
              <a:ext uri="{FF2B5EF4-FFF2-40B4-BE49-F238E27FC236}">
                <a16:creationId xmlns:a16="http://schemas.microsoft.com/office/drawing/2014/main" id="{C2B7D901-8EA1-344B-E393-F352BD9BDBCE}"/>
              </a:ext>
            </a:extLst>
          </p:cNvPr>
          <p:cNvSpPr>
            <a:spLocks noGrp="1"/>
          </p:cNvSpPr>
          <p:nvPr>
            <p:ph type="body" sz="quarter" idx="10"/>
          </p:nvPr>
        </p:nvSpPr>
        <p:spPr/>
        <p:txBody>
          <a:bodyPr/>
          <a:lstStyle/>
          <a:p>
            <a:r>
              <a:rPr lang="en-US"/>
              <a:t>Questions?</a:t>
            </a:r>
          </a:p>
        </p:txBody>
      </p:sp>
    </p:spTree>
    <p:extLst>
      <p:ext uri="{BB962C8B-B14F-4D97-AF65-F5344CB8AC3E}">
        <p14:creationId xmlns:p14="http://schemas.microsoft.com/office/powerpoint/2010/main" val="107895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lativity">
  <a:themeElements>
    <a:clrScheme name="Relativity">
      <a:dk1>
        <a:srgbClr val="16181C"/>
      </a:dk1>
      <a:lt1>
        <a:srgbClr val="FCFDFE"/>
      </a:lt1>
      <a:dk2>
        <a:srgbClr val="08253D"/>
      </a:dk2>
      <a:lt2>
        <a:srgbClr val="ECEFF1"/>
      </a:lt2>
      <a:accent1>
        <a:srgbClr val="EF5F11"/>
      </a:accent1>
      <a:accent2>
        <a:srgbClr val="164B60"/>
      </a:accent2>
      <a:accent3>
        <a:srgbClr val="FFCE8E"/>
      </a:accent3>
      <a:accent4>
        <a:srgbClr val="646476"/>
      </a:accent4>
      <a:accent5>
        <a:srgbClr val="B94C10"/>
      </a:accent5>
      <a:accent6>
        <a:srgbClr val="1A5A8E"/>
      </a:accent6>
      <a:hlink>
        <a:srgbClr val="EF5F11"/>
      </a:hlink>
      <a:folHlink>
        <a:srgbClr val="CACA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2000" dirty="0" smtClean="0"/>
        </a:defPPr>
      </a:lstStyle>
      <a:style>
        <a:lnRef idx="1">
          <a:schemeClr val="accent1"/>
        </a:lnRef>
        <a:fillRef idx="3">
          <a:schemeClr val="accent1"/>
        </a:fillRef>
        <a:effectRef idx="2">
          <a:schemeClr val="accent1"/>
        </a:effectRef>
        <a:fontRef idx="minor">
          <a:schemeClr val="lt1"/>
        </a:fontRef>
      </a:style>
    </a:spDef>
    <a:lnDef>
      <a:spPr>
        <a:ln w="12700">
          <a:solidFill>
            <a:schemeClr val="accent6"/>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ctr">
        <a:spAutoFit/>
      </a:bodyPr>
      <a:lstStyle>
        <a:defPPr marL="228600" indent="-228600" algn="l">
          <a:spcBef>
            <a:spcPts val="1200"/>
          </a:spcBef>
          <a:buClr>
            <a:schemeClr val="accent1"/>
          </a:buClr>
          <a:buFont typeface="Arial" panose="020B0604020202020204" pitchFamily="34" charset="0"/>
          <a:buChar char="•"/>
          <a:defRPr sz="2800" dirty="0" err="1"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8afe73f9-0d93-4821-a898-c5c2dc320953}" enabled="0" method="" siteId="{8afe73f9-0d93-4821-a898-c5c2dc320953}"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23</Slides>
  <Notes>19</Notes>
  <HiddenSlides>12</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Relativity</vt:lpstr>
      <vt:lpstr>Sunshine Fest March 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Relativity PPT Template</dc:title>
  <dc:creator>Winona Lozada</dc:creator>
  <cp:revision>3</cp:revision>
  <dcterms:created xsi:type="dcterms:W3CDTF">2011-08-02T18:58:30Z</dcterms:created>
  <dcterms:modified xsi:type="dcterms:W3CDTF">2026-03-15T02:58:07Z</dcterms:modified>
</cp:coreProperties>
</file>