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Inter Light"/>
      <p:regular r:id="rId16"/>
      <p:bold r:id="rId17"/>
      <p:italic r:id="rId18"/>
      <p:boldItalic r:id="rId19"/>
    </p:embeddedFont>
    <p:embeddedFont>
      <p:font typeface="Inter"/>
      <p:regular r:id="rId20"/>
      <p:bold r:id="rId21"/>
      <p:italic r:id="rId22"/>
      <p:boldItalic r:id="rId23"/>
    </p:embeddedFont>
    <p:embeddedFont>
      <p:font typeface="Inter ExtraBold"/>
      <p:bold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regular.fntdata"/><Relationship Id="rId22" Type="http://schemas.openxmlformats.org/officeDocument/2006/relationships/font" Target="fonts/Inter-italic.fntdata"/><Relationship Id="rId21" Type="http://schemas.openxmlformats.org/officeDocument/2006/relationships/font" Target="fonts/Inter-bold.fntdata"/><Relationship Id="rId24" Type="http://schemas.openxmlformats.org/officeDocument/2006/relationships/font" Target="fonts/InterExtraBold-bold.fntdata"/><Relationship Id="rId23" Type="http://schemas.openxmlformats.org/officeDocument/2006/relationships/font" Target="fonts/Inter-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InterExtra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InterLight-bold.fntdata"/><Relationship Id="rId16" Type="http://schemas.openxmlformats.org/officeDocument/2006/relationships/font" Target="fonts/InterLight-regular.fntdata"/><Relationship Id="rId19" Type="http://schemas.openxmlformats.org/officeDocument/2006/relationships/font" Target="fonts/InterLight-boldItalic.fntdata"/><Relationship Id="rId18" Type="http://schemas.openxmlformats.org/officeDocument/2006/relationships/font" Target="fonts/InterLigh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d03c0a11bd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3d03c0a11b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d03c0a11bd_0_32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3d03c0a11bd_0_3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d03c0a11bd_0_3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d03c0a11bd_0_3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MuckRock was founded in 2010 to support journalists, researchers and the public at large in filing public records requests. We have the mission of promoting transparency and civic participation. </a:t>
            </a:r>
            <a:endParaRPr sz="1200">
              <a:solidFill>
                <a:schemeClr val="dk1"/>
              </a:solidFill>
              <a:latin typeface="Calibri"/>
              <a:ea typeface="Calibri"/>
              <a:cs typeface="Calibri"/>
              <a:sym typeface="Calibri"/>
            </a:endParaRPr>
          </a:p>
          <a:p>
            <a:pPr indent="-298450" lvl="0" marL="457200" rtl="0" algn="l">
              <a:lnSpc>
                <a:spcPct val="115000"/>
              </a:lnSpc>
              <a:spcBef>
                <a:spcPts val="1200"/>
              </a:spcBef>
              <a:spcAft>
                <a:spcPts val="0"/>
              </a:spcAft>
              <a:buClr>
                <a:schemeClr val="dk1"/>
              </a:buClr>
              <a:buSzPts val="1100"/>
              <a:buChar char="●"/>
            </a:pPr>
            <a:r>
              <a:rPr lang="en" sz="1200">
                <a:solidFill>
                  <a:schemeClr val="dk1"/>
                </a:solidFill>
                <a:latin typeface="Calibri"/>
                <a:ea typeface="Calibri"/>
                <a:cs typeface="Calibri"/>
                <a:sym typeface="Calibri"/>
              </a:rPr>
              <a:t>We build and maintain various tools, which include:</a:t>
            </a:r>
            <a:endParaRPr sz="1200">
              <a:solidFill>
                <a:schemeClr val="dk1"/>
              </a:solidFill>
              <a:latin typeface="Calibri"/>
              <a:ea typeface="Calibri"/>
              <a:cs typeface="Calibri"/>
              <a:sym typeface="Calibri"/>
            </a:endParaRPr>
          </a:p>
          <a:p>
            <a:pPr indent="-298450" lvl="1" marL="914400" rtl="0" algn="l">
              <a:lnSpc>
                <a:spcPct val="115000"/>
              </a:lnSpc>
              <a:spcBef>
                <a:spcPts val="0"/>
              </a:spcBef>
              <a:spcAft>
                <a:spcPts val="0"/>
              </a:spcAft>
              <a:buClr>
                <a:schemeClr val="dk1"/>
              </a:buClr>
              <a:buSzPts val="1100"/>
              <a:buChar char="○"/>
            </a:pPr>
            <a:r>
              <a:rPr lang="en" sz="1200">
                <a:solidFill>
                  <a:schemeClr val="dk1"/>
                </a:solidFill>
                <a:latin typeface="Calibri"/>
                <a:ea typeface="Calibri"/>
                <a:cs typeface="Calibri"/>
                <a:sym typeface="Calibri"/>
              </a:rPr>
              <a:t>DocumentCloud, a document analysis and hosting platform used by thousands of newsrooms</a:t>
            </a:r>
            <a:endParaRPr sz="1200">
              <a:solidFill>
                <a:schemeClr val="dk1"/>
              </a:solidFill>
              <a:latin typeface="Calibri"/>
              <a:ea typeface="Calibri"/>
              <a:cs typeface="Calibri"/>
              <a:sym typeface="Calibri"/>
            </a:endParaRPr>
          </a:p>
          <a:p>
            <a:pPr indent="-298450" lvl="1" marL="914400" rtl="0" algn="l">
              <a:lnSpc>
                <a:spcPct val="115000"/>
              </a:lnSpc>
              <a:spcBef>
                <a:spcPts val="0"/>
              </a:spcBef>
              <a:spcAft>
                <a:spcPts val="0"/>
              </a:spcAft>
              <a:buClr>
                <a:schemeClr val="dk1"/>
              </a:buClr>
              <a:buSzPts val="1100"/>
              <a:buChar char="○"/>
            </a:pPr>
            <a:r>
              <a:rPr lang="en" sz="1200">
                <a:solidFill>
                  <a:schemeClr val="dk1"/>
                </a:solidFill>
                <a:latin typeface="Calibri"/>
                <a:ea typeface="Calibri"/>
                <a:cs typeface="Calibri"/>
                <a:sym typeface="Calibri"/>
              </a:rPr>
              <a:t>Our records request service that makes it easy to file and track requests (Nick will go into this today)</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 sz="1200">
                <a:solidFill>
                  <a:schemeClr val="dk1"/>
                </a:solidFill>
                <a:latin typeface="Calibri"/>
                <a:ea typeface="Calibri"/>
                <a:cs typeface="Calibri"/>
                <a:sym typeface="Calibri"/>
              </a:rPr>
              <a:t>(editorial) Our newsroom collaborates with other outlets to do records driven work with impact, and we recently adopted the Data Liberation Project, which is an initiative to identify, clean, document and publish government datasets of public interest. (dillon involved with that)</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 sz="1200">
                <a:solidFill>
                  <a:schemeClr val="dk1"/>
                </a:solidFill>
                <a:latin typeface="Calibri"/>
                <a:ea typeface="Calibri"/>
                <a:cs typeface="Calibri"/>
                <a:sym typeface="Calibri"/>
              </a:rPr>
              <a:t>Sunlight Research Desk allows newsrooms to provide their communities fact-based, transparent investigative journalism that holds power to account. Sunlight Research Desk supports newsrooms through research support, expert-led workshops, reporting recipes and tools, and a vibrant peer-to-peer support network.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d03c0a11bd_0_38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d03c0a11bd_0_38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Elizabeth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Here are just some of the numbers. Through muckrock requests, we’ve filed over 170k requests and seen over 11.6 million pages released.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d03c0a11bd_0_7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3d03c0a11bd_0_7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d03c0a11bd_0_11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3d03c0a11bd_0_1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d03c0a11bd_0_146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3d03c0a11bd_0_14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d03c0a11bd_0_182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3d03c0a11bd_0_18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d03c0a11bd_0_25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3d03c0a11bd_0_25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d03c0a11bd_0_40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3d03c0a11bd_0_40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slide">
  <p:cSld name="Custom Layout">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p:nvPr/>
        </p:nvSpPr>
        <p:spPr>
          <a:xfrm>
            <a:off x="1851933" y="1603616"/>
            <a:ext cx="1971600" cy="621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Inter"/>
              <a:ea typeface="Inter"/>
              <a:cs typeface="Inter"/>
              <a:sym typeface="Inter"/>
            </a:endParaRPr>
          </a:p>
        </p:txBody>
      </p:sp>
      <p:sp>
        <p:nvSpPr>
          <p:cNvPr id="52" name="Google Shape;52;p13"/>
          <p:cNvSpPr/>
          <p:nvPr/>
        </p:nvSpPr>
        <p:spPr>
          <a:xfrm>
            <a:off x="2537222" y="2333510"/>
            <a:ext cx="6606600" cy="621000"/>
          </a:xfrm>
          <a:prstGeom prst="rect">
            <a:avLst/>
          </a:prstGeom>
          <a:gradFill>
            <a:gsLst>
              <a:gs pos="0">
                <a:schemeClr val="accent1"/>
              </a:gs>
              <a:gs pos="100000">
                <a:schemeClr val="accent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Inter"/>
              <a:ea typeface="Inter"/>
              <a:cs typeface="Inter"/>
              <a:sym typeface="Inter"/>
            </a:endParaRPr>
          </a:p>
        </p:txBody>
      </p:sp>
      <p:sp>
        <p:nvSpPr>
          <p:cNvPr id="53" name="Google Shape;53;p13"/>
          <p:cNvSpPr/>
          <p:nvPr/>
        </p:nvSpPr>
        <p:spPr>
          <a:xfrm>
            <a:off x="9018326" y="1603616"/>
            <a:ext cx="125700" cy="621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Inter"/>
              <a:ea typeface="Inter"/>
              <a:cs typeface="Inter"/>
              <a:sym typeface="Inter"/>
            </a:endParaRPr>
          </a:p>
        </p:txBody>
      </p:sp>
      <p:sp>
        <p:nvSpPr>
          <p:cNvPr id="54" name="Google Shape;54;p13"/>
          <p:cNvSpPr/>
          <p:nvPr/>
        </p:nvSpPr>
        <p:spPr>
          <a:xfrm>
            <a:off x="0" y="2333510"/>
            <a:ext cx="125700" cy="621000"/>
          </a:xfrm>
          <a:prstGeom prst="rect">
            <a:avLst/>
          </a:prstGeom>
          <a:gradFill>
            <a:gsLst>
              <a:gs pos="0">
                <a:schemeClr val="accent1"/>
              </a:gs>
              <a:gs pos="100000">
                <a:schemeClr val="accent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Inter"/>
              <a:ea typeface="Inter"/>
              <a:cs typeface="Inter"/>
              <a:sym typeface="Inter"/>
            </a:endParaRPr>
          </a:p>
        </p:txBody>
      </p:sp>
      <p:pic>
        <p:nvPicPr>
          <p:cNvPr id="55" name="Google Shape;55;p13"/>
          <p:cNvPicPr preferRelativeResize="0"/>
          <p:nvPr/>
        </p:nvPicPr>
        <p:blipFill rotWithShape="1">
          <a:blip r:embed="rId3">
            <a:alphaModFix/>
          </a:blip>
          <a:srcRect b="0" l="0" r="0" t="0"/>
          <a:stretch/>
        </p:blipFill>
        <p:spPr>
          <a:xfrm>
            <a:off x="2034099" y="1806997"/>
            <a:ext cx="1607344" cy="214313"/>
          </a:xfrm>
          <a:prstGeom prst="rect">
            <a:avLst/>
          </a:prstGeom>
          <a:noFill/>
          <a:ln>
            <a:noFill/>
          </a:ln>
        </p:spPr>
      </p:pic>
      <p:sp>
        <p:nvSpPr>
          <p:cNvPr id="56" name="Google Shape;56;p13"/>
          <p:cNvSpPr txBox="1"/>
          <p:nvPr>
            <p:ph type="ctrTitle"/>
          </p:nvPr>
        </p:nvSpPr>
        <p:spPr>
          <a:xfrm>
            <a:off x="2718029" y="2477849"/>
            <a:ext cx="4576800" cy="3324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2400"/>
              <a:buFont typeface="Inter"/>
              <a:buNone/>
              <a:defRPr b="1" sz="2400">
                <a:solidFill>
                  <a:schemeClr val="lt1"/>
                </a:solidFill>
                <a:latin typeface="Inter"/>
                <a:ea typeface="Inter"/>
                <a:cs typeface="Inter"/>
                <a:sym typeface="Inter"/>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7" name="Google Shape;57;p13"/>
          <p:cNvSpPr txBox="1"/>
          <p:nvPr/>
        </p:nvSpPr>
        <p:spPr>
          <a:xfrm>
            <a:off x="2548790" y="4614487"/>
            <a:ext cx="2701500" cy="12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lang="en" sz="800">
                <a:solidFill>
                  <a:schemeClr val="lt1"/>
                </a:solidFill>
                <a:latin typeface="Inter"/>
                <a:ea typeface="Inter"/>
                <a:cs typeface="Inter"/>
                <a:sym typeface="Inter"/>
              </a:rPr>
              <a:t>Presenter’s Name</a:t>
            </a:r>
            <a:endParaRPr sz="1100"/>
          </a:p>
        </p:txBody>
      </p:sp>
      <p:sp>
        <p:nvSpPr>
          <p:cNvPr id="58" name="Google Shape;58;p13"/>
          <p:cNvSpPr txBox="1"/>
          <p:nvPr/>
        </p:nvSpPr>
        <p:spPr>
          <a:xfrm>
            <a:off x="5970813" y="4614487"/>
            <a:ext cx="2701500" cy="1230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lang="en" sz="800">
                <a:solidFill>
                  <a:schemeClr val="lt1"/>
                </a:solidFill>
                <a:latin typeface="Inter"/>
                <a:ea typeface="Inter"/>
                <a:cs typeface="Inter"/>
                <a:sym typeface="Inter"/>
              </a:rPr>
              <a:t>Date</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OINT SLIDE">
  <p:cSld name="7_Custom Layout">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14"/>
          <p:cNvSpPr/>
          <p:nvPr/>
        </p:nvSpPr>
        <p:spPr>
          <a:xfrm>
            <a:off x="0" y="0"/>
            <a:ext cx="9144000" cy="5143500"/>
          </a:xfrm>
          <a:prstGeom prst="rect">
            <a:avLst/>
          </a:prstGeom>
          <a:solidFill>
            <a:schemeClr val="lt1">
              <a:alpha val="6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Inter"/>
              <a:ea typeface="Inter"/>
              <a:cs typeface="Inter"/>
              <a:sym typeface="Inter"/>
            </a:endParaRPr>
          </a:p>
        </p:txBody>
      </p:sp>
      <p:sp>
        <p:nvSpPr>
          <p:cNvPr id="61" name="Google Shape;61;p14"/>
          <p:cNvSpPr/>
          <p:nvPr/>
        </p:nvSpPr>
        <p:spPr>
          <a:xfrm>
            <a:off x="0" y="4800600"/>
            <a:ext cx="9144000" cy="342900"/>
          </a:xfrm>
          <a:prstGeom prst="rect">
            <a:avLst/>
          </a:prstGeom>
          <a:solidFill>
            <a:srgbClr val="D6D8DF">
              <a:alpha val="698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Inter"/>
              <a:ea typeface="Inter"/>
              <a:cs typeface="Inter"/>
              <a:sym typeface="Inter"/>
            </a:endParaRPr>
          </a:p>
        </p:txBody>
      </p:sp>
      <p:sp>
        <p:nvSpPr>
          <p:cNvPr id="62" name="Google Shape;62;p14"/>
          <p:cNvSpPr txBox="1"/>
          <p:nvPr>
            <p:ph type="title"/>
          </p:nvPr>
        </p:nvSpPr>
        <p:spPr>
          <a:xfrm>
            <a:off x="470299" y="1180376"/>
            <a:ext cx="1969800" cy="828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63" name="Google Shape;63;p14"/>
          <p:cNvPicPr preferRelativeResize="0"/>
          <p:nvPr/>
        </p:nvPicPr>
        <p:blipFill rotWithShape="1">
          <a:blip r:embed="rId3">
            <a:alphaModFix/>
          </a:blip>
          <a:srcRect b="0" l="0" r="0" t="0"/>
          <a:stretch/>
        </p:blipFill>
        <p:spPr>
          <a:xfrm>
            <a:off x="470298" y="4919583"/>
            <a:ext cx="787003" cy="104934"/>
          </a:xfrm>
          <a:prstGeom prst="rect">
            <a:avLst/>
          </a:prstGeom>
          <a:noFill/>
          <a:ln>
            <a:noFill/>
          </a:ln>
        </p:spPr>
      </p:pic>
      <p:sp>
        <p:nvSpPr>
          <p:cNvPr id="64" name="Google Shape;64;p14"/>
          <p:cNvSpPr/>
          <p:nvPr/>
        </p:nvSpPr>
        <p:spPr>
          <a:xfrm rot="10800000">
            <a:off x="93" y="1180424"/>
            <a:ext cx="82800" cy="320400"/>
          </a:xfrm>
          <a:prstGeom prst="rect">
            <a:avLst/>
          </a:prstGeom>
          <a:gradFill>
            <a:gsLst>
              <a:gs pos="0">
                <a:schemeClr val="accent1"/>
              </a:gs>
              <a:gs pos="100000">
                <a:schemeClr val="accent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Inter"/>
              <a:ea typeface="Inter"/>
              <a:cs typeface="Inter"/>
              <a:sym typeface="Inter"/>
            </a:endParaRPr>
          </a:p>
        </p:txBody>
      </p:sp>
      <p:sp>
        <p:nvSpPr>
          <p:cNvPr id="65" name="Google Shape;65;p14"/>
          <p:cNvSpPr txBox="1"/>
          <p:nvPr>
            <p:ph idx="1" type="subTitle"/>
          </p:nvPr>
        </p:nvSpPr>
        <p:spPr>
          <a:xfrm>
            <a:off x="466380" y="463154"/>
            <a:ext cx="2693400" cy="165600"/>
          </a:xfrm>
          <a:prstGeom prst="rect">
            <a:avLst/>
          </a:prstGeom>
          <a:noFill/>
          <a:ln>
            <a:noFill/>
          </a:ln>
        </p:spPr>
        <p:txBody>
          <a:bodyPr anchorCtr="0" anchor="t" bIns="0" lIns="0" spcFirstLastPara="1" rIns="0" wrap="square" tIns="0">
            <a:spAutoFit/>
          </a:bodyPr>
          <a:lstStyle>
            <a:lvl1pPr lvl="0" algn="l">
              <a:lnSpc>
                <a:spcPct val="110000"/>
              </a:lnSpc>
              <a:spcBef>
                <a:spcPts val="0"/>
              </a:spcBef>
              <a:spcAft>
                <a:spcPts val="0"/>
              </a:spcAft>
              <a:buSzPts val="1100"/>
              <a:buNone/>
              <a:defRPr sz="1100">
                <a:solidFill>
                  <a:schemeClr val="accent1"/>
                </a:solidFill>
              </a:defRPr>
            </a:lvl1pPr>
            <a:lvl2pPr lvl="1" algn="ctr">
              <a:lnSpc>
                <a:spcPct val="110000"/>
              </a:lnSpc>
              <a:spcBef>
                <a:spcPts val="900"/>
              </a:spcBef>
              <a:spcAft>
                <a:spcPts val="0"/>
              </a:spcAft>
              <a:buSzPts val="1500"/>
              <a:buNone/>
              <a:defRPr sz="1500"/>
            </a:lvl2pPr>
            <a:lvl3pPr lvl="2" algn="ctr">
              <a:lnSpc>
                <a:spcPct val="110000"/>
              </a:lnSpc>
              <a:spcBef>
                <a:spcPts val="900"/>
              </a:spcBef>
              <a:spcAft>
                <a:spcPts val="0"/>
              </a:spcAft>
              <a:buSzPts val="1400"/>
              <a:buNone/>
              <a:defRPr sz="1400"/>
            </a:lvl3pPr>
            <a:lvl4pPr lvl="3" algn="ctr">
              <a:lnSpc>
                <a:spcPct val="110000"/>
              </a:lnSpc>
              <a:spcBef>
                <a:spcPts val="900"/>
              </a:spcBef>
              <a:spcAft>
                <a:spcPts val="0"/>
              </a:spcAft>
              <a:buSzPts val="1200"/>
              <a:buNone/>
              <a:defRPr sz="1200"/>
            </a:lvl4pPr>
            <a:lvl5pPr lvl="4" algn="ctr">
              <a:lnSpc>
                <a:spcPct val="110000"/>
              </a:lnSpc>
              <a:spcBef>
                <a:spcPts val="900"/>
              </a:spcBef>
              <a:spcAft>
                <a:spcPts val="0"/>
              </a:spcAft>
              <a:buSzPts val="1200"/>
              <a:buNone/>
              <a:defRPr sz="1200"/>
            </a:lvl5pPr>
            <a:lvl6pPr lvl="5" algn="ctr">
              <a:lnSpc>
                <a:spcPct val="90000"/>
              </a:lnSpc>
              <a:spcBef>
                <a:spcPts val="90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p:txBody>
      </p:sp>
      <p:sp>
        <p:nvSpPr>
          <p:cNvPr id="66" name="Google Shape;66;p14"/>
          <p:cNvSpPr txBox="1"/>
          <p:nvPr>
            <p:ph idx="2" type="body"/>
          </p:nvPr>
        </p:nvSpPr>
        <p:spPr>
          <a:xfrm>
            <a:off x="2944927" y="1174933"/>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lvl1pPr indent="-228600" lvl="0" marL="457200" algn="l">
              <a:lnSpc>
                <a:spcPct val="100000"/>
              </a:lnSpc>
              <a:spcBef>
                <a:spcPts val="0"/>
              </a:spcBef>
              <a:spcAft>
                <a:spcPts val="0"/>
              </a:spcAft>
              <a:buSzPts val="3000"/>
              <a:buNone/>
              <a:defRPr b="1" sz="3000">
                <a:solidFill>
                  <a:schemeClr val="lt1"/>
                </a:solidFill>
                <a:latin typeface="Inter"/>
                <a:ea typeface="Inter"/>
                <a:cs typeface="Inter"/>
                <a:sym typeface="Inter"/>
              </a:defRPr>
            </a:lvl1pPr>
            <a:lvl2pPr indent="-317500" lvl="1" marL="914400" algn="l">
              <a:lnSpc>
                <a:spcPct val="110000"/>
              </a:lnSpc>
              <a:spcBef>
                <a:spcPts val="0"/>
              </a:spcBef>
              <a:spcAft>
                <a:spcPts val="0"/>
              </a:spcAft>
              <a:buSzPts val="1400"/>
              <a:buChar char="○"/>
              <a:defRPr/>
            </a:lvl2pPr>
            <a:lvl3pPr indent="-317500" lvl="2" marL="1371600" algn="l">
              <a:lnSpc>
                <a:spcPct val="110000"/>
              </a:lnSpc>
              <a:spcBef>
                <a:spcPts val="900"/>
              </a:spcBef>
              <a:spcAft>
                <a:spcPts val="0"/>
              </a:spcAft>
              <a:buSzPts val="1400"/>
              <a:buChar char="■"/>
              <a:defRPr/>
            </a:lvl3pPr>
            <a:lvl4pPr indent="-317500" lvl="3" marL="1828800" algn="l">
              <a:lnSpc>
                <a:spcPct val="110000"/>
              </a:lnSpc>
              <a:spcBef>
                <a:spcPts val="900"/>
              </a:spcBef>
              <a:spcAft>
                <a:spcPts val="0"/>
              </a:spcAft>
              <a:buSzPts val="1400"/>
              <a:buChar char="●"/>
              <a:defRPr/>
            </a:lvl4pPr>
            <a:lvl5pPr indent="-317500" lvl="4" marL="2286000" algn="l">
              <a:lnSpc>
                <a:spcPct val="110000"/>
              </a:lnSpc>
              <a:spcBef>
                <a:spcPts val="900"/>
              </a:spcBef>
              <a:spcAft>
                <a:spcPts val="0"/>
              </a:spcAft>
              <a:buSzPts val="1400"/>
              <a:buChar char="○"/>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67" name="Google Shape;67;p14"/>
          <p:cNvSpPr txBox="1"/>
          <p:nvPr>
            <p:ph idx="3" type="body"/>
          </p:nvPr>
        </p:nvSpPr>
        <p:spPr>
          <a:xfrm>
            <a:off x="5018996" y="1174933"/>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lvl1pPr indent="-228600" lvl="0" marL="457200" algn="l">
              <a:lnSpc>
                <a:spcPct val="100000"/>
              </a:lnSpc>
              <a:spcBef>
                <a:spcPts val="0"/>
              </a:spcBef>
              <a:spcAft>
                <a:spcPts val="0"/>
              </a:spcAft>
              <a:buSzPts val="3000"/>
              <a:buNone/>
              <a:defRPr b="1" sz="3000">
                <a:solidFill>
                  <a:schemeClr val="lt1"/>
                </a:solidFill>
                <a:latin typeface="Inter"/>
                <a:ea typeface="Inter"/>
                <a:cs typeface="Inter"/>
                <a:sym typeface="Inter"/>
              </a:defRPr>
            </a:lvl1pPr>
            <a:lvl2pPr indent="-317500" lvl="1" marL="914400" algn="l">
              <a:lnSpc>
                <a:spcPct val="110000"/>
              </a:lnSpc>
              <a:spcBef>
                <a:spcPts val="0"/>
              </a:spcBef>
              <a:spcAft>
                <a:spcPts val="0"/>
              </a:spcAft>
              <a:buSzPts val="1400"/>
              <a:buChar char="○"/>
              <a:defRPr/>
            </a:lvl2pPr>
            <a:lvl3pPr indent="-317500" lvl="2" marL="1371600" algn="l">
              <a:lnSpc>
                <a:spcPct val="110000"/>
              </a:lnSpc>
              <a:spcBef>
                <a:spcPts val="900"/>
              </a:spcBef>
              <a:spcAft>
                <a:spcPts val="0"/>
              </a:spcAft>
              <a:buSzPts val="1400"/>
              <a:buChar char="■"/>
              <a:defRPr/>
            </a:lvl3pPr>
            <a:lvl4pPr indent="-317500" lvl="3" marL="1828800" algn="l">
              <a:lnSpc>
                <a:spcPct val="110000"/>
              </a:lnSpc>
              <a:spcBef>
                <a:spcPts val="900"/>
              </a:spcBef>
              <a:spcAft>
                <a:spcPts val="0"/>
              </a:spcAft>
              <a:buSzPts val="1400"/>
              <a:buChar char="●"/>
              <a:defRPr/>
            </a:lvl4pPr>
            <a:lvl5pPr indent="-317500" lvl="4" marL="2286000" algn="l">
              <a:lnSpc>
                <a:spcPct val="110000"/>
              </a:lnSpc>
              <a:spcBef>
                <a:spcPts val="900"/>
              </a:spcBef>
              <a:spcAft>
                <a:spcPts val="0"/>
              </a:spcAft>
              <a:buSzPts val="1400"/>
              <a:buChar char="○"/>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68" name="Google Shape;68;p14"/>
          <p:cNvSpPr txBox="1"/>
          <p:nvPr>
            <p:ph idx="4" type="body"/>
          </p:nvPr>
        </p:nvSpPr>
        <p:spPr>
          <a:xfrm>
            <a:off x="7093064" y="1174933"/>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lvl1pPr indent="-228600" lvl="0" marL="457200" algn="l">
              <a:lnSpc>
                <a:spcPct val="100000"/>
              </a:lnSpc>
              <a:spcBef>
                <a:spcPts val="0"/>
              </a:spcBef>
              <a:spcAft>
                <a:spcPts val="0"/>
              </a:spcAft>
              <a:buSzPts val="3000"/>
              <a:buNone/>
              <a:defRPr b="1" sz="3000">
                <a:solidFill>
                  <a:schemeClr val="lt1"/>
                </a:solidFill>
                <a:latin typeface="Inter"/>
                <a:ea typeface="Inter"/>
                <a:cs typeface="Inter"/>
                <a:sym typeface="Inter"/>
              </a:defRPr>
            </a:lvl1pPr>
            <a:lvl2pPr indent="-317500" lvl="1" marL="914400" algn="l">
              <a:lnSpc>
                <a:spcPct val="110000"/>
              </a:lnSpc>
              <a:spcBef>
                <a:spcPts val="0"/>
              </a:spcBef>
              <a:spcAft>
                <a:spcPts val="0"/>
              </a:spcAft>
              <a:buSzPts val="1400"/>
              <a:buChar char="○"/>
              <a:defRPr/>
            </a:lvl2pPr>
            <a:lvl3pPr indent="-317500" lvl="2" marL="1371600" algn="l">
              <a:lnSpc>
                <a:spcPct val="110000"/>
              </a:lnSpc>
              <a:spcBef>
                <a:spcPts val="900"/>
              </a:spcBef>
              <a:spcAft>
                <a:spcPts val="0"/>
              </a:spcAft>
              <a:buSzPts val="1400"/>
              <a:buChar char="■"/>
              <a:defRPr/>
            </a:lvl3pPr>
            <a:lvl4pPr indent="-317500" lvl="3" marL="1828800" algn="l">
              <a:lnSpc>
                <a:spcPct val="110000"/>
              </a:lnSpc>
              <a:spcBef>
                <a:spcPts val="900"/>
              </a:spcBef>
              <a:spcAft>
                <a:spcPts val="0"/>
              </a:spcAft>
              <a:buSzPts val="1400"/>
              <a:buChar char="●"/>
              <a:defRPr/>
            </a:lvl4pPr>
            <a:lvl5pPr indent="-317500" lvl="4" marL="2286000" algn="l">
              <a:lnSpc>
                <a:spcPct val="110000"/>
              </a:lnSpc>
              <a:spcBef>
                <a:spcPts val="900"/>
              </a:spcBef>
              <a:spcAft>
                <a:spcPts val="0"/>
              </a:spcAft>
              <a:buSzPts val="1400"/>
              <a:buChar char="○"/>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69" name="Google Shape;69;p14"/>
          <p:cNvSpPr txBox="1"/>
          <p:nvPr>
            <p:ph idx="5" type="body"/>
          </p:nvPr>
        </p:nvSpPr>
        <p:spPr>
          <a:xfrm>
            <a:off x="2944926" y="2149928"/>
            <a:ext cx="1583400" cy="19932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SzPts val="800"/>
              <a:buNone/>
              <a:defRPr sz="800">
                <a:solidFill>
                  <a:schemeClr val="dk1"/>
                </a:solidFill>
              </a:defRPr>
            </a:lvl1pPr>
            <a:lvl2pPr indent="-317500" lvl="1" marL="914400" algn="l">
              <a:lnSpc>
                <a:spcPct val="110000"/>
              </a:lnSpc>
              <a:spcBef>
                <a:spcPts val="0"/>
              </a:spcBef>
              <a:spcAft>
                <a:spcPts val="0"/>
              </a:spcAft>
              <a:buSzPts val="1400"/>
              <a:buChar char="○"/>
              <a:defRPr/>
            </a:lvl2pPr>
            <a:lvl3pPr indent="-317500" lvl="2" marL="1371600" algn="l">
              <a:lnSpc>
                <a:spcPct val="110000"/>
              </a:lnSpc>
              <a:spcBef>
                <a:spcPts val="900"/>
              </a:spcBef>
              <a:spcAft>
                <a:spcPts val="0"/>
              </a:spcAft>
              <a:buSzPts val="1400"/>
              <a:buChar char="■"/>
              <a:defRPr/>
            </a:lvl3pPr>
            <a:lvl4pPr indent="-317500" lvl="3" marL="1828800" algn="l">
              <a:lnSpc>
                <a:spcPct val="110000"/>
              </a:lnSpc>
              <a:spcBef>
                <a:spcPts val="900"/>
              </a:spcBef>
              <a:spcAft>
                <a:spcPts val="0"/>
              </a:spcAft>
              <a:buSzPts val="1400"/>
              <a:buChar char="●"/>
              <a:defRPr/>
            </a:lvl4pPr>
            <a:lvl5pPr indent="-317500" lvl="4" marL="2286000" algn="l">
              <a:lnSpc>
                <a:spcPct val="110000"/>
              </a:lnSpc>
              <a:spcBef>
                <a:spcPts val="900"/>
              </a:spcBef>
              <a:spcAft>
                <a:spcPts val="0"/>
              </a:spcAft>
              <a:buSzPts val="1400"/>
              <a:buChar char="○"/>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70" name="Google Shape;70;p14"/>
          <p:cNvSpPr txBox="1"/>
          <p:nvPr>
            <p:ph idx="6" type="body"/>
          </p:nvPr>
        </p:nvSpPr>
        <p:spPr>
          <a:xfrm>
            <a:off x="2944927" y="1857173"/>
            <a:ext cx="1583400" cy="228600"/>
          </a:xfrm>
          <a:prstGeom prst="rect">
            <a:avLst/>
          </a:prstGeom>
          <a:noFill/>
          <a:ln>
            <a:noFill/>
          </a:ln>
        </p:spPr>
        <p:txBody>
          <a:bodyPr anchorCtr="0" anchor="b" bIns="0" lIns="0" spcFirstLastPara="1" rIns="0" wrap="square" tIns="0">
            <a:noAutofit/>
          </a:bodyPr>
          <a:lstStyle>
            <a:lvl1pPr indent="-228600" lvl="0" marL="457200" algn="l">
              <a:lnSpc>
                <a:spcPct val="80000"/>
              </a:lnSpc>
              <a:spcBef>
                <a:spcPts val="0"/>
              </a:spcBef>
              <a:spcAft>
                <a:spcPts val="0"/>
              </a:spcAft>
              <a:buSzPts val="1100"/>
              <a:buNone/>
              <a:defRPr b="1" sz="1100">
                <a:solidFill>
                  <a:schemeClr val="dk1"/>
                </a:solidFill>
                <a:latin typeface="Inter"/>
                <a:ea typeface="Inter"/>
                <a:cs typeface="Inter"/>
                <a:sym typeface="Inter"/>
              </a:defRPr>
            </a:lvl1pPr>
            <a:lvl2pPr indent="-317500" lvl="1" marL="914400" algn="l">
              <a:lnSpc>
                <a:spcPct val="110000"/>
              </a:lnSpc>
              <a:spcBef>
                <a:spcPts val="0"/>
              </a:spcBef>
              <a:spcAft>
                <a:spcPts val="0"/>
              </a:spcAft>
              <a:buSzPts val="1400"/>
              <a:buChar char="○"/>
              <a:defRPr/>
            </a:lvl2pPr>
            <a:lvl3pPr indent="-317500" lvl="2" marL="1371600" algn="l">
              <a:lnSpc>
                <a:spcPct val="110000"/>
              </a:lnSpc>
              <a:spcBef>
                <a:spcPts val="900"/>
              </a:spcBef>
              <a:spcAft>
                <a:spcPts val="0"/>
              </a:spcAft>
              <a:buSzPts val="1400"/>
              <a:buChar char="■"/>
              <a:defRPr/>
            </a:lvl3pPr>
            <a:lvl4pPr indent="-317500" lvl="3" marL="1828800" algn="l">
              <a:lnSpc>
                <a:spcPct val="110000"/>
              </a:lnSpc>
              <a:spcBef>
                <a:spcPts val="900"/>
              </a:spcBef>
              <a:spcAft>
                <a:spcPts val="0"/>
              </a:spcAft>
              <a:buSzPts val="1400"/>
              <a:buChar char="●"/>
              <a:defRPr/>
            </a:lvl4pPr>
            <a:lvl5pPr indent="-317500" lvl="4" marL="2286000" algn="l">
              <a:lnSpc>
                <a:spcPct val="110000"/>
              </a:lnSpc>
              <a:spcBef>
                <a:spcPts val="900"/>
              </a:spcBef>
              <a:spcAft>
                <a:spcPts val="0"/>
              </a:spcAft>
              <a:buSzPts val="1400"/>
              <a:buChar char="○"/>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71" name="Google Shape;71;p14"/>
          <p:cNvSpPr txBox="1"/>
          <p:nvPr>
            <p:ph idx="7" type="body"/>
          </p:nvPr>
        </p:nvSpPr>
        <p:spPr>
          <a:xfrm>
            <a:off x="5018655" y="2149928"/>
            <a:ext cx="1583400" cy="19932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SzPts val="800"/>
              <a:buNone/>
              <a:defRPr sz="800">
                <a:solidFill>
                  <a:schemeClr val="dk1"/>
                </a:solidFill>
              </a:defRPr>
            </a:lvl1pPr>
            <a:lvl2pPr indent="-317500" lvl="1" marL="914400" algn="l">
              <a:lnSpc>
                <a:spcPct val="110000"/>
              </a:lnSpc>
              <a:spcBef>
                <a:spcPts val="0"/>
              </a:spcBef>
              <a:spcAft>
                <a:spcPts val="0"/>
              </a:spcAft>
              <a:buSzPts val="1400"/>
              <a:buChar char="○"/>
              <a:defRPr/>
            </a:lvl2pPr>
            <a:lvl3pPr indent="-317500" lvl="2" marL="1371600" algn="l">
              <a:lnSpc>
                <a:spcPct val="110000"/>
              </a:lnSpc>
              <a:spcBef>
                <a:spcPts val="900"/>
              </a:spcBef>
              <a:spcAft>
                <a:spcPts val="0"/>
              </a:spcAft>
              <a:buSzPts val="1400"/>
              <a:buChar char="■"/>
              <a:defRPr/>
            </a:lvl3pPr>
            <a:lvl4pPr indent="-317500" lvl="3" marL="1828800" algn="l">
              <a:lnSpc>
                <a:spcPct val="110000"/>
              </a:lnSpc>
              <a:spcBef>
                <a:spcPts val="900"/>
              </a:spcBef>
              <a:spcAft>
                <a:spcPts val="0"/>
              </a:spcAft>
              <a:buSzPts val="1400"/>
              <a:buChar char="●"/>
              <a:defRPr/>
            </a:lvl4pPr>
            <a:lvl5pPr indent="-317500" lvl="4" marL="2286000" algn="l">
              <a:lnSpc>
                <a:spcPct val="110000"/>
              </a:lnSpc>
              <a:spcBef>
                <a:spcPts val="900"/>
              </a:spcBef>
              <a:spcAft>
                <a:spcPts val="0"/>
              </a:spcAft>
              <a:buSzPts val="1400"/>
              <a:buChar char="○"/>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72" name="Google Shape;72;p14"/>
          <p:cNvSpPr txBox="1"/>
          <p:nvPr>
            <p:ph idx="8" type="body"/>
          </p:nvPr>
        </p:nvSpPr>
        <p:spPr>
          <a:xfrm>
            <a:off x="5018656" y="1857173"/>
            <a:ext cx="1583400" cy="228600"/>
          </a:xfrm>
          <a:prstGeom prst="rect">
            <a:avLst/>
          </a:prstGeom>
          <a:noFill/>
          <a:ln>
            <a:noFill/>
          </a:ln>
        </p:spPr>
        <p:txBody>
          <a:bodyPr anchorCtr="0" anchor="b" bIns="0" lIns="0" spcFirstLastPara="1" rIns="0" wrap="square" tIns="0">
            <a:noAutofit/>
          </a:bodyPr>
          <a:lstStyle>
            <a:lvl1pPr indent="-228600" lvl="0" marL="457200" algn="l">
              <a:lnSpc>
                <a:spcPct val="80000"/>
              </a:lnSpc>
              <a:spcBef>
                <a:spcPts val="0"/>
              </a:spcBef>
              <a:spcAft>
                <a:spcPts val="0"/>
              </a:spcAft>
              <a:buSzPts val="1100"/>
              <a:buNone/>
              <a:defRPr b="1" sz="1100">
                <a:solidFill>
                  <a:schemeClr val="dk1"/>
                </a:solidFill>
                <a:latin typeface="Inter"/>
                <a:ea typeface="Inter"/>
                <a:cs typeface="Inter"/>
                <a:sym typeface="Inter"/>
              </a:defRPr>
            </a:lvl1pPr>
            <a:lvl2pPr indent="-317500" lvl="1" marL="914400" algn="l">
              <a:lnSpc>
                <a:spcPct val="110000"/>
              </a:lnSpc>
              <a:spcBef>
                <a:spcPts val="0"/>
              </a:spcBef>
              <a:spcAft>
                <a:spcPts val="0"/>
              </a:spcAft>
              <a:buSzPts val="1400"/>
              <a:buChar char="○"/>
              <a:defRPr/>
            </a:lvl2pPr>
            <a:lvl3pPr indent="-317500" lvl="2" marL="1371600" algn="l">
              <a:lnSpc>
                <a:spcPct val="110000"/>
              </a:lnSpc>
              <a:spcBef>
                <a:spcPts val="900"/>
              </a:spcBef>
              <a:spcAft>
                <a:spcPts val="0"/>
              </a:spcAft>
              <a:buSzPts val="1400"/>
              <a:buChar char="■"/>
              <a:defRPr/>
            </a:lvl3pPr>
            <a:lvl4pPr indent="-317500" lvl="3" marL="1828800" algn="l">
              <a:lnSpc>
                <a:spcPct val="110000"/>
              </a:lnSpc>
              <a:spcBef>
                <a:spcPts val="900"/>
              </a:spcBef>
              <a:spcAft>
                <a:spcPts val="0"/>
              </a:spcAft>
              <a:buSzPts val="1400"/>
              <a:buChar char="●"/>
              <a:defRPr/>
            </a:lvl4pPr>
            <a:lvl5pPr indent="-317500" lvl="4" marL="2286000" algn="l">
              <a:lnSpc>
                <a:spcPct val="110000"/>
              </a:lnSpc>
              <a:spcBef>
                <a:spcPts val="900"/>
              </a:spcBef>
              <a:spcAft>
                <a:spcPts val="0"/>
              </a:spcAft>
              <a:buSzPts val="1400"/>
              <a:buChar char="○"/>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73" name="Google Shape;73;p14"/>
          <p:cNvSpPr txBox="1"/>
          <p:nvPr>
            <p:ph idx="9" type="body"/>
          </p:nvPr>
        </p:nvSpPr>
        <p:spPr>
          <a:xfrm>
            <a:off x="7092383" y="2149928"/>
            <a:ext cx="1583400" cy="19932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SzPts val="800"/>
              <a:buNone/>
              <a:defRPr sz="800">
                <a:solidFill>
                  <a:schemeClr val="dk1"/>
                </a:solidFill>
              </a:defRPr>
            </a:lvl1pPr>
            <a:lvl2pPr indent="-317500" lvl="1" marL="914400" algn="l">
              <a:lnSpc>
                <a:spcPct val="110000"/>
              </a:lnSpc>
              <a:spcBef>
                <a:spcPts val="0"/>
              </a:spcBef>
              <a:spcAft>
                <a:spcPts val="0"/>
              </a:spcAft>
              <a:buSzPts val="1400"/>
              <a:buChar char="○"/>
              <a:defRPr/>
            </a:lvl2pPr>
            <a:lvl3pPr indent="-317500" lvl="2" marL="1371600" algn="l">
              <a:lnSpc>
                <a:spcPct val="110000"/>
              </a:lnSpc>
              <a:spcBef>
                <a:spcPts val="900"/>
              </a:spcBef>
              <a:spcAft>
                <a:spcPts val="0"/>
              </a:spcAft>
              <a:buSzPts val="1400"/>
              <a:buChar char="■"/>
              <a:defRPr/>
            </a:lvl3pPr>
            <a:lvl4pPr indent="-317500" lvl="3" marL="1828800" algn="l">
              <a:lnSpc>
                <a:spcPct val="110000"/>
              </a:lnSpc>
              <a:spcBef>
                <a:spcPts val="900"/>
              </a:spcBef>
              <a:spcAft>
                <a:spcPts val="0"/>
              </a:spcAft>
              <a:buSzPts val="1400"/>
              <a:buChar char="●"/>
              <a:defRPr/>
            </a:lvl4pPr>
            <a:lvl5pPr indent="-317500" lvl="4" marL="2286000" algn="l">
              <a:lnSpc>
                <a:spcPct val="110000"/>
              </a:lnSpc>
              <a:spcBef>
                <a:spcPts val="900"/>
              </a:spcBef>
              <a:spcAft>
                <a:spcPts val="0"/>
              </a:spcAft>
              <a:buSzPts val="1400"/>
              <a:buChar char="○"/>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74" name="Google Shape;74;p14"/>
          <p:cNvSpPr txBox="1"/>
          <p:nvPr>
            <p:ph idx="13" type="body"/>
          </p:nvPr>
        </p:nvSpPr>
        <p:spPr>
          <a:xfrm>
            <a:off x="7092384" y="1857173"/>
            <a:ext cx="1583400" cy="228600"/>
          </a:xfrm>
          <a:prstGeom prst="rect">
            <a:avLst/>
          </a:prstGeom>
          <a:noFill/>
          <a:ln>
            <a:noFill/>
          </a:ln>
        </p:spPr>
        <p:txBody>
          <a:bodyPr anchorCtr="0" anchor="b" bIns="0" lIns="0" spcFirstLastPara="1" rIns="0" wrap="square" tIns="0">
            <a:noAutofit/>
          </a:bodyPr>
          <a:lstStyle>
            <a:lvl1pPr indent="-228600" lvl="0" marL="457200" algn="l">
              <a:lnSpc>
                <a:spcPct val="80000"/>
              </a:lnSpc>
              <a:spcBef>
                <a:spcPts val="0"/>
              </a:spcBef>
              <a:spcAft>
                <a:spcPts val="0"/>
              </a:spcAft>
              <a:buSzPts val="1100"/>
              <a:buNone/>
              <a:defRPr b="1" sz="1100">
                <a:solidFill>
                  <a:schemeClr val="dk1"/>
                </a:solidFill>
                <a:latin typeface="Inter"/>
                <a:ea typeface="Inter"/>
                <a:cs typeface="Inter"/>
                <a:sym typeface="Inter"/>
              </a:defRPr>
            </a:lvl1pPr>
            <a:lvl2pPr indent="-317500" lvl="1" marL="914400" algn="l">
              <a:lnSpc>
                <a:spcPct val="110000"/>
              </a:lnSpc>
              <a:spcBef>
                <a:spcPts val="0"/>
              </a:spcBef>
              <a:spcAft>
                <a:spcPts val="0"/>
              </a:spcAft>
              <a:buSzPts val="1400"/>
              <a:buChar char="○"/>
              <a:defRPr/>
            </a:lvl2pPr>
            <a:lvl3pPr indent="-317500" lvl="2" marL="1371600" algn="l">
              <a:lnSpc>
                <a:spcPct val="110000"/>
              </a:lnSpc>
              <a:spcBef>
                <a:spcPts val="900"/>
              </a:spcBef>
              <a:spcAft>
                <a:spcPts val="0"/>
              </a:spcAft>
              <a:buSzPts val="1400"/>
              <a:buChar char="■"/>
              <a:defRPr/>
            </a:lvl3pPr>
            <a:lvl4pPr indent="-317500" lvl="3" marL="1828800" algn="l">
              <a:lnSpc>
                <a:spcPct val="110000"/>
              </a:lnSpc>
              <a:spcBef>
                <a:spcPts val="900"/>
              </a:spcBef>
              <a:spcAft>
                <a:spcPts val="0"/>
              </a:spcAft>
              <a:buSzPts val="1400"/>
              <a:buChar char="●"/>
              <a:defRPr/>
            </a:lvl4pPr>
            <a:lvl5pPr indent="-317500" lvl="4" marL="2286000" algn="l">
              <a:lnSpc>
                <a:spcPct val="110000"/>
              </a:lnSpc>
              <a:spcBef>
                <a:spcPts val="900"/>
              </a:spcBef>
              <a:spcAft>
                <a:spcPts val="0"/>
              </a:spcAft>
              <a:buSzPts val="1400"/>
              <a:buChar char="○"/>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75" name="Google Shape;75;p14"/>
          <p:cNvSpPr txBox="1"/>
          <p:nvPr>
            <p:ph idx="12" type="sldNum"/>
          </p:nvPr>
        </p:nvSpPr>
        <p:spPr>
          <a:xfrm>
            <a:off x="8555831" y="4914901"/>
            <a:ext cx="245400" cy="114300"/>
          </a:xfrm>
          <a:prstGeom prst="rect">
            <a:avLst/>
          </a:prstGeom>
          <a:noFill/>
          <a:ln>
            <a:noFill/>
          </a:ln>
        </p:spPr>
        <p:txBody>
          <a:bodyPr anchorCtr="0" anchor="ctr" bIns="0" lIns="0" spcFirstLastPara="1" rIns="0" wrap="square" tIns="0">
            <a:noAutofit/>
          </a:bodyPr>
          <a:lstStyle>
            <a:lvl1pPr indent="0" lvl="0" marL="0" algn="ctr">
              <a:spcBef>
                <a:spcPts val="0"/>
              </a:spcBef>
              <a:buNone/>
              <a:defRPr b="0" sz="800">
                <a:solidFill>
                  <a:srgbClr val="89898A"/>
                </a:solidFill>
                <a:latin typeface="Inter"/>
                <a:ea typeface="Inter"/>
                <a:cs typeface="Inter"/>
                <a:sym typeface="Inter"/>
              </a:defRPr>
            </a:lvl1pPr>
            <a:lvl2pPr indent="0" lvl="1" marL="0" algn="ctr">
              <a:spcBef>
                <a:spcPts val="0"/>
              </a:spcBef>
              <a:buNone/>
              <a:defRPr b="0" sz="800">
                <a:solidFill>
                  <a:srgbClr val="89898A"/>
                </a:solidFill>
                <a:latin typeface="Inter"/>
                <a:ea typeface="Inter"/>
                <a:cs typeface="Inter"/>
                <a:sym typeface="Inter"/>
              </a:defRPr>
            </a:lvl2pPr>
            <a:lvl3pPr indent="0" lvl="2" marL="0" algn="ctr">
              <a:spcBef>
                <a:spcPts val="0"/>
              </a:spcBef>
              <a:buNone/>
              <a:defRPr b="0" sz="800">
                <a:solidFill>
                  <a:srgbClr val="89898A"/>
                </a:solidFill>
                <a:latin typeface="Inter"/>
                <a:ea typeface="Inter"/>
                <a:cs typeface="Inter"/>
                <a:sym typeface="Inter"/>
              </a:defRPr>
            </a:lvl3pPr>
            <a:lvl4pPr indent="0" lvl="3" marL="0" algn="ctr">
              <a:spcBef>
                <a:spcPts val="0"/>
              </a:spcBef>
              <a:buNone/>
              <a:defRPr b="0" sz="800">
                <a:solidFill>
                  <a:srgbClr val="89898A"/>
                </a:solidFill>
                <a:latin typeface="Inter"/>
                <a:ea typeface="Inter"/>
                <a:cs typeface="Inter"/>
                <a:sym typeface="Inter"/>
              </a:defRPr>
            </a:lvl4pPr>
            <a:lvl5pPr indent="0" lvl="4" marL="0" algn="ctr">
              <a:spcBef>
                <a:spcPts val="0"/>
              </a:spcBef>
              <a:buNone/>
              <a:defRPr b="0" sz="800">
                <a:solidFill>
                  <a:srgbClr val="89898A"/>
                </a:solidFill>
                <a:latin typeface="Inter"/>
                <a:ea typeface="Inter"/>
                <a:cs typeface="Inter"/>
                <a:sym typeface="Inter"/>
              </a:defRPr>
            </a:lvl5pPr>
            <a:lvl6pPr indent="0" lvl="5" marL="0" algn="ctr">
              <a:spcBef>
                <a:spcPts val="0"/>
              </a:spcBef>
              <a:buNone/>
              <a:defRPr b="0" sz="800">
                <a:solidFill>
                  <a:srgbClr val="89898A"/>
                </a:solidFill>
                <a:latin typeface="Inter"/>
                <a:ea typeface="Inter"/>
                <a:cs typeface="Inter"/>
                <a:sym typeface="Inter"/>
              </a:defRPr>
            </a:lvl6pPr>
            <a:lvl7pPr indent="0" lvl="6" marL="0" algn="ctr">
              <a:spcBef>
                <a:spcPts val="0"/>
              </a:spcBef>
              <a:buNone/>
              <a:defRPr b="0" sz="800">
                <a:solidFill>
                  <a:srgbClr val="89898A"/>
                </a:solidFill>
                <a:latin typeface="Inter"/>
                <a:ea typeface="Inter"/>
                <a:cs typeface="Inter"/>
                <a:sym typeface="Inter"/>
              </a:defRPr>
            </a:lvl7pPr>
            <a:lvl8pPr indent="0" lvl="7" marL="0" algn="ctr">
              <a:spcBef>
                <a:spcPts val="0"/>
              </a:spcBef>
              <a:buNone/>
              <a:defRPr b="0" sz="800">
                <a:solidFill>
                  <a:srgbClr val="89898A"/>
                </a:solidFill>
                <a:latin typeface="Inter"/>
                <a:ea typeface="Inter"/>
                <a:cs typeface="Inter"/>
                <a:sym typeface="Inter"/>
              </a:defRPr>
            </a:lvl8pPr>
            <a:lvl9pPr indent="0" lvl="8" marL="0" algn="ctr">
              <a:spcBef>
                <a:spcPts val="0"/>
              </a:spcBef>
              <a:buNone/>
              <a:defRPr b="0" sz="800">
                <a:solidFill>
                  <a:srgbClr val="89898A"/>
                </a:solidFill>
                <a:latin typeface="Inter"/>
                <a:ea typeface="Inter"/>
                <a:cs typeface="Inter"/>
                <a:sym typeface="Inter"/>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ITLE ONE COLUMN TEXT WITH PICTURE">
  <p:cSld name="4_Custom Layout">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15"/>
          <p:cNvSpPr/>
          <p:nvPr/>
        </p:nvSpPr>
        <p:spPr>
          <a:xfrm>
            <a:off x="0" y="0"/>
            <a:ext cx="9144000" cy="5143500"/>
          </a:xfrm>
          <a:prstGeom prst="rect">
            <a:avLst/>
          </a:prstGeom>
          <a:solidFill>
            <a:schemeClr val="lt1">
              <a:alpha val="7882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Inter"/>
              <a:ea typeface="Inter"/>
              <a:cs typeface="Inter"/>
              <a:sym typeface="Inter"/>
            </a:endParaRPr>
          </a:p>
        </p:txBody>
      </p:sp>
      <p:sp>
        <p:nvSpPr>
          <p:cNvPr id="78" name="Google Shape;78;p15"/>
          <p:cNvSpPr/>
          <p:nvPr/>
        </p:nvSpPr>
        <p:spPr>
          <a:xfrm>
            <a:off x="0" y="4800600"/>
            <a:ext cx="9144000" cy="342900"/>
          </a:xfrm>
          <a:prstGeom prst="rect">
            <a:avLst/>
          </a:prstGeom>
          <a:solidFill>
            <a:srgbClr val="D6D8DF">
              <a:alpha val="698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Inter"/>
              <a:ea typeface="Inter"/>
              <a:cs typeface="Inter"/>
              <a:sym typeface="Inter"/>
            </a:endParaRPr>
          </a:p>
        </p:txBody>
      </p:sp>
      <p:sp>
        <p:nvSpPr>
          <p:cNvPr id="79" name="Google Shape;79;p15"/>
          <p:cNvSpPr txBox="1"/>
          <p:nvPr>
            <p:ph type="title"/>
          </p:nvPr>
        </p:nvSpPr>
        <p:spPr>
          <a:xfrm>
            <a:off x="470298" y="1200150"/>
            <a:ext cx="3366000" cy="8514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80" name="Google Shape;80;p15"/>
          <p:cNvPicPr preferRelativeResize="0"/>
          <p:nvPr/>
        </p:nvPicPr>
        <p:blipFill rotWithShape="1">
          <a:blip r:embed="rId3">
            <a:alphaModFix/>
          </a:blip>
          <a:srcRect b="0" l="0" r="0" t="0"/>
          <a:stretch/>
        </p:blipFill>
        <p:spPr>
          <a:xfrm>
            <a:off x="470298" y="4919583"/>
            <a:ext cx="787003" cy="104934"/>
          </a:xfrm>
          <a:prstGeom prst="rect">
            <a:avLst/>
          </a:prstGeom>
          <a:noFill/>
          <a:ln>
            <a:noFill/>
          </a:ln>
        </p:spPr>
      </p:pic>
      <p:sp>
        <p:nvSpPr>
          <p:cNvPr id="81" name="Google Shape;81;p15"/>
          <p:cNvSpPr txBox="1"/>
          <p:nvPr>
            <p:ph idx="12" type="sldNum"/>
          </p:nvPr>
        </p:nvSpPr>
        <p:spPr>
          <a:xfrm>
            <a:off x="8555831" y="4914901"/>
            <a:ext cx="245400" cy="114300"/>
          </a:xfrm>
          <a:prstGeom prst="rect">
            <a:avLst/>
          </a:prstGeom>
          <a:noFill/>
          <a:ln>
            <a:noFill/>
          </a:ln>
        </p:spPr>
        <p:txBody>
          <a:bodyPr anchorCtr="0" anchor="ctr" bIns="0" lIns="0" spcFirstLastPara="1" rIns="0" wrap="square" tIns="0">
            <a:noAutofit/>
          </a:bodyPr>
          <a:lstStyle>
            <a:lvl1pPr indent="0" lvl="0" marL="0" algn="ctr">
              <a:spcBef>
                <a:spcPts val="0"/>
              </a:spcBef>
              <a:buNone/>
              <a:defRPr b="0" sz="800">
                <a:solidFill>
                  <a:srgbClr val="89898A"/>
                </a:solidFill>
                <a:latin typeface="Inter"/>
                <a:ea typeface="Inter"/>
                <a:cs typeface="Inter"/>
                <a:sym typeface="Inter"/>
              </a:defRPr>
            </a:lvl1pPr>
            <a:lvl2pPr indent="0" lvl="1" marL="0" algn="ctr">
              <a:spcBef>
                <a:spcPts val="0"/>
              </a:spcBef>
              <a:buNone/>
              <a:defRPr b="0" sz="800">
                <a:solidFill>
                  <a:srgbClr val="89898A"/>
                </a:solidFill>
                <a:latin typeface="Inter"/>
                <a:ea typeface="Inter"/>
                <a:cs typeface="Inter"/>
                <a:sym typeface="Inter"/>
              </a:defRPr>
            </a:lvl2pPr>
            <a:lvl3pPr indent="0" lvl="2" marL="0" algn="ctr">
              <a:spcBef>
                <a:spcPts val="0"/>
              </a:spcBef>
              <a:buNone/>
              <a:defRPr b="0" sz="800">
                <a:solidFill>
                  <a:srgbClr val="89898A"/>
                </a:solidFill>
                <a:latin typeface="Inter"/>
                <a:ea typeface="Inter"/>
                <a:cs typeface="Inter"/>
                <a:sym typeface="Inter"/>
              </a:defRPr>
            </a:lvl3pPr>
            <a:lvl4pPr indent="0" lvl="3" marL="0" algn="ctr">
              <a:spcBef>
                <a:spcPts val="0"/>
              </a:spcBef>
              <a:buNone/>
              <a:defRPr b="0" sz="800">
                <a:solidFill>
                  <a:srgbClr val="89898A"/>
                </a:solidFill>
                <a:latin typeface="Inter"/>
                <a:ea typeface="Inter"/>
                <a:cs typeface="Inter"/>
                <a:sym typeface="Inter"/>
              </a:defRPr>
            </a:lvl4pPr>
            <a:lvl5pPr indent="0" lvl="4" marL="0" algn="ctr">
              <a:spcBef>
                <a:spcPts val="0"/>
              </a:spcBef>
              <a:buNone/>
              <a:defRPr b="0" sz="800">
                <a:solidFill>
                  <a:srgbClr val="89898A"/>
                </a:solidFill>
                <a:latin typeface="Inter"/>
                <a:ea typeface="Inter"/>
                <a:cs typeface="Inter"/>
                <a:sym typeface="Inter"/>
              </a:defRPr>
            </a:lvl5pPr>
            <a:lvl6pPr indent="0" lvl="5" marL="0" algn="ctr">
              <a:spcBef>
                <a:spcPts val="0"/>
              </a:spcBef>
              <a:buNone/>
              <a:defRPr b="0" sz="800">
                <a:solidFill>
                  <a:srgbClr val="89898A"/>
                </a:solidFill>
                <a:latin typeface="Inter"/>
                <a:ea typeface="Inter"/>
                <a:cs typeface="Inter"/>
                <a:sym typeface="Inter"/>
              </a:defRPr>
            </a:lvl6pPr>
            <a:lvl7pPr indent="0" lvl="6" marL="0" algn="ctr">
              <a:spcBef>
                <a:spcPts val="0"/>
              </a:spcBef>
              <a:buNone/>
              <a:defRPr b="0" sz="800">
                <a:solidFill>
                  <a:srgbClr val="89898A"/>
                </a:solidFill>
                <a:latin typeface="Inter"/>
                <a:ea typeface="Inter"/>
                <a:cs typeface="Inter"/>
                <a:sym typeface="Inter"/>
              </a:defRPr>
            </a:lvl7pPr>
            <a:lvl8pPr indent="0" lvl="7" marL="0" algn="ctr">
              <a:spcBef>
                <a:spcPts val="0"/>
              </a:spcBef>
              <a:buNone/>
              <a:defRPr b="0" sz="800">
                <a:solidFill>
                  <a:srgbClr val="89898A"/>
                </a:solidFill>
                <a:latin typeface="Inter"/>
                <a:ea typeface="Inter"/>
                <a:cs typeface="Inter"/>
                <a:sym typeface="Inter"/>
              </a:defRPr>
            </a:lvl8pPr>
            <a:lvl9pPr indent="0" lvl="8" marL="0" algn="ctr">
              <a:spcBef>
                <a:spcPts val="0"/>
              </a:spcBef>
              <a:buNone/>
              <a:defRPr b="0" sz="800">
                <a:solidFill>
                  <a:srgbClr val="89898A"/>
                </a:solidFill>
                <a:latin typeface="Inter"/>
                <a:ea typeface="Inter"/>
                <a:cs typeface="Inter"/>
                <a:sym typeface="Inter"/>
              </a:defRPr>
            </a:lvl9pPr>
          </a:lstStyle>
          <a:p>
            <a:pPr indent="0" lvl="0" marL="0" rtl="0" algn="ctr">
              <a:spcBef>
                <a:spcPts val="0"/>
              </a:spcBef>
              <a:spcAft>
                <a:spcPts val="0"/>
              </a:spcAft>
              <a:buNone/>
            </a:pPr>
            <a:fld id="{00000000-1234-1234-1234-123412341234}" type="slidenum">
              <a:rPr lang="en"/>
              <a:t>‹#›</a:t>
            </a:fld>
            <a:endParaRPr/>
          </a:p>
        </p:txBody>
      </p:sp>
      <p:sp>
        <p:nvSpPr>
          <p:cNvPr id="82" name="Google Shape;82;p15"/>
          <p:cNvSpPr/>
          <p:nvPr/>
        </p:nvSpPr>
        <p:spPr>
          <a:xfrm rot="10800000">
            <a:off x="93" y="1200198"/>
            <a:ext cx="82800" cy="320400"/>
          </a:xfrm>
          <a:prstGeom prst="rect">
            <a:avLst/>
          </a:prstGeom>
          <a:gradFill>
            <a:gsLst>
              <a:gs pos="0">
                <a:schemeClr val="accent1"/>
              </a:gs>
              <a:gs pos="100000">
                <a:schemeClr val="accent2"/>
              </a:gs>
            </a:gsLst>
            <a:lin ang="1350003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Inter"/>
              <a:ea typeface="Inter"/>
              <a:cs typeface="Inter"/>
              <a:sym typeface="Inter"/>
            </a:endParaRPr>
          </a:p>
        </p:txBody>
      </p:sp>
      <p:sp>
        <p:nvSpPr>
          <p:cNvPr id="83" name="Google Shape;83;p15"/>
          <p:cNvSpPr/>
          <p:nvPr>
            <p:ph idx="2" type="pic"/>
          </p:nvPr>
        </p:nvSpPr>
        <p:spPr>
          <a:xfrm>
            <a:off x="5994797" y="0"/>
            <a:ext cx="3149100" cy="4800600"/>
          </a:xfrm>
          <a:prstGeom prst="rect">
            <a:avLst/>
          </a:prstGeom>
          <a:solidFill>
            <a:srgbClr val="D6E3F7"/>
          </a:solidFill>
          <a:ln>
            <a:noFill/>
          </a:ln>
        </p:spPr>
      </p:sp>
      <p:sp>
        <p:nvSpPr>
          <p:cNvPr id="84" name="Google Shape;84;p15"/>
          <p:cNvSpPr txBox="1"/>
          <p:nvPr>
            <p:ph idx="1" type="body"/>
          </p:nvPr>
        </p:nvSpPr>
        <p:spPr>
          <a:xfrm>
            <a:off x="463154" y="2171700"/>
            <a:ext cx="3372900" cy="1828800"/>
          </a:xfrm>
          <a:prstGeom prst="rect">
            <a:avLst/>
          </a:prstGeom>
          <a:noFill/>
          <a:ln>
            <a:noFill/>
          </a:ln>
        </p:spPr>
        <p:txBody>
          <a:bodyPr anchorCtr="0" anchor="t" bIns="0" lIns="0" spcFirstLastPara="1" rIns="0" wrap="square" tIns="0">
            <a:noAutofit/>
          </a:bodyPr>
          <a:lstStyle>
            <a:lvl1pPr indent="-285750" lvl="0" marL="457200" algn="l">
              <a:lnSpc>
                <a:spcPct val="110000"/>
              </a:lnSpc>
              <a:spcBef>
                <a:spcPts val="0"/>
              </a:spcBef>
              <a:spcAft>
                <a:spcPts val="0"/>
              </a:spcAft>
              <a:buClr>
                <a:schemeClr val="accent1"/>
              </a:buClr>
              <a:buSzPts val="900"/>
              <a:buFont typeface="Arial"/>
              <a:buChar char="●"/>
              <a:defRPr sz="900"/>
            </a:lvl1pPr>
            <a:lvl2pPr indent="-279400" lvl="1" marL="914400" algn="l">
              <a:lnSpc>
                <a:spcPct val="110000"/>
              </a:lnSpc>
              <a:spcBef>
                <a:spcPts val="900"/>
              </a:spcBef>
              <a:spcAft>
                <a:spcPts val="0"/>
              </a:spcAft>
              <a:buClr>
                <a:schemeClr val="accent1"/>
              </a:buClr>
              <a:buSzPts val="800"/>
              <a:buFont typeface="Arial"/>
              <a:buChar char="●"/>
              <a:defRPr sz="800"/>
            </a:lvl2pPr>
            <a:lvl3pPr indent="-279400" lvl="2" marL="1371600" algn="l">
              <a:lnSpc>
                <a:spcPct val="110000"/>
              </a:lnSpc>
              <a:spcBef>
                <a:spcPts val="900"/>
              </a:spcBef>
              <a:spcAft>
                <a:spcPts val="0"/>
              </a:spcAft>
              <a:buClr>
                <a:schemeClr val="accent1"/>
              </a:buClr>
              <a:buSzPts val="800"/>
              <a:buFont typeface="Arial"/>
              <a:buChar char="●"/>
              <a:defRPr sz="800"/>
            </a:lvl3pPr>
            <a:lvl4pPr indent="-279400" lvl="3" marL="1828800" algn="l">
              <a:lnSpc>
                <a:spcPct val="110000"/>
              </a:lnSpc>
              <a:spcBef>
                <a:spcPts val="900"/>
              </a:spcBef>
              <a:spcAft>
                <a:spcPts val="0"/>
              </a:spcAft>
              <a:buClr>
                <a:schemeClr val="accent1"/>
              </a:buClr>
              <a:buSzPts val="800"/>
              <a:buFont typeface="Arial"/>
              <a:buChar char="●"/>
              <a:defRPr sz="800"/>
            </a:lvl4pPr>
            <a:lvl5pPr indent="-279400" lvl="4" marL="2286000" algn="l">
              <a:lnSpc>
                <a:spcPct val="110000"/>
              </a:lnSpc>
              <a:spcBef>
                <a:spcPts val="900"/>
              </a:spcBef>
              <a:spcAft>
                <a:spcPts val="0"/>
              </a:spcAft>
              <a:buClr>
                <a:schemeClr val="accent1"/>
              </a:buClr>
              <a:buSzPts val="800"/>
              <a:buFont typeface="Arial"/>
              <a:buChar char="●"/>
              <a:defRPr sz="800"/>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85" name="Google Shape;85;p15"/>
          <p:cNvSpPr txBox="1"/>
          <p:nvPr>
            <p:ph idx="3" type="subTitle"/>
          </p:nvPr>
        </p:nvSpPr>
        <p:spPr>
          <a:xfrm>
            <a:off x="466380" y="463154"/>
            <a:ext cx="2693400" cy="165600"/>
          </a:xfrm>
          <a:prstGeom prst="rect">
            <a:avLst/>
          </a:prstGeom>
          <a:noFill/>
          <a:ln>
            <a:noFill/>
          </a:ln>
        </p:spPr>
        <p:txBody>
          <a:bodyPr anchorCtr="0" anchor="t" bIns="0" lIns="0" spcFirstLastPara="1" rIns="0" wrap="square" tIns="0">
            <a:spAutoFit/>
          </a:bodyPr>
          <a:lstStyle>
            <a:lvl1pPr lvl="0" algn="l">
              <a:lnSpc>
                <a:spcPct val="110000"/>
              </a:lnSpc>
              <a:spcBef>
                <a:spcPts val="0"/>
              </a:spcBef>
              <a:spcAft>
                <a:spcPts val="0"/>
              </a:spcAft>
              <a:buSzPts val="1100"/>
              <a:buNone/>
              <a:defRPr sz="1100">
                <a:solidFill>
                  <a:schemeClr val="accent1"/>
                </a:solidFill>
              </a:defRPr>
            </a:lvl1pPr>
            <a:lvl2pPr lvl="1" algn="ctr">
              <a:lnSpc>
                <a:spcPct val="110000"/>
              </a:lnSpc>
              <a:spcBef>
                <a:spcPts val="900"/>
              </a:spcBef>
              <a:spcAft>
                <a:spcPts val="0"/>
              </a:spcAft>
              <a:buSzPts val="1500"/>
              <a:buNone/>
              <a:defRPr sz="1500"/>
            </a:lvl2pPr>
            <a:lvl3pPr lvl="2" algn="ctr">
              <a:lnSpc>
                <a:spcPct val="110000"/>
              </a:lnSpc>
              <a:spcBef>
                <a:spcPts val="900"/>
              </a:spcBef>
              <a:spcAft>
                <a:spcPts val="0"/>
              </a:spcAft>
              <a:buSzPts val="1400"/>
              <a:buNone/>
              <a:defRPr sz="1400"/>
            </a:lvl3pPr>
            <a:lvl4pPr lvl="3" algn="ctr">
              <a:lnSpc>
                <a:spcPct val="110000"/>
              </a:lnSpc>
              <a:spcBef>
                <a:spcPts val="900"/>
              </a:spcBef>
              <a:spcAft>
                <a:spcPts val="0"/>
              </a:spcAft>
              <a:buSzPts val="1200"/>
              <a:buNone/>
              <a:defRPr sz="1200"/>
            </a:lvl4pPr>
            <a:lvl5pPr lvl="4" algn="ctr">
              <a:lnSpc>
                <a:spcPct val="110000"/>
              </a:lnSpc>
              <a:spcBef>
                <a:spcPts val="900"/>
              </a:spcBef>
              <a:spcAft>
                <a:spcPts val="0"/>
              </a:spcAft>
              <a:buSzPts val="1200"/>
              <a:buNone/>
              <a:defRPr sz="1200"/>
            </a:lvl5pPr>
            <a:lvl6pPr lvl="5" algn="ctr">
              <a:lnSpc>
                <a:spcPct val="90000"/>
              </a:lnSpc>
              <a:spcBef>
                <a:spcPts val="90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p:txBody>
      </p:sp>
      <p:sp>
        <p:nvSpPr>
          <p:cNvPr id="86" name="Google Shape;86;p15"/>
          <p:cNvSpPr/>
          <p:nvPr>
            <p:ph idx="4" type="pic"/>
          </p:nvPr>
        </p:nvSpPr>
        <p:spPr>
          <a:xfrm>
            <a:off x="4686896" y="936737"/>
            <a:ext cx="2710200" cy="621000"/>
          </a:xfrm>
          <a:prstGeom prst="rect">
            <a:avLst/>
          </a:prstGeom>
          <a:solidFill>
            <a:srgbClr val="D6E3F7"/>
          </a:solidFill>
          <a:ln cap="flat" cmpd="sng" w="35725">
            <a:solidFill>
              <a:schemeClr val="lt1"/>
            </a:solidFill>
            <a:prstDash val="solid"/>
            <a:round/>
            <a:headEnd len="sm" w="sm" type="none"/>
            <a:tailEnd len="sm" w="sm" type="none"/>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mailto:info@muckrock.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ctrTitle"/>
          </p:nvPr>
        </p:nvSpPr>
        <p:spPr>
          <a:xfrm>
            <a:off x="2718029" y="2477849"/>
            <a:ext cx="6026100" cy="332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2400"/>
              <a:buFont typeface="Inter"/>
              <a:buNone/>
            </a:pPr>
            <a:r>
              <a:rPr lang="en"/>
              <a:t>LIFETIME OF A MUCKROCK REQUEST</a:t>
            </a:r>
            <a:endParaRPr/>
          </a:p>
        </p:txBody>
      </p:sp>
      <p:sp>
        <p:nvSpPr>
          <p:cNvPr id="92" name="Google Shape;92;p16"/>
          <p:cNvSpPr txBox="1"/>
          <p:nvPr>
            <p:ph idx="4294967295" type="subTitle"/>
          </p:nvPr>
        </p:nvSpPr>
        <p:spPr>
          <a:xfrm>
            <a:off x="0" y="3131344"/>
            <a:ext cx="2693400" cy="189300"/>
          </a:xfrm>
          <a:prstGeom prst="rect">
            <a:avLst/>
          </a:prstGeom>
          <a:noFill/>
          <a:ln>
            <a:noFill/>
          </a:ln>
        </p:spPr>
        <p:txBody>
          <a:bodyPr anchorCtr="0" anchor="t" bIns="0" lIns="0" spcFirstLastPara="1" rIns="0" wrap="square" tIns="0">
            <a:noAutofit/>
          </a:bodyPr>
          <a:lstStyle/>
          <a:p>
            <a:pPr indent="-184150" lvl="0" marL="177800" marR="0" rtl="0" algn="l">
              <a:lnSpc>
                <a:spcPct val="110000"/>
              </a:lnSpc>
              <a:spcBef>
                <a:spcPts val="0"/>
              </a:spcBef>
              <a:spcAft>
                <a:spcPts val="0"/>
              </a:spcAft>
              <a:buClr>
                <a:schemeClr val="accent1"/>
              </a:buClr>
              <a:buSzPts val="1100"/>
              <a:buFont typeface="Arial"/>
              <a:buChar char="●"/>
            </a:pPr>
            <a:r>
              <a:rPr b="0" i="0" lang="en" sz="1100" u="none" cap="none" strike="noStrike">
                <a:solidFill>
                  <a:schemeClr val="dk1"/>
                </a:solidFill>
                <a:latin typeface="Inter"/>
                <a:ea typeface="Inter"/>
                <a:cs typeface="Inter"/>
                <a:sym typeface="Inter"/>
              </a:rPr>
              <a:t>Subtitle Goes Here</a:t>
            </a:r>
            <a:endParaRPr/>
          </a:p>
        </p:txBody>
      </p:sp>
      <p:sp>
        <p:nvSpPr>
          <p:cNvPr id="93" name="Google Shape;93;p16"/>
          <p:cNvSpPr txBox="1"/>
          <p:nvPr/>
        </p:nvSpPr>
        <p:spPr>
          <a:xfrm>
            <a:off x="2474231" y="4574494"/>
            <a:ext cx="6270000" cy="307800"/>
          </a:xfrm>
          <a:prstGeom prst="rect">
            <a:avLst/>
          </a:prstGeom>
          <a:solidFill>
            <a:schemeClr val="dk2"/>
          </a:solid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solidFill>
                  <a:srgbClr val="F2F2F2"/>
                </a:solidFill>
                <a:latin typeface="Inter Light"/>
                <a:ea typeface="Inter Light"/>
                <a:cs typeface="Inter Light"/>
                <a:sym typeface="Inter Light"/>
              </a:rPr>
              <a:t>Created By: Adrien Salzberg, Nicholas Santos, &amp; Miranda Carruth	Updated March 2025</a:t>
            </a:r>
            <a:endParaRPr sz="1100">
              <a:solidFill>
                <a:srgbClr val="F2F2F2"/>
              </a:solidFill>
              <a:latin typeface="Inter Light"/>
              <a:ea typeface="Inter Light"/>
              <a:cs typeface="Inter Light"/>
              <a:sym typeface="Inter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5"/>
          <p:cNvSpPr txBox="1"/>
          <p:nvPr>
            <p:ph type="title"/>
          </p:nvPr>
        </p:nvSpPr>
        <p:spPr>
          <a:xfrm>
            <a:off x="352724" y="900113"/>
            <a:ext cx="2524500" cy="638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2700"/>
              <a:buFont typeface="Inter"/>
              <a:buNone/>
            </a:pPr>
            <a:r>
              <a:rPr lang="en"/>
              <a:t>Request is Completed</a:t>
            </a:r>
            <a:endParaRPr/>
          </a:p>
        </p:txBody>
      </p:sp>
      <p:pic>
        <p:nvPicPr>
          <p:cNvPr descr="A close-up of several papers&#10;&#10;Description automatically generated with low confidence" id="229" name="Google Shape;229;p25"/>
          <p:cNvPicPr preferRelativeResize="0"/>
          <p:nvPr>
            <p:ph idx="2" type="pic"/>
          </p:nvPr>
        </p:nvPicPr>
        <p:blipFill rotWithShape="1">
          <a:blip r:embed="rId3">
            <a:alphaModFix/>
          </a:blip>
          <a:srcRect b="0" l="28194" r="28189" t="0"/>
          <a:stretch/>
        </p:blipFill>
        <p:spPr>
          <a:xfrm>
            <a:off x="4496098" y="0"/>
            <a:ext cx="2361822" cy="3600449"/>
          </a:xfrm>
          <a:prstGeom prst="rect">
            <a:avLst/>
          </a:prstGeom>
          <a:solidFill>
            <a:srgbClr val="D6E3F7"/>
          </a:solidFill>
          <a:ln>
            <a:noFill/>
          </a:ln>
        </p:spPr>
      </p:pic>
      <p:sp>
        <p:nvSpPr>
          <p:cNvPr id="230" name="Google Shape;230;p25"/>
          <p:cNvSpPr txBox="1"/>
          <p:nvPr>
            <p:ph idx="1" type="body"/>
          </p:nvPr>
        </p:nvSpPr>
        <p:spPr>
          <a:xfrm>
            <a:off x="350165" y="1767550"/>
            <a:ext cx="2529600" cy="1371600"/>
          </a:xfrm>
          <a:prstGeom prst="rect">
            <a:avLst/>
          </a:prstGeom>
          <a:noFill/>
          <a:ln>
            <a:noFill/>
          </a:ln>
        </p:spPr>
        <p:txBody>
          <a:bodyPr anchorCtr="0" anchor="t" bIns="0" lIns="0" spcFirstLastPara="1" rIns="0" wrap="square" tIns="0">
            <a:noAutofit/>
          </a:bodyPr>
          <a:lstStyle/>
          <a:p>
            <a:pPr indent="-222250" lvl="0" marL="342900" rtl="0" algn="l">
              <a:lnSpc>
                <a:spcPct val="200000"/>
              </a:lnSpc>
              <a:spcBef>
                <a:spcPts val="0"/>
              </a:spcBef>
              <a:spcAft>
                <a:spcPts val="0"/>
              </a:spcAft>
              <a:buSzPts val="900"/>
              <a:buChar char="●"/>
            </a:pPr>
            <a:r>
              <a:rPr lang="en"/>
              <a:t>No staff action needed</a:t>
            </a:r>
            <a:endParaRPr/>
          </a:p>
          <a:p>
            <a:pPr indent="-222250" lvl="0" marL="342900" rtl="0" algn="l">
              <a:lnSpc>
                <a:spcPct val="200000"/>
              </a:lnSpc>
              <a:spcBef>
                <a:spcPts val="0"/>
              </a:spcBef>
              <a:spcAft>
                <a:spcPts val="0"/>
              </a:spcAft>
              <a:buSzPts val="900"/>
              <a:buChar char="●"/>
            </a:pPr>
            <a:r>
              <a:rPr lang="en"/>
              <a:t>Requester may appeal: </a:t>
            </a:r>
            <a:endParaRPr/>
          </a:p>
          <a:p>
            <a:pPr indent="-215900" lvl="1" marL="685800" rtl="0" algn="l">
              <a:lnSpc>
                <a:spcPct val="115000"/>
              </a:lnSpc>
              <a:spcBef>
                <a:spcPts val="0"/>
              </a:spcBef>
              <a:spcAft>
                <a:spcPts val="0"/>
              </a:spcAft>
              <a:buSzPts val="800"/>
              <a:buChar char="●"/>
            </a:pPr>
            <a:r>
              <a:rPr lang="en"/>
              <a:t>Agency decision to reject</a:t>
            </a:r>
            <a:endParaRPr/>
          </a:p>
          <a:p>
            <a:pPr indent="-215900" lvl="1" marL="685800" rtl="0" algn="l">
              <a:lnSpc>
                <a:spcPct val="115000"/>
              </a:lnSpc>
              <a:spcBef>
                <a:spcPts val="0"/>
              </a:spcBef>
              <a:spcAft>
                <a:spcPts val="0"/>
              </a:spcAft>
              <a:buSzPts val="800"/>
              <a:buChar char="●"/>
            </a:pPr>
            <a:r>
              <a:rPr lang="en"/>
              <a:t>Types of documents provided</a:t>
            </a:r>
            <a:endParaRPr/>
          </a:p>
          <a:p>
            <a:pPr indent="-215900" lvl="1" marL="685800" rtl="0" algn="l">
              <a:lnSpc>
                <a:spcPct val="115000"/>
              </a:lnSpc>
              <a:spcBef>
                <a:spcPts val="0"/>
              </a:spcBef>
              <a:spcAft>
                <a:spcPts val="0"/>
              </a:spcAft>
              <a:buSzPts val="800"/>
              <a:buChar char="●"/>
            </a:pPr>
            <a:r>
              <a:rPr lang="en"/>
              <a:t>Documents missing</a:t>
            </a:r>
            <a:endParaRPr/>
          </a:p>
          <a:p>
            <a:pPr indent="-215900" lvl="1" marL="685800" rtl="0" algn="l">
              <a:lnSpc>
                <a:spcPct val="115000"/>
              </a:lnSpc>
              <a:spcBef>
                <a:spcPts val="0"/>
              </a:spcBef>
              <a:spcAft>
                <a:spcPts val="0"/>
              </a:spcAft>
              <a:buSzPts val="800"/>
              <a:buChar char="●"/>
            </a:pPr>
            <a:r>
              <a:rPr lang="en"/>
              <a:t>Lack of response/no acknowledgement</a:t>
            </a:r>
            <a:endParaRPr/>
          </a:p>
          <a:p>
            <a:pPr indent="-215900" lvl="1" marL="685800" rtl="0" algn="l">
              <a:lnSpc>
                <a:spcPct val="115000"/>
              </a:lnSpc>
              <a:spcBef>
                <a:spcPts val="0"/>
              </a:spcBef>
              <a:spcAft>
                <a:spcPts val="0"/>
              </a:spcAft>
              <a:buSzPts val="800"/>
              <a:buChar char="●"/>
            </a:pPr>
            <a:r>
              <a:rPr lang="en"/>
              <a:t>Redactions</a:t>
            </a:r>
            <a:endParaRPr/>
          </a:p>
        </p:txBody>
      </p:sp>
      <p:sp>
        <p:nvSpPr>
          <p:cNvPr id="231" name="Google Shape;231;p25"/>
          <p:cNvSpPr txBox="1"/>
          <p:nvPr>
            <p:ph idx="3" type="subTitle"/>
          </p:nvPr>
        </p:nvSpPr>
        <p:spPr>
          <a:xfrm>
            <a:off x="466380" y="463154"/>
            <a:ext cx="2693400" cy="169200"/>
          </a:xfrm>
          <a:prstGeom prst="rect">
            <a:avLst/>
          </a:prstGeom>
          <a:noFill/>
          <a:ln>
            <a:noFill/>
          </a:ln>
        </p:spPr>
        <p:txBody>
          <a:bodyPr anchorCtr="0" anchor="t" bIns="0" lIns="0" spcFirstLastPara="1" rIns="0" wrap="square" tIns="0">
            <a:spAutoFit/>
          </a:bodyPr>
          <a:lstStyle/>
          <a:p>
            <a:pPr indent="0" lvl="0" marL="0" rtl="0" algn="l">
              <a:lnSpc>
                <a:spcPct val="110000"/>
              </a:lnSpc>
              <a:spcBef>
                <a:spcPts val="0"/>
              </a:spcBef>
              <a:spcAft>
                <a:spcPts val="0"/>
              </a:spcAft>
              <a:buSzPts val="1100"/>
              <a:buNone/>
            </a:pPr>
            <a:r>
              <a:rPr lang="en"/>
              <a:t>REQUEST COMPLETED</a:t>
            </a:r>
            <a:endParaRPr/>
          </a:p>
        </p:txBody>
      </p:sp>
      <p:pic>
        <p:nvPicPr>
          <p:cNvPr descr="A group of people sitting around a table with laptops&#10;&#10;Description automatically generated" id="232" name="Google Shape;232;p25"/>
          <p:cNvPicPr preferRelativeResize="0"/>
          <p:nvPr>
            <p:ph idx="4" type="pic"/>
          </p:nvPr>
        </p:nvPicPr>
        <p:blipFill rotWithShape="1">
          <a:blip r:embed="rId4">
            <a:alphaModFix/>
          </a:blip>
          <a:srcRect b="32859" l="0" r="0" t="32859"/>
          <a:stretch/>
        </p:blipFill>
        <p:spPr>
          <a:xfrm>
            <a:off x="3515172" y="702552"/>
            <a:ext cx="2032649" cy="465750"/>
          </a:xfrm>
          <a:prstGeom prst="rect">
            <a:avLst/>
          </a:prstGeom>
          <a:solidFill>
            <a:srgbClr val="D6E3F7"/>
          </a:solidFill>
          <a:ln cap="flat" cmpd="sng" w="35725">
            <a:solidFill>
              <a:schemeClr val="lt1"/>
            </a:solidFill>
            <a:prstDash val="solid"/>
            <a:round/>
            <a:headEnd len="sm" w="sm" type="none"/>
            <a:tailEnd len="sm" w="sm" type="none"/>
          </a:ln>
        </p:spPr>
      </p:pic>
      <p:sp>
        <p:nvSpPr>
          <p:cNvPr id="233" name="Google Shape;233;p25"/>
          <p:cNvSpPr txBox="1"/>
          <p:nvPr>
            <p:ph idx="12" type="sldNum"/>
          </p:nvPr>
        </p:nvSpPr>
        <p:spPr>
          <a:xfrm>
            <a:off x="6416873" y="3686176"/>
            <a:ext cx="184200" cy="85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17"/>
          <p:cNvSpPr txBox="1"/>
          <p:nvPr>
            <p:ph type="ctrTitle"/>
          </p:nvPr>
        </p:nvSpPr>
        <p:spPr>
          <a:xfrm>
            <a:off x="601950" y="489200"/>
            <a:ext cx="7074900" cy="543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2700"/>
              <a:buFont typeface="Inter"/>
              <a:buNone/>
            </a:pPr>
            <a:r>
              <a:rPr b="1" lang="en">
                <a:latin typeface="Inter"/>
                <a:ea typeface="Inter"/>
                <a:cs typeface="Inter"/>
                <a:sym typeface="Inter"/>
              </a:rPr>
              <a:t>What is MuckRock?</a:t>
            </a:r>
            <a:endParaRPr b="1">
              <a:latin typeface="Inter"/>
              <a:ea typeface="Inter"/>
              <a:cs typeface="Inter"/>
              <a:sym typeface="Inter"/>
            </a:endParaRPr>
          </a:p>
        </p:txBody>
      </p:sp>
      <p:grpSp>
        <p:nvGrpSpPr>
          <p:cNvPr id="99" name="Google Shape;99;p17"/>
          <p:cNvGrpSpPr/>
          <p:nvPr/>
        </p:nvGrpSpPr>
        <p:grpSpPr>
          <a:xfrm>
            <a:off x="683378" y="1305671"/>
            <a:ext cx="1583100" cy="2967840"/>
            <a:chOff x="911170" y="1740895"/>
            <a:chExt cx="2110800" cy="3957120"/>
          </a:xfrm>
        </p:grpSpPr>
        <p:sp>
          <p:nvSpPr>
            <p:cNvPr id="100" name="Google Shape;100;p17"/>
            <p:cNvSpPr txBox="1"/>
            <p:nvPr/>
          </p:nvSpPr>
          <p:spPr>
            <a:xfrm>
              <a:off x="911170" y="1740895"/>
              <a:ext cx="2109900" cy="724200"/>
            </a:xfrm>
            <a:prstGeom prst="rect">
              <a:avLst/>
            </a:prstGeom>
            <a:gradFill>
              <a:gsLst>
                <a:gs pos="0">
                  <a:srgbClr val="3A7AD7"/>
                </a:gs>
                <a:gs pos="100000">
                  <a:srgbClr val="3F8DFA"/>
                </a:gs>
              </a:gsLst>
              <a:lin ang="13500032" scaled="0"/>
            </a:gradFill>
            <a:ln cap="flat" cmpd="sng" w="38100">
              <a:solidFill>
                <a:schemeClr val="dk1"/>
              </a:solidFill>
              <a:prstDash val="solid"/>
              <a:round/>
              <a:headEnd len="sm" w="sm" type="none"/>
              <a:tailEnd len="sm" w="sm" type="none"/>
            </a:ln>
          </p:spPr>
          <p:txBody>
            <a:bodyPr anchorCtr="0" anchor="ctr" bIns="0" lIns="137150" spcFirstLastPara="1" rIns="13715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FFFFFF"/>
                  </a:solidFill>
                  <a:latin typeface="Inter"/>
                  <a:ea typeface="Inter"/>
                  <a:cs typeface="Inter"/>
                  <a:sym typeface="Inter"/>
                </a:rPr>
                <a:t>FOIA</a:t>
              </a:r>
              <a:endParaRPr i="0" sz="2400" u="none" cap="none" strike="noStrike">
                <a:solidFill>
                  <a:srgbClr val="000000"/>
                </a:solidFill>
                <a:latin typeface="Inter"/>
                <a:ea typeface="Inter"/>
                <a:cs typeface="Inter"/>
                <a:sym typeface="Inter"/>
              </a:endParaRPr>
            </a:p>
          </p:txBody>
        </p:sp>
        <p:sp>
          <p:nvSpPr>
            <p:cNvPr id="101" name="Google Shape;101;p17"/>
            <p:cNvSpPr txBox="1"/>
            <p:nvPr/>
          </p:nvSpPr>
          <p:spPr>
            <a:xfrm>
              <a:off x="911170" y="2650255"/>
              <a:ext cx="2110800" cy="304500"/>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rgbClr val="000000"/>
                </a:buClr>
                <a:buSzPts val="1100"/>
                <a:buFont typeface="Arial"/>
                <a:buNone/>
              </a:pPr>
              <a:r>
                <a:rPr b="1" i="0" lang="en" sz="1100" u="none" cap="none" strike="noStrike">
                  <a:solidFill>
                    <a:srgbClr val="171D20"/>
                  </a:solidFill>
                  <a:latin typeface="Inter"/>
                  <a:ea typeface="Inter"/>
                  <a:cs typeface="Inter"/>
                  <a:sym typeface="Inter"/>
                </a:rPr>
                <a:t>Public records everywhere.</a:t>
              </a:r>
              <a:endParaRPr i="0" sz="1100" u="none" cap="none" strike="noStrike">
                <a:solidFill>
                  <a:srgbClr val="000000"/>
                </a:solidFill>
                <a:latin typeface="Inter"/>
                <a:ea typeface="Inter"/>
                <a:cs typeface="Inter"/>
                <a:sym typeface="Inter"/>
              </a:endParaRPr>
            </a:p>
          </p:txBody>
        </p:sp>
        <p:sp>
          <p:nvSpPr>
            <p:cNvPr id="102" name="Google Shape;102;p17"/>
            <p:cNvSpPr txBox="1"/>
            <p:nvPr/>
          </p:nvSpPr>
          <p:spPr>
            <a:xfrm>
              <a:off x="911170" y="3140215"/>
              <a:ext cx="2110800" cy="25578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200"/>
                <a:buFont typeface="Arial"/>
                <a:buNone/>
              </a:pPr>
              <a:r>
                <a:rPr i="0" lang="en" sz="1200" u="none" cap="none" strike="noStrike">
                  <a:solidFill>
                    <a:srgbClr val="171D20"/>
                  </a:solidFill>
                  <a:latin typeface="Inter"/>
                  <a:ea typeface="Inter"/>
                  <a:cs typeface="Inter"/>
                  <a:sym typeface="Inter"/>
                </a:rPr>
                <a:t>MuckRock helps users file, track and use public records requests across the United States, from the federal government to your local school district.</a:t>
              </a:r>
              <a:endParaRPr i="0" sz="1200" u="none" cap="none" strike="noStrike">
                <a:solidFill>
                  <a:srgbClr val="000000"/>
                </a:solidFill>
                <a:latin typeface="Inter"/>
                <a:ea typeface="Inter"/>
                <a:cs typeface="Inter"/>
                <a:sym typeface="Inter"/>
              </a:endParaRPr>
            </a:p>
          </p:txBody>
        </p:sp>
      </p:grpSp>
      <p:grpSp>
        <p:nvGrpSpPr>
          <p:cNvPr id="103" name="Google Shape;103;p17"/>
          <p:cNvGrpSpPr/>
          <p:nvPr/>
        </p:nvGrpSpPr>
        <p:grpSpPr>
          <a:xfrm>
            <a:off x="2808773" y="1305671"/>
            <a:ext cx="1583100" cy="2967840"/>
            <a:chOff x="3676330" y="1740895"/>
            <a:chExt cx="2110800" cy="3957120"/>
          </a:xfrm>
        </p:grpSpPr>
        <p:sp>
          <p:nvSpPr>
            <p:cNvPr id="104" name="Google Shape;104;p17"/>
            <p:cNvSpPr txBox="1"/>
            <p:nvPr/>
          </p:nvSpPr>
          <p:spPr>
            <a:xfrm>
              <a:off x="3676690" y="1740895"/>
              <a:ext cx="2109900" cy="724200"/>
            </a:xfrm>
            <a:prstGeom prst="rect">
              <a:avLst/>
            </a:prstGeom>
            <a:gradFill>
              <a:gsLst>
                <a:gs pos="0">
                  <a:srgbClr val="3A7AD7"/>
                </a:gs>
                <a:gs pos="100000">
                  <a:srgbClr val="3F8DFA"/>
                </a:gs>
              </a:gsLst>
              <a:lin ang="13500032" scaled="0"/>
            </a:gradFill>
            <a:ln cap="flat" cmpd="sng" w="38100">
              <a:solidFill>
                <a:srgbClr val="000000"/>
              </a:solidFill>
              <a:prstDash val="solid"/>
              <a:round/>
              <a:headEnd len="sm" w="sm" type="none"/>
              <a:tailEnd len="sm" w="sm" type="none"/>
            </a:ln>
          </p:spPr>
          <p:txBody>
            <a:bodyPr anchorCtr="0" anchor="ctr" bIns="0" lIns="137150" spcFirstLastPara="1" rIns="13715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FFFFFF"/>
                  </a:solidFill>
                  <a:latin typeface="Inter"/>
                  <a:ea typeface="Inter"/>
                  <a:cs typeface="Inter"/>
                  <a:sym typeface="Inter"/>
                </a:rPr>
                <a:t>Editorial</a:t>
              </a:r>
              <a:endParaRPr i="0" sz="2400" u="none" cap="none" strike="noStrike">
                <a:solidFill>
                  <a:srgbClr val="000000"/>
                </a:solidFill>
                <a:latin typeface="Inter"/>
                <a:ea typeface="Inter"/>
                <a:cs typeface="Inter"/>
                <a:sym typeface="Inter"/>
              </a:endParaRPr>
            </a:p>
          </p:txBody>
        </p:sp>
        <p:sp>
          <p:nvSpPr>
            <p:cNvPr id="105" name="Google Shape;105;p17"/>
            <p:cNvSpPr txBox="1"/>
            <p:nvPr/>
          </p:nvSpPr>
          <p:spPr>
            <a:xfrm>
              <a:off x="3676330" y="3140215"/>
              <a:ext cx="2110800" cy="25578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200"/>
                <a:buFont typeface="Arial"/>
                <a:buNone/>
              </a:pPr>
              <a:r>
                <a:rPr i="0" lang="en" sz="1200" u="none" cap="none" strike="noStrike">
                  <a:solidFill>
                    <a:srgbClr val="171D20"/>
                  </a:solidFill>
                  <a:latin typeface="Inter"/>
                  <a:ea typeface="Inter"/>
                  <a:cs typeface="Inter"/>
                  <a:sym typeface="Inter"/>
                </a:rPr>
                <a:t>Our editorial team partners with news organizations on investigations, specializing in transparency and accountability.</a:t>
              </a:r>
              <a:endParaRPr i="0" sz="1200" u="none" cap="none" strike="noStrike">
                <a:solidFill>
                  <a:srgbClr val="000000"/>
                </a:solidFill>
                <a:latin typeface="Inter"/>
                <a:ea typeface="Inter"/>
                <a:cs typeface="Inter"/>
                <a:sym typeface="Inter"/>
              </a:endParaRPr>
            </a:p>
          </p:txBody>
        </p:sp>
        <p:sp>
          <p:nvSpPr>
            <p:cNvPr id="106" name="Google Shape;106;p17"/>
            <p:cNvSpPr txBox="1"/>
            <p:nvPr/>
          </p:nvSpPr>
          <p:spPr>
            <a:xfrm>
              <a:off x="3676330" y="2650255"/>
              <a:ext cx="2110800" cy="304500"/>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rgbClr val="000000"/>
                </a:buClr>
                <a:buSzPts val="1100"/>
                <a:buFont typeface="Arial"/>
                <a:buNone/>
              </a:pPr>
              <a:r>
                <a:rPr b="1" i="0" lang="en" sz="1100" u="none" cap="none" strike="noStrike">
                  <a:solidFill>
                    <a:srgbClr val="171D20"/>
                  </a:solidFill>
                  <a:latin typeface="Inter"/>
                  <a:ea typeface="Inter"/>
                  <a:cs typeface="Inter"/>
                  <a:sym typeface="Inter"/>
                </a:rPr>
                <a:t>Original journalism using our tools.</a:t>
              </a:r>
              <a:endParaRPr i="0" sz="1100" u="none" cap="none" strike="noStrike">
                <a:solidFill>
                  <a:srgbClr val="000000"/>
                </a:solidFill>
                <a:latin typeface="Inter"/>
                <a:ea typeface="Inter"/>
                <a:cs typeface="Inter"/>
                <a:sym typeface="Inter"/>
              </a:endParaRPr>
            </a:p>
          </p:txBody>
        </p:sp>
      </p:grpSp>
      <p:grpSp>
        <p:nvGrpSpPr>
          <p:cNvPr id="107" name="Google Shape;107;p17"/>
          <p:cNvGrpSpPr/>
          <p:nvPr/>
        </p:nvGrpSpPr>
        <p:grpSpPr>
          <a:xfrm>
            <a:off x="4934168" y="1305671"/>
            <a:ext cx="1583235" cy="2967840"/>
            <a:chOff x="6441130" y="1740895"/>
            <a:chExt cx="2110980" cy="3957120"/>
          </a:xfrm>
        </p:grpSpPr>
        <p:sp>
          <p:nvSpPr>
            <p:cNvPr id="108" name="Google Shape;108;p17"/>
            <p:cNvSpPr txBox="1"/>
            <p:nvPr/>
          </p:nvSpPr>
          <p:spPr>
            <a:xfrm>
              <a:off x="6442210" y="1740895"/>
              <a:ext cx="2109900" cy="724200"/>
            </a:xfrm>
            <a:prstGeom prst="rect">
              <a:avLst/>
            </a:prstGeom>
            <a:gradFill>
              <a:gsLst>
                <a:gs pos="0">
                  <a:srgbClr val="3A7AD7"/>
                </a:gs>
                <a:gs pos="100000">
                  <a:srgbClr val="3F8DFA"/>
                </a:gs>
              </a:gsLst>
              <a:lin ang="13500032" scaled="0"/>
            </a:gradFill>
            <a:ln cap="flat" cmpd="sng" w="38100">
              <a:solidFill>
                <a:srgbClr val="000000"/>
              </a:solidFill>
              <a:prstDash val="solid"/>
              <a:round/>
              <a:headEnd len="sm" w="sm" type="none"/>
              <a:tailEnd len="sm" w="sm" type="none"/>
            </a:ln>
          </p:spPr>
          <p:txBody>
            <a:bodyPr anchorCtr="0" anchor="ctr" bIns="0" lIns="137150" spcFirstLastPara="1" rIns="13715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FFFFFF"/>
                  </a:solidFill>
                  <a:latin typeface="Inter"/>
                  <a:ea typeface="Inter"/>
                  <a:cs typeface="Inter"/>
                  <a:sym typeface="Inter"/>
                </a:rPr>
                <a:t>Tools</a:t>
              </a:r>
              <a:endParaRPr i="0" sz="2400" u="none" cap="none" strike="noStrike">
                <a:solidFill>
                  <a:srgbClr val="000000"/>
                </a:solidFill>
                <a:latin typeface="Inter"/>
                <a:ea typeface="Inter"/>
                <a:cs typeface="Inter"/>
                <a:sym typeface="Inter"/>
              </a:endParaRPr>
            </a:p>
          </p:txBody>
        </p:sp>
        <p:sp>
          <p:nvSpPr>
            <p:cNvPr id="109" name="Google Shape;109;p17"/>
            <p:cNvSpPr txBox="1"/>
            <p:nvPr/>
          </p:nvSpPr>
          <p:spPr>
            <a:xfrm>
              <a:off x="6441130" y="3140215"/>
              <a:ext cx="2110800" cy="25578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200"/>
                <a:buFont typeface="Arial"/>
                <a:buNone/>
              </a:pPr>
              <a:r>
                <a:rPr i="0" lang="en" sz="1200" u="none" cap="none" strike="noStrike">
                  <a:solidFill>
                    <a:srgbClr val="171D20"/>
                  </a:solidFill>
                  <a:latin typeface="Inter"/>
                  <a:ea typeface="Inter"/>
                  <a:cs typeface="Inter"/>
                  <a:sym typeface="Inter"/>
                </a:rPr>
                <a:t>We build open source tools to support journalism and transparency, like </a:t>
              </a:r>
              <a:r>
                <a:rPr i="0" lang="en" sz="1200" u="none" cap="none" strike="noStrike">
                  <a:solidFill>
                    <a:srgbClr val="171D20"/>
                  </a:solidFill>
                  <a:latin typeface="Inter"/>
                  <a:ea typeface="Inter"/>
                  <a:cs typeface="Inter"/>
                  <a:sym typeface="Inter"/>
                </a:rPr>
                <a:t>DocumentCloud, Klaxon, FOIA M</a:t>
              </a:r>
              <a:r>
                <a:rPr lang="en" sz="1200">
                  <a:solidFill>
                    <a:srgbClr val="171D20"/>
                  </a:solidFill>
                  <a:latin typeface="Inter"/>
                  <a:ea typeface="Inter"/>
                  <a:cs typeface="Inter"/>
                  <a:sym typeface="Inter"/>
                </a:rPr>
                <a:t>achine, oTranscribe</a:t>
              </a:r>
              <a:r>
                <a:rPr i="0" lang="en" sz="1200" u="none" cap="none" strike="noStrike">
                  <a:solidFill>
                    <a:srgbClr val="171D20"/>
                  </a:solidFill>
                  <a:latin typeface="Inter"/>
                  <a:ea typeface="Inter"/>
                  <a:cs typeface="Inter"/>
                  <a:sym typeface="Inter"/>
                </a:rPr>
                <a:t> and MuckRock Requests</a:t>
              </a:r>
              <a:r>
                <a:rPr i="0" lang="en" sz="1200" u="none" cap="none" strike="noStrike">
                  <a:solidFill>
                    <a:srgbClr val="171D20"/>
                  </a:solidFill>
                  <a:latin typeface="Inter"/>
                  <a:ea typeface="Inter"/>
                  <a:cs typeface="Inter"/>
                  <a:sym typeface="Inter"/>
                </a:rPr>
                <a:t>.</a:t>
              </a:r>
              <a:endParaRPr i="0" sz="1200" u="none" cap="none" strike="noStrike">
                <a:solidFill>
                  <a:srgbClr val="000000"/>
                </a:solidFill>
                <a:latin typeface="Inter"/>
                <a:ea typeface="Inter"/>
                <a:cs typeface="Inter"/>
                <a:sym typeface="Inter"/>
              </a:endParaRPr>
            </a:p>
          </p:txBody>
        </p:sp>
        <p:sp>
          <p:nvSpPr>
            <p:cNvPr id="110" name="Google Shape;110;p17"/>
            <p:cNvSpPr txBox="1"/>
            <p:nvPr/>
          </p:nvSpPr>
          <p:spPr>
            <a:xfrm>
              <a:off x="6441130" y="2650255"/>
              <a:ext cx="2110800" cy="304500"/>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rgbClr val="000000"/>
                </a:buClr>
                <a:buSzPts val="1100"/>
                <a:buFont typeface="Arial"/>
                <a:buNone/>
              </a:pPr>
              <a:r>
                <a:rPr b="1" i="0" lang="en" sz="1100" u="none" cap="none" strike="noStrike">
                  <a:solidFill>
                    <a:srgbClr val="171D20"/>
                  </a:solidFill>
                  <a:latin typeface="Inter"/>
                  <a:ea typeface="Inter"/>
                  <a:cs typeface="Inter"/>
                  <a:sym typeface="Inter"/>
                </a:rPr>
                <a:t>Infrastructure for accountability</a:t>
              </a:r>
              <a:endParaRPr i="0" sz="1100" u="none" cap="none" strike="noStrike">
                <a:solidFill>
                  <a:srgbClr val="000000"/>
                </a:solidFill>
                <a:latin typeface="Inter"/>
                <a:ea typeface="Inter"/>
                <a:cs typeface="Inter"/>
                <a:sym typeface="Inter"/>
              </a:endParaRPr>
            </a:p>
          </p:txBody>
        </p:sp>
      </p:grpSp>
      <p:grpSp>
        <p:nvGrpSpPr>
          <p:cNvPr id="111" name="Google Shape;111;p17"/>
          <p:cNvGrpSpPr/>
          <p:nvPr/>
        </p:nvGrpSpPr>
        <p:grpSpPr>
          <a:xfrm>
            <a:off x="7059698" y="1305671"/>
            <a:ext cx="1583235" cy="2967840"/>
            <a:chOff x="9412930" y="1740895"/>
            <a:chExt cx="2110980" cy="3957120"/>
          </a:xfrm>
        </p:grpSpPr>
        <p:sp>
          <p:nvSpPr>
            <p:cNvPr id="112" name="Google Shape;112;p17"/>
            <p:cNvSpPr txBox="1"/>
            <p:nvPr/>
          </p:nvSpPr>
          <p:spPr>
            <a:xfrm>
              <a:off x="9414010" y="1740895"/>
              <a:ext cx="2109900" cy="724200"/>
            </a:xfrm>
            <a:prstGeom prst="rect">
              <a:avLst/>
            </a:prstGeom>
            <a:gradFill>
              <a:gsLst>
                <a:gs pos="0">
                  <a:srgbClr val="3A7AD7"/>
                </a:gs>
                <a:gs pos="100000">
                  <a:srgbClr val="3F8DFA"/>
                </a:gs>
              </a:gsLst>
              <a:lin ang="13500032" scaled="0"/>
            </a:gradFill>
            <a:ln cap="flat" cmpd="sng" w="38100">
              <a:solidFill>
                <a:srgbClr val="000000"/>
              </a:solidFill>
              <a:prstDash val="solid"/>
              <a:round/>
              <a:headEnd len="sm" w="sm" type="none"/>
              <a:tailEnd len="sm" w="sm" type="none"/>
            </a:ln>
          </p:spPr>
          <p:txBody>
            <a:bodyPr anchorCtr="0" anchor="ctr" bIns="0" lIns="137150" spcFirstLastPara="1" rIns="137150" wrap="square" tIns="0">
              <a:noAutofit/>
            </a:bodyPr>
            <a:lstStyle/>
            <a:p>
              <a:pPr indent="0" lvl="0" marL="0" marR="0" rtl="0" algn="l">
                <a:lnSpc>
                  <a:spcPct val="100000"/>
                </a:lnSpc>
                <a:spcBef>
                  <a:spcPts val="0"/>
                </a:spcBef>
                <a:spcAft>
                  <a:spcPts val="0"/>
                </a:spcAft>
                <a:buClr>
                  <a:srgbClr val="000000"/>
                </a:buClr>
                <a:buSzPts val="2400"/>
                <a:buFont typeface="Arial"/>
                <a:buNone/>
              </a:pPr>
              <a:r>
                <a:rPr b="1" lang="en" sz="1800">
                  <a:solidFill>
                    <a:srgbClr val="FFFFFF"/>
                  </a:solidFill>
                  <a:latin typeface="Inter"/>
                  <a:ea typeface="Inter"/>
                  <a:cs typeface="Inter"/>
                  <a:sym typeface="Inter"/>
                </a:rPr>
                <a:t>Community</a:t>
              </a:r>
              <a:endParaRPr i="0" sz="1800" u="none" cap="none" strike="noStrike">
                <a:solidFill>
                  <a:srgbClr val="000000"/>
                </a:solidFill>
                <a:latin typeface="Inter"/>
                <a:ea typeface="Inter"/>
                <a:cs typeface="Inter"/>
                <a:sym typeface="Inter"/>
              </a:endParaRPr>
            </a:p>
          </p:txBody>
        </p:sp>
        <p:sp>
          <p:nvSpPr>
            <p:cNvPr id="113" name="Google Shape;113;p17"/>
            <p:cNvSpPr txBox="1"/>
            <p:nvPr/>
          </p:nvSpPr>
          <p:spPr>
            <a:xfrm>
              <a:off x="9412930" y="3140215"/>
              <a:ext cx="2110800" cy="25578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200"/>
                <a:buFont typeface="Arial"/>
                <a:buNone/>
              </a:pPr>
              <a:r>
                <a:rPr lang="en" sz="1200">
                  <a:solidFill>
                    <a:srgbClr val="171D20"/>
                  </a:solidFill>
                  <a:latin typeface="Inter"/>
                  <a:ea typeface="Inter"/>
                  <a:cs typeface="Inter"/>
                  <a:sym typeface="Inter"/>
                </a:rPr>
                <a:t>Through regular community events like FOIA Fridays, and curated online communities we cultivate shared knowledge and practice. </a:t>
              </a:r>
              <a:endParaRPr i="0" sz="1200" u="none" cap="none" strike="noStrike">
                <a:solidFill>
                  <a:srgbClr val="000000"/>
                </a:solidFill>
                <a:latin typeface="Inter"/>
                <a:ea typeface="Inter"/>
                <a:cs typeface="Inter"/>
                <a:sym typeface="Inter"/>
              </a:endParaRPr>
            </a:p>
          </p:txBody>
        </p:sp>
        <p:sp>
          <p:nvSpPr>
            <p:cNvPr id="114" name="Google Shape;114;p17"/>
            <p:cNvSpPr txBox="1"/>
            <p:nvPr/>
          </p:nvSpPr>
          <p:spPr>
            <a:xfrm>
              <a:off x="9412930" y="2650255"/>
              <a:ext cx="2110800" cy="304500"/>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rgbClr val="000000"/>
                </a:buClr>
                <a:buSzPts val="1100"/>
                <a:buFont typeface="Arial"/>
                <a:buNone/>
              </a:pPr>
              <a:r>
                <a:rPr b="1" lang="en" sz="1100">
                  <a:solidFill>
                    <a:srgbClr val="171D20"/>
                  </a:solidFill>
                  <a:latin typeface="Inter"/>
                  <a:ea typeface="Inter"/>
                  <a:cs typeface="Inter"/>
                  <a:sym typeface="Inter"/>
                </a:rPr>
                <a:t>Communities of practice learn together</a:t>
              </a:r>
              <a:endParaRPr i="0" sz="1100" u="none" cap="none" strike="noStrike">
                <a:solidFill>
                  <a:srgbClr val="000000"/>
                </a:solidFill>
                <a:latin typeface="Inter"/>
                <a:ea typeface="Inter"/>
                <a:cs typeface="Inter"/>
                <a:sym typeface="Inte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18"/>
          <p:cNvSpPr txBox="1"/>
          <p:nvPr>
            <p:ph idx="4294967295" type="body"/>
          </p:nvPr>
        </p:nvSpPr>
        <p:spPr>
          <a:xfrm>
            <a:off x="2994106" y="905724"/>
            <a:ext cx="6149400" cy="1124700"/>
          </a:xfrm>
          <a:prstGeom prst="rect">
            <a:avLst/>
          </a:prstGeom>
          <a:gradFill>
            <a:gsLst>
              <a:gs pos="0">
                <a:schemeClr val="accent1"/>
              </a:gs>
              <a:gs pos="100000">
                <a:schemeClr val="accent2"/>
              </a:gs>
            </a:gsLst>
            <a:lin ang="13500032" scaled="0"/>
          </a:gradFill>
          <a:ln>
            <a:noFill/>
          </a:ln>
        </p:spPr>
        <p:txBody>
          <a:bodyPr anchorCtr="0" anchor="ctr" bIns="0" lIns="283775" spcFirstLastPara="1" rIns="283775" wrap="square" tIns="0">
            <a:noAutofit/>
          </a:bodyPr>
          <a:lstStyle/>
          <a:p>
            <a:pPr indent="0" lvl="0" marL="0" rtl="0" algn="l">
              <a:lnSpc>
                <a:spcPct val="100000"/>
              </a:lnSpc>
              <a:spcBef>
                <a:spcPts val="0"/>
              </a:spcBef>
              <a:spcAft>
                <a:spcPts val="0"/>
              </a:spcAft>
              <a:buSzPts val="6208"/>
              <a:buNone/>
            </a:pPr>
            <a:r>
              <a:rPr b="1" lang="en" sz="6207">
                <a:solidFill>
                  <a:schemeClr val="lt1"/>
                </a:solidFill>
                <a:latin typeface="Inter"/>
                <a:ea typeface="Inter"/>
                <a:cs typeface="Inter"/>
                <a:sym typeface="Inter"/>
              </a:rPr>
              <a:t>28,000</a:t>
            </a:r>
            <a:endParaRPr b="1" sz="6207">
              <a:solidFill>
                <a:schemeClr val="lt1"/>
              </a:solidFill>
              <a:latin typeface="Inter"/>
              <a:ea typeface="Inter"/>
              <a:cs typeface="Inter"/>
              <a:sym typeface="Inter"/>
            </a:endParaRPr>
          </a:p>
        </p:txBody>
      </p:sp>
      <p:sp>
        <p:nvSpPr>
          <p:cNvPr id="120" name="Google Shape;120;p18"/>
          <p:cNvSpPr txBox="1"/>
          <p:nvPr>
            <p:ph idx="4294967295" type="body"/>
          </p:nvPr>
        </p:nvSpPr>
        <p:spPr>
          <a:xfrm>
            <a:off x="1570876" y="2140758"/>
            <a:ext cx="7572900" cy="1124700"/>
          </a:xfrm>
          <a:prstGeom prst="rect">
            <a:avLst/>
          </a:prstGeom>
          <a:gradFill>
            <a:gsLst>
              <a:gs pos="0">
                <a:schemeClr val="accent1"/>
              </a:gs>
              <a:gs pos="100000">
                <a:schemeClr val="accent2"/>
              </a:gs>
            </a:gsLst>
            <a:lin ang="13500032" scaled="0"/>
          </a:gradFill>
          <a:ln>
            <a:noFill/>
          </a:ln>
        </p:spPr>
        <p:txBody>
          <a:bodyPr anchorCtr="0" anchor="ctr" bIns="0" lIns="283775" spcFirstLastPara="1" rIns="283775" wrap="square" tIns="0">
            <a:noAutofit/>
          </a:bodyPr>
          <a:lstStyle/>
          <a:p>
            <a:pPr indent="0" lvl="0" marL="0" rtl="0" algn="l">
              <a:lnSpc>
                <a:spcPct val="100000"/>
              </a:lnSpc>
              <a:spcBef>
                <a:spcPts val="0"/>
              </a:spcBef>
              <a:spcAft>
                <a:spcPts val="0"/>
              </a:spcAft>
              <a:buSzPts val="6208"/>
              <a:buNone/>
            </a:pPr>
            <a:r>
              <a:rPr b="1" lang="en" sz="6207">
                <a:solidFill>
                  <a:schemeClr val="lt1"/>
                </a:solidFill>
                <a:latin typeface="Inter"/>
                <a:ea typeface="Inter"/>
                <a:cs typeface="Inter"/>
                <a:sym typeface="Inter"/>
              </a:rPr>
              <a:t>170,000</a:t>
            </a:r>
            <a:endParaRPr b="1" sz="6207">
              <a:solidFill>
                <a:schemeClr val="lt1"/>
              </a:solidFill>
              <a:latin typeface="Inter"/>
              <a:ea typeface="Inter"/>
              <a:cs typeface="Inter"/>
              <a:sym typeface="Inter"/>
            </a:endParaRPr>
          </a:p>
        </p:txBody>
      </p:sp>
      <p:sp>
        <p:nvSpPr>
          <p:cNvPr id="121" name="Google Shape;121;p18"/>
          <p:cNvSpPr txBox="1"/>
          <p:nvPr>
            <p:ph idx="4294967295" type="body"/>
          </p:nvPr>
        </p:nvSpPr>
        <p:spPr>
          <a:xfrm>
            <a:off x="2124356" y="3375777"/>
            <a:ext cx="7019700" cy="1124700"/>
          </a:xfrm>
          <a:prstGeom prst="rect">
            <a:avLst/>
          </a:prstGeom>
          <a:gradFill>
            <a:gsLst>
              <a:gs pos="0">
                <a:schemeClr val="accent1"/>
              </a:gs>
              <a:gs pos="100000">
                <a:schemeClr val="accent2"/>
              </a:gs>
            </a:gsLst>
            <a:lin ang="13500032" scaled="0"/>
          </a:gradFill>
          <a:ln>
            <a:noFill/>
          </a:ln>
        </p:spPr>
        <p:txBody>
          <a:bodyPr anchorCtr="0" anchor="ctr" bIns="0" lIns="283775" spcFirstLastPara="1" rIns="283775" wrap="square" tIns="0">
            <a:noAutofit/>
          </a:bodyPr>
          <a:lstStyle/>
          <a:p>
            <a:pPr indent="0" lvl="0" marL="0" rtl="0" algn="l">
              <a:lnSpc>
                <a:spcPct val="100000"/>
              </a:lnSpc>
              <a:spcBef>
                <a:spcPts val="0"/>
              </a:spcBef>
              <a:spcAft>
                <a:spcPts val="0"/>
              </a:spcAft>
              <a:buSzPts val="6208"/>
              <a:buNone/>
            </a:pPr>
            <a:r>
              <a:rPr b="1" lang="en" sz="6207">
                <a:solidFill>
                  <a:schemeClr val="lt1"/>
                </a:solidFill>
                <a:latin typeface="Inter"/>
                <a:ea typeface="Inter"/>
                <a:cs typeface="Inter"/>
                <a:sym typeface="Inter"/>
              </a:rPr>
              <a:t>11.6 million</a:t>
            </a:r>
            <a:endParaRPr b="1" sz="6207">
              <a:solidFill>
                <a:schemeClr val="lt1"/>
              </a:solidFill>
              <a:latin typeface="Inter"/>
              <a:ea typeface="Inter"/>
              <a:cs typeface="Inter"/>
              <a:sym typeface="Inter"/>
            </a:endParaRPr>
          </a:p>
        </p:txBody>
      </p:sp>
      <p:sp>
        <p:nvSpPr>
          <p:cNvPr id="122" name="Google Shape;122;p18"/>
          <p:cNvSpPr txBox="1"/>
          <p:nvPr/>
        </p:nvSpPr>
        <p:spPr>
          <a:xfrm>
            <a:off x="6375507" y="1098895"/>
            <a:ext cx="2609100" cy="82500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chemeClr val="accent1"/>
              </a:buClr>
              <a:buSzPts val="1862"/>
              <a:buFont typeface="Arial"/>
              <a:buNone/>
            </a:pPr>
            <a:r>
              <a:rPr lang="en" sz="1862">
                <a:solidFill>
                  <a:schemeClr val="lt1"/>
                </a:solidFill>
                <a:latin typeface="Inter"/>
                <a:ea typeface="Inter"/>
                <a:cs typeface="Inter"/>
                <a:sym typeface="Inter"/>
              </a:rPr>
              <a:t>government agencies</a:t>
            </a:r>
            <a:endParaRPr sz="2276">
              <a:latin typeface="Inter"/>
              <a:ea typeface="Inter"/>
              <a:cs typeface="Inter"/>
              <a:sym typeface="Inter"/>
            </a:endParaRPr>
          </a:p>
        </p:txBody>
      </p:sp>
      <p:sp>
        <p:nvSpPr>
          <p:cNvPr id="123" name="Google Shape;123;p18"/>
          <p:cNvSpPr txBox="1"/>
          <p:nvPr/>
        </p:nvSpPr>
        <p:spPr>
          <a:xfrm>
            <a:off x="5173924" y="2290587"/>
            <a:ext cx="3590100" cy="82500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chemeClr val="accent1"/>
              </a:buClr>
              <a:buSzPts val="1862"/>
              <a:buFont typeface="Arial"/>
              <a:buNone/>
            </a:pPr>
            <a:r>
              <a:rPr lang="en" sz="1862">
                <a:solidFill>
                  <a:schemeClr val="lt1"/>
                </a:solidFill>
                <a:latin typeface="Inter"/>
                <a:ea typeface="Inter"/>
                <a:cs typeface="Inter"/>
                <a:sym typeface="Inter"/>
              </a:rPr>
              <a:t>requests filed</a:t>
            </a:r>
            <a:endParaRPr sz="2276">
              <a:latin typeface="Inter"/>
              <a:ea typeface="Inter"/>
              <a:cs typeface="Inter"/>
              <a:sym typeface="Inter"/>
            </a:endParaRPr>
          </a:p>
        </p:txBody>
      </p:sp>
      <p:sp>
        <p:nvSpPr>
          <p:cNvPr id="124" name="Google Shape;124;p18"/>
          <p:cNvSpPr txBox="1"/>
          <p:nvPr/>
        </p:nvSpPr>
        <p:spPr>
          <a:xfrm>
            <a:off x="6769994" y="3525703"/>
            <a:ext cx="2295000" cy="82500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chemeClr val="accent1"/>
              </a:buClr>
              <a:buSzPts val="1862"/>
              <a:buFont typeface="Arial"/>
              <a:buNone/>
            </a:pPr>
            <a:r>
              <a:rPr lang="en" sz="1862">
                <a:solidFill>
                  <a:schemeClr val="lt1"/>
                </a:solidFill>
                <a:latin typeface="Inter"/>
                <a:ea typeface="Inter"/>
                <a:cs typeface="Inter"/>
                <a:sym typeface="Inter"/>
              </a:rPr>
              <a:t>pages released</a:t>
            </a:r>
            <a:endParaRPr sz="1862">
              <a:solidFill>
                <a:schemeClr val="lt1"/>
              </a:solidFill>
              <a:latin typeface="Inter"/>
              <a:ea typeface="Inter"/>
              <a:cs typeface="Inter"/>
              <a:sym typeface="Inter"/>
            </a:endParaRPr>
          </a:p>
        </p:txBody>
      </p:sp>
      <p:sp>
        <p:nvSpPr>
          <p:cNvPr id="125" name="Google Shape;125;p18"/>
          <p:cNvSpPr txBox="1"/>
          <p:nvPr>
            <p:ph type="ctrTitle"/>
          </p:nvPr>
        </p:nvSpPr>
        <p:spPr>
          <a:xfrm>
            <a:off x="608700" y="362122"/>
            <a:ext cx="3405000" cy="1057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2700"/>
              <a:buFont typeface="Inter"/>
              <a:buNone/>
            </a:pPr>
            <a:r>
              <a:rPr b="1" lang="en" sz="3400">
                <a:latin typeface="Inter"/>
                <a:ea typeface="Inter"/>
                <a:cs typeface="Inter"/>
                <a:sym typeface="Inter"/>
              </a:rPr>
              <a:t>About MuckRock</a:t>
            </a:r>
            <a:r>
              <a:rPr b="1" lang="en">
                <a:latin typeface="Inter"/>
                <a:ea typeface="Inter"/>
                <a:cs typeface="Inter"/>
                <a:sym typeface="Inter"/>
              </a:rPr>
              <a:t> </a:t>
            </a:r>
            <a:endParaRPr b="1">
              <a:latin typeface="Inter"/>
              <a:ea typeface="Inter"/>
              <a:cs typeface="Inter"/>
              <a:sym typeface="Int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type="title"/>
          </p:nvPr>
        </p:nvSpPr>
        <p:spPr>
          <a:xfrm>
            <a:off x="352724" y="885282"/>
            <a:ext cx="1477200" cy="621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2700"/>
              <a:buFont typeface="Inter"/>
              <a:buNone/>
            </a:pPr>
            <a:r>
              <a:rPr lang="en"/>
              <a:t>Filing a Request</a:t>
            </a:r>
            <a:endParaRPr/>
          </a:p>
        </p:txBody>
      </p:sp>
      <p:sp>
        <p:nvSpPr>
          <p:cNvPr id="131" name="Google Shape;131;p19"/>
          <p:cNvSpPr txBox="1"/>
          <p:nvPr>
            <p:ph idx="1" type="subTitle"/>
          </p:nvPr>
        </p:nvSpPr>
        <p:spPr>
          <a:xfrm>
            <a:off x="466380" y="463154"/>
            <a:ext cx="2693400" cy="169200"/>
          </a:xfrm>
          <a:prstGeom prst="rect">
            <a:avLst/>
          </a:prstGeom>
          <a:noFill/>
          <a:ln>
            <a:noFill/>
          </a:ln>
        </p:spPr>
        <p:txBody>
          <a:bodyPr anchorCtr="0" anchor="t" bIns="0" lIns="0" spcFirstLastPara="1" rIns="0" wrap="square" tIns="0">
            <a:spAutoFit/>
          </a:bodyPr>
          <a:lstStyle/>
          <a:p>
            <a:pPr indent="0" lvl="0" marL="0" rtl="0" algn="l">
              <a:lnSpc>
                <a:spcPct val="110000"/>
              </a:lnSpc>
              <a:spcBef>
                <a:spcPts val="0"/>
              </a:spcBef>
              <a:spcAft>
                <a:spcPts val="0"/>
              </a:spcAft>
              <a:buSzPts val="1100"/>
              <a:buNone/>
            </a:pPr>
            <a:r>
              <a:rPr lang="en"/>
              <a:t>GETTING STARTED</a:t>
            </a:r>
            <a:endParaRPr/>
          </a:p>
        </p:txBody>
      </p:sp>
      <p:sp>
        <p:nvSpPr>
          <p:cNvPr id="132" name="Google Shape;132;p19"/>
          <p:cNvSpPr txBox="1"/>
          <p:nvPr>
            <p:ph idx="5" type="body"/>
          </p:nvPr>
        </p:nvSpPr>
        <p:spPr>
          <a:xfrm>
            <a:off x="299632" y="2008458"/>
            <a:ext cx="1583400" cy="1918800"/>
          </a:xfrm>
          <a:prstGeom prst="rect">
            <a:avLst/>
          </a:prstGeom>
          <a:noFill/>
          <a:ln>
            <a:noFill/>
          </a:ln>
        </p:spPr>
        <p:txBody>
          <a:bodyPr anchorCtr="0" anchor="t" bIns="0" lIns="0" spcFirstLastPara="1" rIns="0" wrap="square" tIns="0">
            <a:noAutofit/>
          </a:bodyPr>
          <a:lstStyle/>
          <a:p>
            <a:pPr indent="-215900" lvl="0" marL="342900" rtl="0" algn="l">
              <a:lnSpc>
                <a:spcPct val="200000"/>
              </a:lnSpc>
              <a:spcBef>
                <a:spcPts val="0"/>
              </a:spcBef>
              <a:spcAft>
                <a:spcPts val="0"/>
              </a:spcAft>
              <a:buSzPts val="800"/>
              <a:buAutoNum type="alphaUcParenR"/>
            </a:pPr>
            <a:r>
              <a:rPr lang="en"/>
              <a:t>Name the request</a:t>
            </a:r>
            <a:endParaRPr/>
          </a:p>
          <a:p>
            <a:pPr indent="-215900" lvl="0" marL="342900" rtl="0" algn="l">
              <a:lnSpc>
                <a:spcPct val="115000"/>
              </a:lnSpc>
              <a:spcBef>
                <a:spcPts val="0"/>
              </a:spcBef>
              <a:spcAft>
                <a:spcPts val="0"/>
              </a:spcAft>
              <a:buSzPts val="800"/>
              <a:buAutoNum type="alphaUcParenR"/>
            </a:pPr>
            <a:r>
              <a:rPr lang="en"/>
              <a:t>Add/create agency or agencies</a:t>
            </a:r>
            <a:endParaRPr/>
          </a:p>
          <a:p>
            <a:pPr indent="0" lvl="0" marL="342900" rtl="0" algn="l">
              <a:lnSpc>
                <a:spcPct val="115000"/>
              </a:lnSpc>
              <a:spcBef>
                <a:spcPts val="0"/>
              </a:spcBef>
              <a:spcAft>
                <a:spcPts val="0"/>
              </a:spcAft>
              <a:buNone/>
            </a:pPr>
            <a:r>
              <a:t/>
            </a:r>
            <a:endParaRPr/>
          </a:p>
          <a:p>
            <a:pPr indent="-215900" lvl="0" marL="342900" rtl="0" algn="l">
              <a:lnSpc>
                <a:spcPct val="115000"/>
              </a:lnSpc>
              <a:spcBef>
                <a:spcPts val="0"/>
              </a:spcBef>
              <a:spcAft>
                <a:spcPts val="0"/>
              </a:spcAft>
              <a:buSzPts val="800"/>
              <a:buAutoNum type="alphaUcParenR"/>
            </a:pPr>
            <a:r>
              <a:rPr lang="en"/>
              <a:t>Enter request text </a:t>
            </a:r>
            <a:endParaRPr/>
          </a:p>
        </p:txBody>
      </p:sp>
      <p:sp>
        <p:nvSpPr>
          <p:cNvPr id="133" name="Google Shape;133;p19"/>
          <p:cNvSpPr txBox="1"/>
          <p:nvPr>
            <p:ph idx="12" type="sldNum"/>
          </p:nvPr>
        </p:nvSpPr>
        <p:spPr>
          <a:xfrm>
            <a:off x="6416873" y="3686176"/>
            <a:ext cx="184200" cy="85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134" name="Google Shape;134;p19"/>
          <p:cNvPicPr preferRelativeResize="0"/>
          <p:nvPr/>
        </p:nvPicPr>
        <p:blipFill>
          <a:blip r:embed="rId3">
            <a:alphaModFix/>
          </a:blip>
          <a:stretch>
            <a:fillRect/>
          </a:stretch>
        </p:blipFill>
        <p:spPr>
          <a:xfrm>
            <a:off x="2976562" y="620569"/>
            <a:ext cx="6081236" cy="3902363"/>
          </a:xfrm>
          <a:prstGeom prst="rect">
            <a:avLst/>
          </a:prstGeom>
          <a:noFill/>
          <a:ln>
            <a:noFill/>
          </a:ln>
        </p:spPr>
      </p:pic>
      <p:sp>
        <p:nvSpPr>
          <p:cNvPr id="135" name="Google Shape;135;p19"/>
          <p:cNvSpPr/>
          <p:nvPr/>
        </p:nvSpPr>
        <p:spPr>
          <a:xfrm>
            <a:off x="2553347" y="1121906"/>
            <a:ext cx="309900" cy="300300"/>
          </a:xfrm>
          <a:prstGeom prst="ellipse">
            <a:avLst/>
          </a:prstGeom>
          <a:solidFill>
            <a:srgbClr val="D6E3F7"/>
          </a:solidFill>
          <a:ln>
            <a:noFill/>
          </a:ln>
        </p:spPr>
        <p:txBody>
          <a:bodyPr anchorCtr="0" anchor="ctr" bIns="13500" lIns="13500" spcFirstLastPara="1" rIns="13500" wrap="square" tIns="13500">
            <a:noAutofit/>
          </a:bodyPr>
          <a:lstStyle/>
          <a:p>
            <a:pPr indent="0" lvl="0" marL="0" rtl="0" algn="ctr">
              <a:spcBef>
                <a:spcPts val="0"/>
              </a:spcBef>
              <a:spcAft>
                <a:spcPts val="0"/>
              </a:spcAft>
              <a:buNone/>
            </a:pPr>
            <a:r>
              <a:rPr lang="en" sz="1400">
                <a:solidFill>
                  <a:schemeClr val="accent1"/>
                </a:solidFill>
                <a:latin typeface="Inter ExtraBold"/>
                <a:ea typeface="Inter ExtraBold"/>
                <a:cs typeface="Inter ExtraBold"/>
                <a:sym typeface="Inter ExtraBold"/>
              </a:rPr>
              <a:t>A</a:t>
            </a:r>
            <a:endParaRPr sz="1400">
              <a:solidFill>
                <a:schemeClr val="accent1"/>
              </a:solidFill>
              <a:latin typeface="Inter ExtraBold"/>
              <a:ea typeface="Inter ExtraBold"/>
              <a:cs typeface="Inter ExtraBold"/>
              <a:sym typeface="Inter ExtraBold"/>
            </a:endParaRPr>
          </a:p>
        </p:txBody>
      </p:sp>
      <p:sp>
        <p:nvSpPr>
          <p:cNvPr id="136" name="Google Shape;136;p19"/>
          <p:cNvSpPr/>
          <p:nvPr/>
        </p:nvSpPr>
        <p:spPr>
          <a:xfrm>
            <a:off x="2553347" y="1614000"/>
            <a:ext cx="309900" cy="300300"/>
          </a:xfrm>
          <a:prstGeom prst="ellipse">
            <a:avLst/>
          </a:prstGeom>
          <a:solidFill>
            <a:srgbClr val="D6E3F7"/>
          </a:solidFill>
          <a:ln>
            <a:noFill/>
          </a:ln>
        </p:spPr>
        <p:txBody>
          <a:bodyPr anchorCtr="0" anchor="ctr" bIns="13500" lIns="13500" spcFirstLastPara="1" rIns="13500" wrap="square" tIns="13500">
            <a:noAutofit/>
          </a:bodyPr>
          <a:lstStyle/>
          <a:p>
            <a:pPr indent="0" lvl="0" marL="0" rtl="0" algn="ctr">
              <a:spcBef>
                <a:spcPts val="0"/>
              </a:spcBef>
              <a:spcAft>
                <a:spcPts val="0"/>
              </a:spcAft>
              <a:buNone/>
            </a:pPr>
            <a:r>
              <a:rPr lang="en" sz="1400">
                <a:solidFill>
                  <a:schemeClr val="accent1"/>
                </a:solidFill>
                <a:latin typeface="Inter ExtraBold"/>
                <a:ea typeface="Inter ExtraBold"/>
                <a:cs typeface="Inter ExtraBold"/>
                <a:sym typeface="Inter ExtraBold"/>
              </a:rPr>
              <a:t>B</a:t>
            </a:r>
            <a:endParaRPr sz="1400">
              <a:solidFill>
                <a:schemeClr val="accent1"/>
              </a:solidFill>
              <a:latin typeface="Inter ExtraBold"/>
              <a:ea typeface="Inter ExtraBold"/>
              <a:cs typeface="Inter ExtraBold"/>
              <a:sym typeface="Inter ExtraBold"/>
            </a:endParaRPr>
          </a:p>
        </p:txBody>
      </p:sp>
      <p:sp>
        <p:nvSpPr>
          <p:cNvPr id="137" name="Google Shape;137;p19"/>
          <p:cNvSpPr/>
          <p:nvPr/>
        </p:nvSpPr>
        <p:spPr>
          <a:xfrm>
            <a:off x="2553356" y="2518706"/>
            <a:ext cx="309900" cy="300300"/>
          </a:xfrm>
          <a:prstGeom prst="ellipse">
            <a:avLst/>
          </a:prstGeom>
          <a:solidFill>
            <a:srgbClr val="D6E3F7"/>
          </a:solidFill>
          <a:ln>
            <a:noFill/>
          </a:ln>
        </p:spPr>
        <p:txBody>
          <a:bodyPr anchorCtr="0" anchor="ctr" bIns="13500" lIns="13500" spcFirstLastPara="1" rIns="13500" wrap="square" tIns="13500">
            <a:noAutofit/>
          </a:bodyPr>
          <a:lstStyle/>
          <a:p>
            <a:pPr indent="0" lvl="0" marL="0" rtl="0" algn="ctr">
              <a:spcBef>
                <a:spcPts val="0"/>
              </a:spcBef>
              <a:spcAft>
                <a:spcPts val="0"/>
              </a:spcAft>
              <a:buNone/>
            </a:pPr>
            <a:r>
              <a:rPr lang="en" sz="1400">
                <a:solidFill>
                  <a:schemeClr val="accent1"/>
                </a:solidFill>
                <a:latin typeface="Inter ExtraBold"/>
                <a:ea typeface="Inter ExtraBold"/>
                <a:cs typeface="Inter ExtraBold"/>
                <a:sym typeface="Inter ExtraBold"/>
              </a:rPr>
              <a:t>C</a:t>
            </a:r>
            <a:endParaRPr sz="1400">
              <a:solidFill>
                <a:schemeClr val="accent1"/>
              </a:solidFill>
              <a:latin typeface="Inter ExtraBold"/>
              <a:ea typeface="Inter ExtraBold"/>
              <a:cs typeface="Inter ExtraBold"/>
              <a:sym typeface="Inter ExtraBold"/>
            </a:endParaRPr>
          </a:p>
        </p:txBody>
      </p:sp>
      <p:sp>
        <p:nvSpPr>
          <p:cNvPr id="138" name="Google Shape;138;p19"/>
          <p:cNvSpPr/>
          <p:nvPr/>
        </p:nvSpPr>
        <p:spPr>
          <a:xfrm flipH="1">
            <a:off x="2868499" y="1632000"/>
            <a:ext cx="140435" cy="146591"/>
          </a:xfrm>
          <a:prstGeom prst="rect">
            <a:avLst/>
          </a:prstGeom>
        </p:spPr>
        <p:txBody>
          <a:bodyPr>
            <a:prstTxWarp prst="textPlain"/>
          </a:bodyPr>
          <a:lstStyle/>
          <a:p>
            <a:pPr lvl="0" algn="ctr"/>
            <a:r>
              <a:rPr b="0" i="0">
                <a:ln>
                  <a:noFill/>
                </a:ln>
                <a:solidFill>
                  <a:schemeClr val="accent4"/>
                </a:solidFill>
                <a:latin typeface="Inter;800"/>
              </a:rPr>
              <a:t>*</a:t>
            </a:r>
          </a:p>
        </p:txBody>
      </p:sp>
      <p:sp>
        <p:nvSpPr>
          <p:cNvPr id="139" name="Google Shape;139;p19"/>
          <p:cNvSpPr/>
          <p:nvPr/>
        </p:nvSpPr>
        <p:spPr>
          <a:xfrm rot="5400000">
            <a:off x="7758825" y="769144"/>
            <a:ext cx="509700" cy="1968900"/>
          </a:xfrm>
          <a:prstGeom prst="rect">
            <a:avLst/>
          </a:prstGeom>
          <a:gradFill>
            <a:gsLst>
              <a:gs pos="0">
                <a:srgbClr val="D6E3F7"/>
              </a:gs>
              <a:gs pos="100000">
                <a:srgbClr val="FFFFFF">
                  <a:alpha val="0"/>
                </a:srgbClr>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0" name="Google Shape;140;p19"/>
          <p:cNvSpPr/>
          <p:nvPr/>
        </p:nvSpPr>
        <p:spPr>
          <a:xfrm>
            <a:off x="8705662" y="1498744"/>
            <a:ext cx="292463" cy="360000"/>
          </a:xfrm>
          <a:prstGeom prst="flowChartOffpageConnector">
            <a:avLst/>
          </a:prstGeom>
          <a:solidFill>
            <a:schemeClr val="accent4"/>
          </a:solidFill>
          <a:ln>
            <a:noFill/>
          </a:ln>
        </p:spPr>
        <p:txBody>
          <a:bodyPr anchorCtr="0" anchor="ctr" bIns="13500" lIns="13500" spcFirstLastPara="1" rIns="13500" wrap="square" tIns="13500">
            <a:noAutofit/>
          </a:bodyPr>
          <a:lstStyle/>
          <a:p>
            <a:pPr indent="0" lvl="0" marL="0" rtl="0" algn="ctr">
              <a:spcBef>
                <a:spcPts val="0"/>
              </a:spcBef>
              <a:spcAft>
                <a:spcPts val="0"/>
              </a:spcAft>
              <a:buNone/>
            </a:pPr>
            <a:r>
              <a:rPr b="1" lang="en" sz="700">
                <a:solidFill>
                  <a:schemeClr val="lt1"/>
                </a:solidFill>
                <a:latin typeface="Inter"/>
                <a:ea typeface="Inter"/>
                <a:cs typeface="Inter"/>
                <a:sym typeface="Inter"/>
              </a:rPr>
              <a:t>Task</a:t>
            </a:r>
            <a:endParaRPr b="1" sz="700">
              <a:solidFill>
                <a:schemeClr val="lt1"/>
              </a:solidFill>
              <a:latin typeface="Inter"/>
              <a:ea typeface="Inter"/>
              <a:cs typeface="Inter"/>
              <a:sym typeface="Inter"/>
            </a:endParaRPr>
          </a:p>
        </p:txBody>
      </p:sp>
      <p:sp>
        <p:nvSpPr>
          <p:cNvPr id="141" name="Google Shape;141;p19"/>
          <p:cNvSpPr txBox="1"/>
          <p:nvPr/>
        </p:nvSpPr>
        <p:spPr>
          <a:xfrm>
            <a:off x="7872525" y="1708219"/>
            <a:ext cx="12714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t/>
            </a:r>
            <a:endParaRPr sz="1100">
              <a:latin typeface="Inter"/>
              <a:ea typeface="Inter"/>
              <a:cs typeface="Inter"/>
              <a:sym typeface="Inter"/>
            </a:endParaRPr>
          </a:p>
        </p:txBody>
      </p:sp>
      <p:sp>
        <p:nvSpPr>
          <p:cNvPr id="142" name="Google Shape;142;p19"/>
          <p:cNvSpPr txBox="1"/>
          <p:nvPr/>
        </p:nvSpPr>
        <p:spPr>
          <a:xfrm>
            <a:off x="7210725" y="1528669"/>
            <a:ext cx="1605900" cy="461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700">
                <a:solidFill>
                  <a:schemeClr val="lt1"/>
                </a:solidFill>
                <a:latin typeface="Inter"/>
                <a:ea typeface="Inter"/>
                <a:cs typeface="Inter"/>
                <a:sym typeface="Inter"/>
              </a:rPr>
              <a:t>If the agency doesn’t exist, a </a:t>
            </a:r>
            <a:r>
              <a:rPr b="1" lang="en" sz="700">
                <a:solidFill>
                  <a:schemeClr val="lt1"/>
                </a:solidFill>
                <a:latin typeface="Inter"/>
                <a:ea typeface="Inter"/>
                <a:cs typeface="Inter"/>
                <a:sym typeface="Inter"/>
              </a:rPr>
              <a:t>New Agency</a:t>
            </a:r>
            <a:r>
              <a:rPr lang="en" sz="700">
                <a:solidFill>
                  <a:schemeClr val="lt1"/>
                </a:solidFill>
                <a:latin typeface="Inter"/>
                <a:ea typeface="Inter"/>
                <a:cs typeface="Inter"/>
                <a:sym typeface="Inter"/>
              </a:rPr>
              <a:t> task is created for the Support Team to review. </a:t>
            </a:r>
            <a:endParaRPr sz="700">
              <a:solidFill>
                <a:schemeClr val="lt1"/>
              </a:solidFill>
              <a:latin typeface="Inter"/>
              <a:ea typeface="Inter"/>
              <a:cs typeface="Inter"/>
              <a:sym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txBox="1"/>
          <p:nvPr>
            <p:ph type="title"/>
          </p:nvPr>
        </p:nvSpPr>
        <p:spPr>
          <a:xfrm>
            <a:off x="463158" y="821513"/>
            <a:ext cx="6293400" cy="828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2700"/>
              <a:buFont typeface="Inter"/>
              <a:buNone/>
            </a:pPr>
            <a:r>
              <a:rPr lang="en"/>
              <a:t>Request Submission Methods</a:t>
            </a:r>
            <a:endParaRPr/>
          </a:p>
        </p:txBody>
      </p:sp>
      <p:sp>
        <p:nvSpPr>
          <p:cNvPr id="148" name="Google Shape;148;p20"/>
          <p:cNvSpPr txBox="1"/>
          <p:nvPr>
            <p:ph idx="1" type="subTitle"/>
          </p:nvPr>
        </p:nvSpPr>
        <p:spPr>
          <a:xfrm>
            <a:off x="466380" y="463154"/>
            <a:ext cx="2693400" cy="169200"/>
          </a:xfrm>
          <a:prstGeom prst="rect">
            <a:avLst/>
          </a:prstGeom>
          <a:noFill/>
          <a:ln>
            <a:noFill/>
          </a:ln>
        </p:spPr>
        <p:txBody>
          <a:bodyPr anchorCtr="0" anchor="t" bIns="0" lIns="0" spcFirstLastPara="1" rIns="0" wrap="square" tIns="0">
            <a:spAutoFit/>
          </a:bodyPr>
          <a:lstStyle/>
          <a:p>
            <a:pPr indent="0" lvl="0" marL="0" rtl="0" algn="l">
              <a:lnSpc>
                <a:spcPct val="110000"/>
              </a:lnSpc>
              <a:spcBef>
                <a:spcPts val="0"/>
              </a:spcBef>
              <a:spcAft>
                <a:spcPts val="0"/>
              </a:spcAft>
              <a:buSzPts val="1100"/>
              <a:buNone/>
            </a:pPr>
            <a:r>
              <a:rPr lang="en"/>
              <a:t>FILING A REQUEST</a:t>
            </a:r>
            <a:endParaRPr/>
          </a:p>
        </p:txBody>
      </p:sp>
      <p:sp>
        <p:nvSpPr>
          <p:cNvPr id="149" name="Google Shape;149;p20"/>
          <p:cNvSpPr txBox="1"/>
          <p:nvPr>
            <p:ph idx="2" type="body"/>
          </p:nvPr>
        </p:nvSpPr>
        <p:spPr>
          <a:xfrm>
            <a:off x="414633"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2200"/>
              <a:t>Portal</a:t>
            </a:r>
            <a:endParaRPr sz="2200"/>
          </a:p>
        </p:txBody>
      </p:sp>
      <p:sp>
        <p:nvSpPr>
          <p:cNvPr id="150" name="Google Shape;150;p20"/>
          <p:cNvSpPr txBox="1"/>
          <p:nvPr>
            <p:ph idx="3" type="body"/>
          </p:nvPr>
        </p:nvSpPr>
        <p:spPr>
          <a:xfrm>
            <a:off x="2488702"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2200"/>
              <a:t>Email</a:t>
            </a:r>
            <a:endParaRPr sz="2200"/>
          </a:p>
        </p:txBody>
      </p:sp>
      <p:sp>
        <p:nvSpPr>
          <p:cNvPr id="151" name="Google Shape;151;p20"/>
          <p:cNvSpPr txBox="1"/>
          <p:nvPr>
            <p:ph idx="4" type="body"/>
          </p:nvPr>
        </p:nvSpPr>
        <p:spPr>
          <a:xfrm>
            <a:off x="4562771"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2200"/>
              <a:t>Fax</a:t>
            </a:r>
            <a:endParaRPr sz="2200"/>
          </a:p>
        </p:txBody>
      </p:sp>
      <p:sp>
        <p:nvSpPr>
          <p:cNvPr id="152" name="Google Shape;152;p20"/>
          <p:cNvSpPr txBox="1"/>
          <p:nvPr>
            <p:ph idx="5" type="body"/>
          </p:nvPr>
        </p:nvSpPr>
        <p:spPr>
          <a:xfrm>
            <a:off x="414632" y="2562227"/>
            <a:ext cx="1583400" cy="19188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rgbClr val="000000"/>
              </a:buClr>
              <a:buSzPts val="800"/>
              <a:buFont typeface="Arial"/>
              <a:buNone/>
            </a:pPr>
            <a:r>
              <a:rPr lang="en"/>
              <a:t>Portal or webform submissions create a </a:t>
            </a:r>
            <a:r>
              <a:rPr b="1" lang="en"/>
              <a:t>Portal</a:t>
            </a:r>
            <a:r>
              <a:rPr lang="en"/>
              <a:t> task to alert staff that the request needs to be manually submitted through the portal</a:t>
            </a:r>
            <a:endParaRPr/>
          </a:p>
        </p:txBody>
      </p:sp>
      <p:sp>
        <p:nvSpPr>
          <p:cNvPr id="153" name="Google Shape;153;p20"/>
          <p:cNvSpPr txBox="1"/>
          <p:nvPr>
            <p:ph idx="7" type="body"/>
          </p:nvPr>
        </p:nvSpPr>
        <p:spPr>
          <a:xfrm>
            <a:off x="2488361" y="2562227"/>
            <a:ext cx="1583400" cy="19188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rgbClr val="000000"/>
              </a:buClr>
              <a:buSzPts val="800"/>
              <a:buFont typeface="Arial"/>
              <a:buNone/>
            </a:pPr>
            <a:r>
              <a:rPr lang="en"/>
              <a:t>Email submissions do not require staff assistance unless the email bounces or runs into another technical error. If this happens, the message is sent through snail mail while staff investigate.</a:t>
            </a:r>
            <a:endParaRPr/>
          </a:p>
        </p:txBody>
      </p:sp>
      <p:sp>
        <p:nvSpPr>
          <p:cNvPr id="154" name="Google Shape;154;p20"/>
          <p:cNvSpPr txBox="1"/>
          <p:nvPr>
            <p:ph idx="9" type="body"/>
          </p:nvPr>
        </p:nvSpPr>
        <p:spPr>
          <a:xfrm>
            <a:off x="4562108" y="2562152"/>
            <a:ext cx="1583400" cy="1918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t>Fax submissions do not require staff assistance unless the fax runs into a technical error. Like email, the message is sent through snail mail if this happens.</a:t>
            </a:r>
            <a:endParaRPr/>
          </a:p>
        </p:txBody>
      </p:sp>
      <p:sp>
        <p:nvSpPr>
          <p:cNvPr id="155" name="Google Shape;155;p20"/>
          <p:cNvSpPr txBox="1"/>
          <p:nvPr>
            <p:ph idx="4" type="body"/>
          </p:nvPr>
        </p:nvSpPr>
        <p:spPr>
          <a:xfrm>
            <a:off x="6686058"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2200"/>
              <a:t>Snail Mail</a:t>
            </a:r>
            <a:endParaRPr sz="2200"/>
          </a:p>
        </p:txBody>
      </p:sp>
      <p:sp>
        <p:nvSpPr>
          <p:cNvPr id="156" name="Google Shape;156;p20"/>
          <p:cNvSpPr txBox="1"/>
          <p:nvPr>
            <p:ph idx="9" type="body"/>
          </p:nvPr>
        </p:nvSpPr>
        <p:spPr>
          <a:xfrm>
            <a:off x="6685377" y="2562227"/>
            <a:ext cx="1583400" cy="19188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800"/>
              <a:buNone/>
            </a:pPr>
            <a:r>
              <a:rPr lang="en"/>
              <a:t>A Snail Mail task is created when the address is not Lob compliant - usually this means it either needs a mailing address or the address we already have is too long. This task requires staff attention. </a:t>
            </a:r>
            <a:endParaRPr/>
          </a:p>
        </p:txBody>
      </p:sp>
      <p:sp>
        <p:nvSpPr>
          <p:cNvPr id="157" name="Google Shape;157;p20"/>
          <p:cNvSpPr/>
          <p:nvPr/>
        </p:nvSpPr>
        <p:spPr>
          <a:xfrm>
            <a:off x="466387" y="2056275"/>
            <a:ext cx="292463" cy="360000"/>
          </a:xfrm>
          <a:prstGeom prst="flowChartOffpageConnector">
            <a:avLst/>
          </a:prstGeom>
          <a:solidFill>
            <a:schemeClr val="accent4"/>
          </a:solidFill>
          <a:ln>
            <a:noFill/>
          </a:ln>
        </p:spPr>
        <p:txBody>
          <a:bodyPr anchorCtr="0" anchor="ctr" bIns="13500" lIns="13500" spcFirstLastPara="1" rIns="13500" wrap="square" tIns="13500">
            <a:noAutofit/>
          </a:bodyPr>
          <a:lstStyle/>
          <a:p>
            <a:pPr indent="0" lvl="0" marL="0" rtl="0" algn="ctr">
              <a:spcBef>
                <a:spcPts val="0"/>
              </a:spcBef>
              <a:spcAft>
                <a:spcPts val="0"/>
              </a:spcAft>
              <a:buNone/>
            </a:pPr>
            <a:r>
              <a:rPr b="1" lang="en" sz="700">
                <a:solidFill>
                  <a:schemeClr val="lt1"/>
                </a:solidFill>
                <a:latin typeface="Inter"/>
                <a:ea typeface="Inter"/>
                <a:cs typeface="Inter"/>
                <a:sym typeface="Inter"/>
              </a:rPr>
              <a:t>Task</a:t>
            </a:r>
            <a:endParaRPr b="1" sz="700">
              <a:solidFill>
                <a:schemeClr val="lt1"/>
              </a:solidFill>
              <a:latin typeface="Inter"/>
              <a:ea typeface="Inter"/>
              <a:cs typeface="Inter"/>
              <a:sym typeface="Inter"/>
            </a:endParaRPr>
          </a:p>
        </p:txBody>
      </p:sp>
      <p:sp>
        <p:nvSpPr>
          <p:cNvPr id="158" name="Google Shape;158;p20"/>
          <p:cNvSpPr/>
          <p:nvPr/>
        </p:nvSpPr>
        <p:spPr>
          <a:xfrm>
            <a:off x="6756412" y="2056275"/>
            <a:ext cx="292463" cy="360000"/>
          </a:xfrm>
          <a:prstGeom prst="flowChartOffpageConnector">
            <a:avLst/>
          </a:prstGeom>
          <a:solidFill>
            <a:schemeClr val="accent4"/>
          </a:solidFill>
          <a:ln>
            <a:noFill/>
          </a:ln>
        </p:spPr>
        <p:txBody>
          <a:bodyPr anchorCtr="0" anchor="ctr" bIns="13500" lIns="13500" spcFirstLastPara="1" rIns="13500" wrap="square" tIns="13500">
            <a:noAutofit/>
          </a:bodyPr>
          <a:lstStyle/>
          <a:p>
            <a:pPr indent="0" lvl="0" marL="0" rtl="0" algn="ctr">
              <a:spcBef>
                <a:spcPts val="0"/>
              </a:spcBef>
              <a:spcAft>
                <a:spcPts val="0"/>
              </a:spcAft>
              <a:buNone/>
            </a:pPr>
            <a:r>
              <a:rPr b="1" lang="en" sz="700">
                <a:solidFill>
                  <a:schemeClr val="lt1"/>
                </a:solidFill>
                <a:latin typeface="Inter"/>
                <a:ea typeface="Inter"/>
                <a:cs typeface="Inter"/>
                <a:sym typeface="Inter"/>
              </a:rPr>
              <a:t>Task</a:t>
            </a:r>
            <a:endParaRPr b="1" sz="700">
              <a:solidFill>
                <a:schemeClr val="lt1"/>
              </a:solidFill>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txBox="1"/>
          <p:nvPr>
            <p:ph type="title"/>
          </p:nvPr>
        </p:nvSpPr>
        <p:spPr>
          <a:xfrm>
            <a:off x="463158" y="821513"/>
            <a:ext cx="6293400" cy="828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2700"/>
              <a:buFont typeface="Inter"/>
              <a:buNone/>
            </a:pPr>
            <a:r>
              <a:rPr lang="en"/>
              <a:t>Agency Response Types</a:t>
            </a:r>
            <a:endParaRPr/>
          </a:p>
        </p:txBody>
      </p:sp>
      <p:sp>
        <p:nvSpPr>
          <p:cNvPr id="164" name="Google Shape;164;p21"/>
          <p:cNvSpPr txBox="1"/>
          <p:nvPr>
            <p:ph idx="1" type="subTitle"/>
          </p:nvPr>
        </p:nvSpPr>
        <p:spPr>
          <a:xfrm>
            <a:off x="466380" y="463154"/>
            <a:ext cx="2693400" cy="169200"/>
          </a:xfrm>
          <a:prstGeom prst="rect">
            <a:avLst/>
          </a:prstGeom>
          <a:noFill/>
          <a:ln>
            <a:noFill/>
          </a:ln>
        </p:spPr>
        <p:txBody>
          <a:bodyPr anchorCtr="0" anchor="t" bIns="0" lIns="0" spcFirstLastPara="1" rIns="0" wrap="square" tIns="0">
            <a:spAutoFit/>
          </a:bodyPr>
          <a:lstStyle/>
          <a:p>
            <a:pPr indent="0" lvl="0" marL="0" rtl="0" algn="l">
              <a:lnSpc>
                <a:spcPct val="110000"/>
              </a:lnSpc>
              <a:spcBef>
                <a:spcPts val="0"/>
              </a:spcBef>
              <a:spcAft>
                <a:spcPts val="0"/>
              </a:spcAft>
              <a:buSzPts val="1100"/>
              <a:buNone/>
            </a:pPr>
            <a:r>
              <a:rPr lang="en"/>
              <a:t>FOLLOWING UP ON REQUEST</a:t>
            </a:r>
            <a:endParaRPr/>
          </a:p>
        </p:txBody>
      </p:sp>
      <p:sp>
        <p:nvSpPr>
          <p:cNvPr id="165" name="Google Shape;165;p21"/>
          <p:cNvSpPr txBox="1"/>
          <p:nvPr>
            <p:ph idx="2" type="body"/>
          </p:nvPr>
        </p:nvSpPr>
        <p:spPr>
          <a:xfrm>
            <a:off x="414633"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2200"/>
              <a:t>Portal</a:t>
            </a:r>
            <a:endParaRPr sz="2200"/>
          </a:p>
        </p:txBody>
      </p:sp>
      <p:sp>
        <p:nvSpPr>
          <p:cNvPr id="166" name="Google Shape;166;p21"/>
          <p:cNvSpPr txBox="1"/>
          <p:nvPr>
            <p:ph idx="3" type="body"/>
          </p:nvPr>
        </p:nvSpPr>
        <p:spPr>
          <a:xfrm>
            <a:off x="2488702"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2200"/>
              <a:t>Email</a:t>
            </a:r>
            <a:endParaRPr sz="2200"/>
          </a:p>
        </p:txBody>
      </p:sp>
      <p:sp>
        <p:nvSpPr>
          <p:cNvPr id="167" name="Google Shape;167;p21"/>
          <p:cNvSpPr txBox="1"/>
          <p:nvPr>
            <p:ph idx="4" type="body"/>
          </p:nvPr>
        </p:nvSpPr>
        <p:spPr>
          <a:xfrm>
            <a:off x="4562771"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2200"/>
              <a:t>Snail Mail</a:t>
            </a:r>
            <a:endParaRPr sz="2200"/>
          </a:p>
        </p:txBody>
      </p:sp>
      <p:sp>
        <p:nvSpPr>
          <p:cNvPr id="168" name="Google Shape;168;p21"/>
          <p:cNvSpPr txBox="1"/>
          <p:nvPr>
            <p:ph idx="5" type="body"/>
          </p:nvPr>
        </p:nvSpPr>
        <p:spPr>
          <a:xfrm>
            <a:off x="414632" y="2416277"/>
            <a:ext cx="1583400" cy="19188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800"/>
              <a:buNone/>
            </a:pPr>
            <a:r>
              <a:rPr lang="en"/>
              <a:t>Agency replies submitted via their portal create a </a:t>
            </a:r>
            <a:r>
              <a:rPr b="1" lang="en"/>
              <a:t>Portal</a:t>
            </a:r>
            <a:r>
              <a:rPr lang="en"/>
              <a:t> task to alert staff that the message needs to be attached to the request.</a:t>
            </a:r>
            <a:br>
              <a:rPr lang="en"/>
            </a:br>
            <a:br>
              <a:rPr lang="en"/>
            </a:br>
            <a:r>
              <a:rPr lang="en"/>
              <a:t>Agencies may also sometimes use “secure link” services. These messages are password-protected and expire within a few days, meaning quick staff action is important to retrieve and preserve the message.</a:t>
            </a:r>
            <a:endParaRPr/>
          </a:p>
        </p:txBody>
      </p:sp>
      <p:sp>
        <p:nvSpPr>
          <p:cNvPr id="169" name="Google Shape;169;p21"/>
          <p:cNvSpPr txBox="1"/>
          <p:nvPr>
            <p:ph idx="7" type="body"/>
          </p:nvPr>
        </p:nvSpPr>
        <p:spPr>
          <a:xfrm>
            <a:off x="2488361" y="2562227"/>
            <a:ext cx="1583400" cy="19188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800"/>
              <a:buNone/>
            </a:pPr>
            <a:r>
              <a:rPr lang="en"/>
              <a:t>Agency replies via email do not require staff assistance unless the email errors - with agency emails, it may show up as an Orphan task or not show up at all, requiring advanced troubleshooting or a phone call with an agency representative.</a:t>
            </a:r>
            <a:endParaRPr/>
          </a:p>
        </p:txBody>
      </p:sp>
      <p:sp>
        <p:nvSpPr>
          <p:cNvPr id="170" name="Google Shape;170;p21"/>
          <p:cNvSpPr txBox="1"/>
          <p:nvPr>
            <p:ph idx="9" type="body"/>
          </p:nvPr>
        </p:nvSpPr>
        <p:spPr>
          <a:xfrm>
            <a:off x="4562108" y="2562152"/>
            <a:ext cx="1583400" cy="1918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t>Agency responses via Snail Mail are scanned by our mailroom admin and uploaded to the request page.</a:t>
            </a:r>
            <a:endParaRPr/>
          </a:p>
        </p:txBody>
      </p:sp>
      <p:sp>
        <p:nvSpPr>
          <p:cNvPr id="171" name="Google Shape;171;p21"/>
          <p:cNvSpPr txBox="1"/>
          <p:nvPr>
            <p:ph idx="4" type="body"/>
          </p:nvPr>
        </p:nvSpPr>
        <p:spPr>
          <a:xfrm>
            <a:off x="6686058"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2200"/>
              <a:t>MR Link</a:t>
            </a:r>
            <a:endParaRPr sz="2200"/>
          </a:p>
        </p:txBody>
      </p:sp>
      <p:sp>
        <p:nvSpPr>
          <p:cNvPr id="172" name="Google Shape;172;p21"/>
          <p:cNvSpPr txBox="1"/>
          <p:nvPr>
            <p:ph idx="9" type="body"/>
          </p:nvPr>
        </p:nvSpPr>
        <p:spPr>
          <a:xfrm>
            <a:off x="6685377" y="2562227"/>
            <a:ext cx="1583400" cy="1918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t>Agency replies via MR Link do not require staff assistance.</a:t>
            </a:r>
            <a:endParaRPr/>
          </a:p>
        </p:txBody>
      </p:sp>
      <p:sp>
        <p:nvSpPr>
          <p:cNvPr id="173" name="Google Shape;173;p21"/>
          <p:cNvSpPr/>
          <p:nvPr/>
        </p:nvSpPr>
        <p:spPr>
          <a:xfrm>
            <a:off x="466387" y="2056275"/>
            <a:ext cx="292463" cy="360000"/>
          </a:xfrm>
          <a:prstGeom prst="flowChartOffpageConnector">
            <a:avLst/>
          </a:prstGeom>
          <a:solidFill>
            <a:schemeClr val="accent4"/>
          </a:solidFill>
          <a:ln>
            <a:noFill/>
          </a:ln>
        </p:spPr>
        <p:txBody>
          <a:bodyPr anchorCtr="0" anchor="ctr" bIns="13500" lIns="13500" spcFirstLastPara="1" rIns="13500" wrap="square" tIns="13500">
            <a:noAutofit/>
          </a:bodyPr>
          <a:lstStyle/>
          <a:p>
            <a:pPr indent="0" lvl="0" marL="0" rtl="0" algn="ctr">
              <a:spcBef>
                <a:spcPts val="0"/>
              </a:spcBef>
              <a:spcAft>
                <a:spcPts val="0"/>
              </a:spcAft>
              <a:buNone/>
            </a:pPr>
            <a:r>
              <a:rPr b="1" lang="en" sz="700">
                <a:solidFill>
                  <a:schemeClr val="lt1"/>
                </a:solidFill>
                <a:latin typeface="Inter"/>
                <a:ea typeface="Inter"/>
                <a:cs typeface="Inter"/>
                <a:sym typeface="Inter"/>
              </a:rPr>
              <a:t>Task</a:t>
            </a:r>
            <a:endParaRPr b="1" sz="700">
              <a:solidFill>
                <a:schemeClr val="lt1"/>
              </a:solidFill>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txBox="1"/>
          <p:nvPr>
            <p:ph type="title"/>
          </p:nvPr>
        </p:nvSpPr>
        <p:spPr>
          <a:xfrm>
            <a:off x="463158" y="821513"/>
            <a:ext cx="6293400" cy="828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2700"/>
              <a:buFont typeface="Inter"/>
              <a:buNone/>
            </a:pPr>
            <a:r>
              <a:rPr lang="en"/>
              <a:t>Receiving Responsive Documents</a:t>
            </a:r>
            <a:endParaRPr/>
          </a:p>
        </p:txBody>
      </p:sp>
      <p:sp>
        <p:nvSpPr>
          <p:cNvPr id="179" name="Google Shape;179;p22"/>
          <p:cNvSpPr txBox="1"/>
          <p:nvPr>
            <p:ph idx="1" type="subTitle"/>
          </p:nvPr>
        </p:nvSpPr>
        <p:spPr>
          <a:xfrm>
            <a:off x="466380" y="463154"/>
            <a:ext cx="2693400" cy="169200"/>
          </a:xfrm>
          <a:prstGeom prst="rect">
            <a:avLst/>
          </a:prstGeom>
          <a:noFill/>
          <a:ln>
            <a:noFill/>
          </a:ln>
        </p:spPr>
        <p:txBody>
          <a:bodyPr anchorCtr="0" anchor="t" bIns="0" lIns="0" spcFirstLastPara="1" rIns="0" wrap="square" tIns="0">
            <a:spAutoFit/>
          </a:bodyPr>
          <a:lstStyle/>
          <a:p>
            <a:pPr indent="0" lvl="0" marL="0" rtl="0" algn="l">
              <a:lnSpc>
                <a:spcPct val="110000"/>
              </a:lnSpc>
              <a:spcBef>
                <a:spcPts val="0"/>
              </a:spcBef>
              <a:spcAft>
                <a:spcPts val="0"/>
              </a:spcAft>
              <a:buSzPts val="1100"/>
              <a:buNone/>
            </a:pPr>
            <a:r>
              <a:rPr lang="en"/>
              <a:t>COMPLETING A REQUEST</a:t>
            </a:r>
            <a:endParaRPr/>
          </a:p>
        </p:txBody>
      </p:sp>
      <p:sp>
        <p:nvSpPr>
          <p:cNvPr id="180" name="Google Shape;180;p22"/>
          <p:cNvSpPr txBox="1"/>
          <p:nvPr>
            <p:ph idx="2" type="body"/>
          </p:nvPr>
        </p:nvSpPr>
        <p:spPr>
          <a:xfrm>
            <a:off x="414633"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2200"/>
              <a:t>Portal</a:t>
            </a:r>
            <a:endParaRPr sz="2200"/>
          </a:p>
        </p:txBody>
      </p:sp>
      <p:sp>
        <p:nvSpPr>
          <p:cNvPr id="181" name="Google Shape;181;p22"/>
          <p:cNvSpPr txBox="1"/>
          <p:nvPr>
            <p:ph idx="3" type="body"/>
          </p:nvPr>
        </p:nvSpPr>
        <p:spPr>
          <a:xfrm>
            <a:off x="2488702"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2200"/>
              <a:t>Email</a:t>
            </a:r>
            <a:endParaRPr sz="2200"/>
          </a:p>
        </p:txBody>
      </p:sp>
      <p:sp>
        <p:nvSpPr>
          <p:cNvPr id="182" name="Google Shape;182;p22"/>
          <p:cNvSpPr txBox="1"/>
          <p:nvPr>
            <p:ph idx="4" type="body"/>
          </p:nvPr>
        </p:nvSpPr>
        <p:spPr>
          <a:xfrm>
            <a:off x="4562771"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2200"/>
              <a:t>Snail Mail</a:t>
            </a:r>
            <a:endParaRPr sz="2200"/>
          </a:p>
        </p:txBody>
      </p:sp>
      <p:sp>
        <p:nvSpPr>
          <p:cNvPr id="183" name="Google Shape;183;p22"/>
          <p:cNvSpPr txBox="1"/>
          <p:nvPr>
            <p:ph idx="5" type="body"/>
          </p:nvPr>
        </p:nvSpPr>
        <p:spPr>
          <a:xfrm>
            <a:off x="414632" y="2562227"/>
            <a:ext cx="1583400" cy="19188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800"/>
              <a:buNone/>
            </a:pPr>
            <a:r>
              <a:rPr lang="en"/>
              <a:t>Agency replies submitted via portal create a </a:t>
            </a:r>
            <a:r>
              <a:rPr b="1" lang="en"/>
              <a:t>Portal</a:t>
            </a:r>
            <a:r>
              <a:rPr lang="en"/>
              <a:t> task to alert staff that the message and docs need to be attached to the request.</a:t>
            </a:r>
            <a:br>
              <a:rPr lang="en"/>
            </a:br>
            <a:br>
              <a:rPr lang="en"/>
            </a:br>
            <a:r>
              <a:rPr lang="en"/>
              <a:t>Agencies may also use OneDrive, Google Drive, Dropbox, or secure links to provide responsive document uploads. These are password protected and may have an expiration date.</a:t>
            </a:r>
            <a:endParaRPr/>
          </a:p>
        </p:txBody>
      </p:sp>
      <p:sp>
        <p:nvSpPr>
          <p:cNvPr id="184" name="Google Shape;184;p22"/>
          <p:cNvSpPr txBox="1"/>
          <p:nvPr>
            <p:ph idx="7" type="body"/>
          </p:nvPr>
        </p:nvSpPr>
        <p:spPr>
          <a:xfrm>
            <a:off x="2488361" y="2562227"/>
            <a:ext cx="1583400" cy="19188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800"/>
              <a:buNone/>
            </a:pPr>
            <a:r>
              <a:rPr lang="en"/>
              <a:t>Agency replies via email do not require staff assistance unless the email errors</a:t>
            </a:r>
            <a:endParaRPr/>
          </a:p>
        </p:txBody>
      </p:sp>
      <p:sp>
        <p:nvSpPr>
          <p:cNvPr id="185" name="Google Shape;185;p22"/>
          <p:cNvSpPr txBox="1"/>
          <p:nvPr>
            <p:ph idx="9" type="body"/>
          </p:nvPr>
        </p:nvSpPr>
        <p:spPr>
          <a:xfrm>
            <a:off x="4562108" y="2562152"/>
            <a:ext cx="1583400" cy="1918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t>Agency responses and documents are sent via Snail Mail are scanned by our mailroom admin and uploaded to the request</a:t>
            </a:r>
            <a:endParaRPr/>
          </a:p>
          <a:p>
            <a:pPr indent="0" lvl="0" marL="0" rtl="0" algn="l">
              <a:spcBef>
                <a:spcPts val="0"/>
              </a:spcBef>
              <a:spcAft>
                <a:spcPts val="0"/>
              </a:spcAft>
              <a:buNone/>
            </a:pPr>
            <a:r>
              <a:t/>
            </a:r>
            <a:endParaRPr/>
          </a:p>
        </p:txBody>
      </p:sp>
      <p:sp>
        <p:nvSpPr>
          <p:cNvPr id="186" name="Google Shape;186;p22"/>
          <p:cNvSpPr txBox="1"/>
          <p:nvPr>
            <p:ph idx="4" type="body"/>
          </p:nvPr>
        </p:nvSpPr>
        <p:spPr>
          <a:xfrm>
            <a:off x="6686058"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2200"/>
              <a:t>MR Link</a:t>
            </a:r>
            <a:endParaRPr sz="2200"/>
          </a:p>
        </p:txBody>
      </p:sp>
      <p:sp>
        <p:nvSpPr>
          <p:cNvPr id="187" name="Google Shape;187;p22"/>
          <p:cNvSpPr txBox="1"/>
          <p:nvPr>
            <p:ph idx="9" type="body"/>
          </p:nvPr>
        </p:nvSpPr>
        <p:spPr>
          <a:xfrm>
            <a:off x="6685377" y="2562227"/>
            <a:ext cx="1583400" cy="1918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t>If an agency runs into issues uploading files via MuckRock, they can write in to our support helpdesk at </a:t>
            </a:r>
            <a:r>
              <a:rPr lang="en" u="sng">
                <a:hlinkClick r:id="rId3"/>
              </a:rPr>
              <a:t>info@muckrock.com</a:t>
            </a:r>
            <a:r>
              <a:rPr lang="en"/>
              <a:t>, or coordinate another response type with the user. Otherwise, agency replies via MR link do not require staff assistance.</a:t>
            </a:r>
            <a:endParaRPr/>
          </a:p>
        </p:txBody>
      </p:sp>
      <p:sp>
        <p:nvSpPr>
          <p:cNvPr id="188" name="Google Shape;188;p22"/>
          <p:cNvSpPr/>
          <p:nvPr/>
        </p:nvSpPr>
        <p:spPr>
          <a:xfrm>
            <a:off x="466387" y="2056275"/>
            <a:ext cx="292463" cy="360000"/>
          </a:xfrm>
          <a:prstGeom prst="flowChartOffpageConnector">
            <a:avLst/>
          </a:prstGeom>
          <a:solidFill>
            <a:schemeClr val="accent4"/>
          </a:solidFill>
          <a:ln>
            <a:noFill/>
          </a:ln>
        </p:spPr>
        <p:txBody>
          <a:bodyPr anchorCtr="0" anchor="ctr" bIns="13500" lIns="13500" spcFirstLastPara="1" rIns="13500" wrap="square" tIns="13500">
            <a:noAutofit/>
          </a:bodyPr>
          <a:lstStyle/>
          <a:p>
            <a:pPr indent="0" lvl="0" marL="0" rtl="0" algn="ctr">
              <a:spcBef>
                <a:spcPts val="0"/>
              </a:spcBef>
              <a:spcAft>
                <a:spcPts val="0"/>
              </a:spcAft>
              <a:buNone/>
            </a:pPr>
            <a:r>
              <a:rPr b="1" lang="en" sz="700">
                <a:solidFill>
                  <a:schemeClr val="lt1"/>
                </a:solidFill>
                <a:latin typeface="Inter"/>
                <a:ea typeface="Inter"/>
                <a:cs typeface="Inter"/>
                <a:sym typeface="Inter"/>
              </a:rPr>
              <a:t>Task</a:t>
            </a:r>
            <a:endParaRPr b="1" sz="700">
              <a:solidFill>
                <a:schemeClr val="lt1"/>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3"/>
          <p:cNvSpPr txBox="1"/>
          <p:nvPr>
            <p:ph type="title"/>
          </p:nvPr>
        </p:nvSpPr>
        <p:spPr>
          <a:xfrm>
            <a:off x="463158" y="821513"/>
            <a:ext cx="6293400" cy="828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2700"/>
              <a:buFont typeface="Inter"/>
              <a:buNone/>
            </a:pPr>
            <a:r>
              <a:rPr lang="en"/>
              <a:t>Issues with Receiving Responses</a:t>
            </a:r>
            <a:endParaRPr/>
          </a:p>
        </p:txBody>
      </p:sp>
      <p:sp>
        <p:nvSpPr>
          <p:cNvPr id="194" name="Google Shape;194;p23"/>
          <p:cNvSpPr txBox="1"/>
          <p:nvPr>
            <p:ph idx="1" type="subTitle"/>
          </p:nvPr>
        </p:nvSpPr>
        <p:spPr>
          <a:xfrm>
            <a:off x="466380" y="463154"/>
            <a:ext cx="26934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SzPts val="1100"/>
              <a:buNone/>
            </a:pPr>
            <a:r>
              <a:rPr lang="en"/>
              <a:t>FOLLOWING UP ON REQUEST</a:t>
            </a:r>
            <a:endParaRPr/>
          </a:p>
        </p:txBody>
      </p:sp>
      <p:sp>
        <p:nvSpPr>
          <p:cNvPr id="195" name="Google Shape;195;p23"/>
          <p:cNvSpPr txBox="1"/>
          <p:nvPr>
            <p:ph idx="2" type="body"/>
          </p:nvPr>
        </p:nvSpPr>
        <p:spPr>
          <a:xfrm>
            <a:off x="414633"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1800"/>
              <a:t>Portal</a:t>
            </a:r>
            <a:endParaRPr sz="1800"/>
          </a:p>
        </p:txBody>
      </p:sp>
      <p:sp>
        <p:nvSpPr>
          <p:cNvPr id="196" name="Google Shape;196;p23"/>
          <p:cNvSpPr txBox="1"/>
          <p:nvPr>
            <p:ph idx="3" type="body"/>
          </p:nvPr>
        </p:nvSpPr>
        <p:spPr>
          <a:xfrm>
            <a:off x="2123546"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1800"/>
              <a:t>Email</a:t>
            </a:r>
            <a:endParaRPr sz="1800"/>
          </a:p>
        </p:txBody>
      </p:sp>
      <p:sp>
        <p:nvSpPr>
          <p:cNvPr id="197" name="Google Shape;197;p23"/>
          <p:cNvSpPr txBox="1"/>
          <p:nvPr>
            <p:ph idx="4" type="body"/>
          </p:nvPr>
        </p:nvSpPr>
        <p:spPr>
          <a:xfrm>
            <a:off x="3832458"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1800"/>
              <a:t>Snail Mail</a:t>
            </a:r>
            <a:endParaRPr sz="1800"/>
          </a:p>
        </p:txBody>
      </p:sp>
      <p:sp>
        <p:nvSpPr>
          <p:cNvPr id="198" name="Google Shape;198;p23"/>
          <p:cNvSpPr txBox="1"/>
          <p:nvPr>
            <p:ph idx="5" type="body"/>
          </p:nvPr>
        </p:nvSpPr>
        <p:spPr>
          <a:xfrm>
            <a:off x="414632" y="2562227"/>
            <a:ext cx="1583400" cy="1918800"/>
          </a:xfrm>
          <a:prstGeom prst="rect">
            <a:avLst/>
          </a:prstGeom>
          <a:noFill/>
          <a:ln>
            <a:noFill/>
          </a:ln>
        </p:spPr>
        <p:txBody>
          <a:bodyPr anchorCtr="0" anchor="t" bIns="0" lIns="0" spcFirstLastPara="1" rIns="0" wrap="square" tIns="0">
            <a:noAutofit/>
          </a:bodyPr>
          <a:lstStyle/>
          <a:p>
            <a:pPr indent="-215900" lvl="0" marL="342900" rtl="0" algn="l">
              <a:lnSpc>
                <a:spcPct val="110000"/>
              </a:lnSpc>
              <a:spcBef>
                <a:spcPts val="0"/>
              </a:spcBef>
              <a:spcAft>
                <a:spcPts val="0"/>
              </a:spcAft>
              <a:buSzPts val="800"/>
              <a:buChar char=""/>
            </a:pPr>
            <a:r>
              <a:rPr lang="en"/>
              <a:t>Login issues</a:t>
            </a:r>
            <a:endParaRPr/>
          </a:p>
          <a:p>
            <a:pPr indent="-215900" lvl="0" marL="342900" rtl="0" algn="l">
              <a:lnSpc>
                <a:spcPct val="110000"/>
              </a:lnSpc>
              <a:spcBef>
                <a:spcPts val="0"/>
              </a:spcBef>
              <a:spcAft>
                <a:spcPts val="0"/>
              </a:spcAft>
              <a:buSzPts val="800"/>
              <a:buChar char=""/>
            </a:pPr>
            <a:r>
              <a:rPr lang="en"/>
              <a:t>Expired account</a:t>
            </a:r>
            <a:endParaRPr/>
          </a:p>
          <a:p>
            <a:pPr indent="-215900" lvl="0" marL="342900" rtl="0" algn="l">
              <a:lnSpc>
                <a:spcPct val="110000"/>
              </a:lnSpc>
              <a:spcBef>
                <a:spcPts val="0"/>
              </a:spcBef>
              <a:spcAft>
                <a:spcPts val="0"/>
              </a:spcAft>
              <a:buSzPts val="800"/>
              <a:buChar char=""/>
            </a:pPr>
            <a:r>
              <a:rPr lang="en"/>
              <a:t>New portal</a:t>
            </a:r>
            <a:endParaRPr/>
          </a:p>
        </p:txBody>
      </p:sp>
      <p:sp>
        <p:nvSpPr>
          <p:cNvPr id="199" name="Google Shape;199;p23"/>
          <p:cNvSpPr txBox="1"/>
          <p:nvPr>
            <p:ph idx="7" type="body"/>
          </p:nvPr>
        </p:nvSpPr>
        <p:spPr>
          <a:xfrm>
            <a:off x="2087205" y="2562152"/>
            <a:ext cx="1583400" cy="1918800"/>
          </a:xfrm>
          <a:prstGeom prst="rect">
            <a:avLst/>
          </a:prstGeom>
          <a:noFill/>
          <a:ln>
            <a:noFill/>
          </a:ln>
        </p:spPr>
        <p:txBody>
          <a:bodyPr anchorCtr="0" anchor="t" bIns="0" lIns="0" spcFirstLastPara="1" rIns="0" wrap="square" tIns="0">
            <a:noAutofit/>
          </a:bodyPr>
          <a:lstStyle/>
          <a:p>
            <a:pPr indent="-215900" lvl="0" marL="342900" rtl="0" algn="l">
              <a:spcBef>
                <a:spcPts val="0"/>
              </a:spcBef>
              <a:spcAft>
                <a:spcPts val="0"/>
              </a:spcAft>
              <a:buSzPts val="800"/>
              <a:buChar char=""/>
            </a:pPr>
            <a:r>
              <a:rPr lang="en"/>
              <a:t>Missing emails</a:t>
            </a:r>
            <a:endParaRPr/>
          </a:p>
          <a:p>
            <a:pPr indent="-215900" lvl="0" marL="342900" rtl="0" algn="l">
              <a:spcBef>
                <a:spcPts val="0"/>
              </a:spcBef>
              <a:spcAft>
                <a:spcPts val="0"/>
              </a:spcAft>
              <a:buSzPts val="800"/>
              <a:buChar char=""/>
            </a:pPr>
            <a:r>
              <a:rPr lang="en"/>
              <a:t>Email errors</a:t>
            </a:r>
            <a:endParaRPr/>
          </a:p>
        </p:txBody>
      </p:sp>
      <p:sp>
        <p:nvSpPr>
          <p:cNvPr id="200" name="Google Shape;200;p23"/>
          <p:cNvSpPr txBox="1"/>
          <p:nvPr>
            <p:ph idx="9" type="body"/>
          </p:nvPr>
        </p:nvSpPr>
        <p:spPr>
          <a:xfrm>
            <a:off x="3831796" y="2562152"/>
            <a:ext cx="1583400" cy="1918800"/>
          </a:xfrm>
          <a:prstGeom prst="rect">
            <a:avLst/>
          </a:prstGeom>
          <a:noFill/>
          <a:ln>
            <a:noFill/>
          </a:ln>
        </p:spPr>
        <p:txBody>
          <a:bodyPr anchorCtr="0" anchor="t" bIns="0" lIns="0" spcFirstLastPara="1" rIns="0" wrap="square" tIns="0">
            <a:noAutofit/>
          </a:bodyPr>
          <a:lstStyle/>
          <a:p>
            <a:pPr indent="-215900" lvl="0" marL="342900" rtl="0" algn="l">
              <a:spcBef>
                <a:spcPts val="0"/>
              </a:spcBef>
              <a:spcAft>
                <a:spcPts val="0"/>
              </a:spcAft>
              <a:buSzPts val="800"/>
              <a:buChar char=""/>
            </a:pPr>
            <a:r>
              <a:rPr lang="en"/>
              <a:t>Missing mail</a:t>
            </a:r>
            <a:endParaRPr/>
          </a:p>
          <a:p>
            <a:pPr indent="0" lvl="0" marL="342900" rtl="0" algn="l">
              <a:spcBef>
                <a:spcPts val="0"/>
              </a:spcBef>
              <a:spcAft>
                <a:spcPts val="0"/>
              </a:spcAft>
              <a:buNone/>
            </a:pPr>
            <a:r>
              <a:t/>
            </a:r>
            <a:endParaRPr/>
          </a:p>
          <a:p>
            <a:pPr indent="0" lvl="0" marL="0" rtl="0" algn="l">
              <a:spcBef>
                <a:spcPts val="0"/>
              </a:spcBef>
              <a:spcAft>
                <a:spcPts val="0"/>
              </a:spcAft>
              <a:buNone/>
            </a:pPr>
            <a:r>
              <a:t/>
            </a:r>
            <a:endParaRPr/>
          </a:p>
        </p:txBody>
      </p:sp>
      <p:sp>
        <p:nvSpPr>
          <p:cNvPr id="201" name="Google Shape;201;p23"/>
          <p:cNvSpPr txBox="1"/>
          <p:nvPr>
            <p:ph idx="12" type="sldNum"/>
          </p:nvPr>
        </p:nvSpPr>
        <p:spPr>
          <a:xfrm>
            <a:off x="6416873" y="3686176"/>
            <a:ext cx="184200" cy="85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
        <p:nvSpPr>
          <p:cNvPr id="202" name="Google Shape;202;p23"/>
          <p:cNvSpPr txBox="1"/>
          <p:nvPr>
            <p:ph idx="4" type="body"/>
          </p:nvPr>
        </p:nvSpPr>
        <p:spPr>
          <a:xfrm>
            <a:off x="5542064"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1800"/>
              <a:t>MR Link</a:t>
            </a:r>
            <a:endParaRPr sz="1800"/>
          </a:p>
        </p:txBody>
      </p:sp>
      <p:sp>
        <p:nvSpPr>
          <p:cNvPr id="203" name="Google Shape;203;p23"/>
          <p:cNvSpPr txBox="1"/>
          <p:nvPr>
            <p:ph idx="9" type="body"/>
          </p:nvPr>
        </p:nvSpPr>
        <p:spPr>
          <a:xfrm>
            <a:off x="5541383" y="2562227"/>
            <a:ext cx="1583400" cy="1918800"/>
          </a:xfrm>
          <a:prstGeom prst="rect">
            <a:avLst/>
          </a:prstGeom>
          <a:noFill/>
          <a:ln>
            <a:noFill/>
          </a:ln>
        </p:spPr>
        <p:txBody>
          <a:bodyPr anchorCtr="0" anchor="t" bIns="0" lIns="0" spcFirstLastPara="1" rIns="0" wrap="square" tIns="0">
            <a:noAutofit/>
          </a:bodyPr>
          <a:lstStyle/>
          <a:p>
            <a:pPr indent="-215900" lvl="0" marL="342900" rtl="0" algn="l">
              <a:spcBef>
                <a:spcPts val="0"/>
              </a:spcBef>
              <a:spcAft>
                <a:spcPts val="0"/>
              </a:spcAft>
              <a:buSzPts val="800"/>
              <a:buChar char=""/>
            </a:pPr>
            <a:r>
              <a:rPr lang="en"/>
              <a:t>Agency unable to use link </a:t>
            </a:r>
            <a:endParaRPr/>
          </a:p>
          <a:p>
            <a:pPr indent="-215900" lvl="0" marL="342900" rtl="0" algn="l">
              <a:spcBef>
                <a:spcPts val="0"/>
              </a:spcBef>
              <a:spcAft>
                <a:spcPts val="0"/>
              </a:spcAft>
              <a:buSzPts val="800"/>
              <a:buChar char=""/>
            </a:pPr>
            <a:r>
              <a:rPr lang="en"/>
              <a:t>Large file uploads</a:t>
            </a:r>
            <a:endParaRPr/>
          </a:p>
        </p:txBody>
      </p:sp>
      <p:sp>
        <p:nvSpPr>
          <p:cNvPr id="204" name="Google Shape;204;p23"/>
          <p:cNvSpPr txBox="1"/>
          <p:nvPr>
            <p:ph idx="4" type="body"/>
          </p:nvPr>
        </p:nvSpPr>
        <p:spPr>
          <a:xfrm>
            <a:off x="7252355" y="1512677"/>
            <a:ext cx="1582800" cy="543600"/>
          </a:xfrm>
          <a:prstGeom prst="rect">
            <a:avLst/>
          </a:prstGeom>
          <a:gradFill>
            <a:gsLst>
              <a:gs pos="0">
                <a:schemeClr val="accent1"/>
              </a:gs>
              <a:gs pos="100000">
                <a:schemeClr val="accent2"/>
              </a:gs>
            </a:gsLst>
            <a:lin ang="13500032" scaled="0"/>
          </a:gradFill>
          <a:ln>
            <a:noFill/>
          </a:ln>
        </p:spPr>
        <p:txBody>
          <a:bodyPr anchorCtr="0" anchor="ctr" bIns="0" lIns="137150" spcFirstLastPara="1" rIns="137150" wrap="square" tIns="0">
            <a:noAutofit/>
          </a:bodyPr>
          <a:lstStyle/>
          <a:p>
            <a:pPr indent="0" lvl="0" marL="0" rtl="0" algn="l">
              <a:lnSpc>
                <a:spcPct val="100000"/>
              </a:lnSpc>
              <a:spcBef>
                <a:spcPts val="0"/>
              </a:spcBef>
              <a:spcAft>
                <a:spcPts val="0"/>
              </a:spcAft>
              <a:buSzPts val="3000"/>
              <a:buNone/>
            </a:pPr>
            <a:r>
              <a:rPr lang="en" sz="1800"/>
              <a:t>Secure Link</a:t>
            </a:r>
            <a:endParaRPr sz="1800"/>
          </a:p>
        </p:txBody>
      </p:sp>
      <p:sp>
        <p:nvSpPr>
          <p:cNvPr id="205" name="Google Shape;205;p23"/>
          <p:cNvSpPr txBox="1"/>
          <p:nvPr>
            <p:ph idx="9" type="body"/>
          </p:nvPr>
        </p:nvSpPr>
        <p:spPr>
          <a:xfrm>
            <a:off x="7251674" y="2562227"/>
            <a:ext cx="1583400" cy="1918800"/>
          </a:xfrm>
          <a:prstGeom prst="rect">
            <a:avLst/>
          </a:prstGeom>
          <a:noFill/>
          <a:ln>
            <a:noFill/>
          </a:ln>
        </p:spPr>
        <p:txBody>
          <a:bodyPr anchorCtr="0" anchor="t" bIns="0" lIns="0" spcFirstLastPara="1" rIns="0" wrap="square" tIns="0">
            <a:noAutofit/>
          </a:bodyPr>
          <a:lstStyle/>
          <a:p>
            <a:pPr indent="-215900" lvl="0" marL="342900" rtl="0" algn="l">
              <a:spcBef>
                <a:spcPts val="0"/>
              </a:spcBef>
              <a:spcAft>
                <a:spcPts val="0"/>
              </a:spcAft>
              <a:buSzPts val="800"/>
              <a:buChar char=""/>
            </a:pPr>
            <a:r>
              <a:rPr lang="en"/>
              <a:t>Expired link</a:t>
            </a:r>
            <a:endParaRPr/>
          </a:p>
          <a:p>
            <a:pPr indent="-215900" lvl="0" marL="342900" rtl="0" algn="l">
              <a:spcBef>
                <a:spcPts val="0"/>
              </a:spcBef>
              <a:spcAft>
                <a:spcPts val="0"/>
              </a:spcAft>
              <a:buSzPts val="800"/>
              <a:buChar char=""/>
            </a:pPr>
            <a:r>
              <a:rPr lang="en"/>
              <a:t>Non-functioning passwords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4"/>
          <p:cNvSpPr txBox="1"/>
          <p:nvPr>
            <p:ph idx="1" type="subTitle"/>
          </p:nvPr>
        </p:nvSpPr>
        <p:spPr>
          <a:xfrm>
            <a:off x="466380" y="463154"/>
            <a:ext cx="26934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SzPts val="1100"/>
              <a:buNone/>
            </a:pPr>
            <a:r>
              <a:rPr lang="en"/>
              <a:t>FOLLOWING UP ON REQUEST</a:t>
            </a:r>
            <a:endParaRPr/>
          </a:p>
        </p:txBody>
      </p:sp>
      <p:sp>
        <p:nvSpPr>
          <p:cNvPr id="211" name="Google Shape;211;p24"/>
          <p:cNvSpPr/>
          <p:nvPr/>
        </p:nvSpPr>
        <p:spPr>
          <a:xfrm>
            <a:off x="643248" y="1871275"/>
            <a:ext cx="391575" cy="360000"/>
          </a:xfrm>
          <a:prstGeom prst="flowChartOffpageConnector">
            <a:avLst/>
          </a:prstGeom>
          <a:solidFill>
            <a:schemeClr val="accent5"/>
          </a:solidFill>
          <a:ln>
            <a:noFill/>
          </a:ln>
        </p:spPr>
        <p:txBody>
          <a:bodyPr anchorCtr="0" anchor="ctr" bIns="13500" lIns="13500" spcFirstLastPara="1" rIns="13500" wrap="square" tIns="13500">
            <a:noAutofit/>
          </a:bodyPr>
          <a:lstStyle/>
          <a:p>
            <a:pPr indent="0" lvl="0" marL="0" rtl="0" algn="ctr">
              <a:spcBef>
                <a:spcPts val="0"/>
              </a:spcBef>
              <a:spcAft>
                <a:spcPts val="0"/>
              </a:spcAft>
              <a:buNone/>
            </a:pPr>
            <a:r>
              <a:rPr b="1" lang="en" sz="700">
                <a:solidFill>
                  <a:schemeClr val="lt1"/>
                </a:solidFill>
                <a:latin typeface="Inter"/>
                <a:ea typeface="Inter"/>
                <a:cs typeface="Inter"/>
                <a:sym typeface="Inter"/>
              </a:rPr>
              <a:t>Ticket</a:t>
            </a:r>
            <a:endParaRPr b="1" sz="700">
              <a:solidFill>
                <a:schemeClr val="lt1"/>
              </a:solidFill>
              <a:latin typeface="Inter"/>
              <a:ea typeface="Inter"/>
              <a:cs typeface="Inter"/>
              <a:sym typeface="Inter"/>
            </a:endParaRPr>
          </a:p>
        </p:txBody>
      </p:sp>
      <p:sp>
        <p:nvSpPr>
          <p:cNvPr id="212" name="Google Shape;212;p24"/>
          <p:cNvSpPr/>
          <p:nvPr/>
        </p:nvSpPr>
        <p:spPr>
          <a:xfrm>
            <a:off x="643248" y="2712375"/>
            <a:ext cx="391575" cy="360000"/>
          </a:xfrm>
          <a:prstGeom prst="flowChartOffpageConnector">
            <a:avLst/>
          </a:prstGeom>
          <a:solidFill>
            <a:schemeClr val="accent5"/>
          </a:solidFill>
          <a:ln>
            <a:noFill/>
          </a:ln>
        </p:spPr>
        <p:txBody>
          <a:bodyPr anchorCtr="0" anchor="ctr" bIns="13500" lIns="13500" spcFirstLastPara="1" rIns="13500" wrap="square" tIns="13500">
            <a:noAutofit/>
          </a:bodyPr>
          <a:lstStyle/>
          <a:p>
            <a:pPr indent="0" lvl="0" marL="0" rtl="0" algn="ctr">
              <a:spcBef>
                <a:spcPts val="0"/>
              </a:spcBef>
              <a:spcAft>
                <a:spcPts val="0"/>
              </a:spcAft>
              <a:buNone/>
            </a:pPr>
            <a:r>
              <a:rPr b="1" lang="en" sz="700">
                <a:solidFill>
                  <a:schemeClr val="lt1"/>
                </a:solidFill>
                <a:latin typeface="Inter"/>
                <a:ea typeface="Inter"/>
                <a:cs typeface="Inter"/>
                <a:sym typeface="Inter"/>
              </a:rPr>
              <a:t>Ticket</a:t>
            </a:r>
            <a:endParaRPr b="1" sz="700">
              <a:solidFill>
                <a:schemeClr val="lt1"/>
              </a:solidFill>
              <a:latin typeface="Inter"/>
              <a:ea typeface="Inter"/>
              <a:cs typeface="Inter"/>
              <a:sym typeface="Inter"/>
            </a:endParaRPr>
          </a:p>
        </p:txBody>
      </p:sp>
      <p:sp>
        <p:nvSpPr>
          <p:cNvPr id="213" name="Google Shape;213;p24"/>
          <p:cNvSpPr/>
          <p:nvPr/>
        </p:nvSpPr>
        <p:spPr>
          <a:xfrm>
            <a:off x="3204723" y="1871275"/>
            <a:ext cx="391575" cy="360000"/>
          </a:xfrm>
          <a:prstGeom prst="flowChartOffpageConnector">
            <a:avLst/>
          </a:prstGeom>
          <a:solidFill>
            <a:schemeClr val="accent5"/>
          </a:solidFill>
          <a:ln>
            <a:noFill/>
          </a:ln>
        </p:spPr>
        <p:txBody>
          <a:bodyPr anchorCtr="0" anchor="ctr" bIns="13500" lIns="13500" spcFirstLastPara="1" rIns="13500" wrap="square" tIns="13500">
            <a:noAutofit/>
          </a:bodyPr>
          <a:lstStyle/>
          <a:p>
            <a:pPr indent="0" lvl="0" marL="0" rtl="0" algn="ctr">
              <a:spcBef>
                <a:spcPts val="0"/>
              </a:spcBef>
              <a:spcAft>
                <a:spcPts val="0"/>
              </a:spcAft>
              <a:buNone/>
            </a:pPr>
            <a:r>
              <a:rPr b="1" lang="en" sz="700">
                <a:solidFill>
                  <a:schemeClr val="lt1"/>
                </a:solidFill>
                <a:latin typeface="Inter"/>
                <a:ea typeface="Inter"/>
                <a:cs typeface="Inter"/>
                <a:sym typeface="Inter"/>
              </a:rPr>
              <a:t>Ticket</a:t>
            </a:r>
            <a:endParaRPr b="1" sz="700">
              <a:solidFill>
                <a:schemeClr val="lt1"/>
              </a:solidFill>
              <a:latin typeface="Inter"/>
              <a:ea typeface="Inter"/>
              <a:cs typeface="Inter"/>
              <a:sym typeface="Inter"/>
            </a:endParaRPr>
          </a:p>
        </p:txBody>
      </p:sp>
      <p:sp>
        <p:nvSpPr>
          <p:cNvPr id="214" name="Google Shape;214;p24"/>
          <p:cNvSpPr/>
          <p:nvPr/>
        </p:nvSpPr>
        <p:spPr>
          <a:xfrm>
            <a:off x="3204723" y="2712375"/>
            <a:ext cx="391575" cy="360000"/>
          </a:xfrm>
          <a:prstGeom prst="flowChartOffpageConnector">
            <a:avLst/>
          </a:prstGeom>
          <a:solidFill>
            <a:schemeClr val="accent5"/>
          </a:solidFill>
          <a:ln>
            <a:noFill/>
          </a:ln>
        </p:spPr>
        <p:txBody>
          <a:bodyPr anchorCtr="0" anchor="ctr" bIns="13500" lIns="13500" spcFirstLastPara="1" rIns="13500" wrap="square" tIns="13500">
            <a:noAutofit/>
          </a:bodyPr>
          <a:lstStyle/>
          <a:p>
            <a:pPr indent="0" lvl="0" marL="0" rtl="0" algn="ctr">
              <a:spcBef>
                <a:spcPts val="0"/>
              </a:spcBef>
              <a:spcAft>
                <a:spcPts val="0"/>
              </a:spcAft>
              <a:buNone/>
            </a:pPr>
            <a:r>
              <a:rPr b="1" lang="en" sz="700">
                <a:solidFill>
                  <a:schemeClr val="lt1"/>
                </a:solidFill>
                <a:latin typeface="Inter"/>
                <a:ea typeface="Inter"/>
                <a:cs typeface="Inter"/>
                <a:sym typeface="Inter"/>
              </a:rPr>
              <a:t>Ticket</a:t>
            </a:r>
            <a:endParaRPr b="1" sz="700">
              <a:solidFill>
                <a:schemeClr val="lt1"/>
              </a:solidFill>
              <a:latin typeface="Inter"/>
              <a:ea typeface="Inter"/>
              <a:cs typeface="Inter"/>
              <a:sym typeface="Inter"/>
            </a:endParaRPr>
          </a:p>
        </p:txBody>
      </p:sp>
      <p:sp>
        <p:nvSpPr>
          <p:cNvPr id="215" name="Google Shape;215;p24"/>
          <p:cNvSpPr/>
          <p:nvPr/>
        </p:nvSpPr>
        <p:spPr>
          <a:xfrm>
            <a:off x="5823348" y="1871275"/>
            <a:ext cx="391575" cy="360000"/>
          </a:xfrm>
          <a:prstGeom prst="flowChartOffpageConnector">
            <a:avLst/>
          </a:prstGeom>
          <a:solidFill>
            <a:schemeClr val="accent5"/>
          </a:solidFill>
          <a:ln>
            <a:noFill/>
          </a:ln>
        </p:spPr>
        <p:txBody>
          <a:bodyPr anchorCtr="0" anchor="ctr" bIns="13500" lIns="13500" spcFirstLastPara="1" rIns="13500" wrap="square" tIns="13500">
            <a:noAutofit/>
          </a:bodyPr>
          <a:lstStyle/>
          <a:p>
            <a:pPr indent="0" lvl="0" marL="0" rtl="0" algn="ctr">
              <a:spcBef>
                <a:spcPts val="0"/>
              </a:spcBef>
              <a:spcAft>
                <a:spcPts val="0"/>
              </a:spcAft>
              <a:buNone/>
            </a:pPr>
            <a:r>
              <a:rPr b="1" lang="en" sz="700">
                <a:solidFill>
                  <a:schemeClr val="lt1"/>
                </a:solidFill>
                <a:latin typeface="Inter"/>
                <a:ea typeface="Inter"/>
                <a:cs typeface="Inter"/>
                <a:sym typeface="Inter"/>
              </a:rPr>
              <a:t>Ticket</a:t>
            </a:r>
            <a:endParaRPr b="1" sz="700">
              <a:solidFill>
                <a:schemeClr val="lt1"/>
              </a:solidFill>
              <a:latin typeface="Inter"/>
              <a:ea typeface="Inter"/>
              <a:cs typeface="Inter"/>
              <a:sym typeface="Inter"/>
            </a:endParaRPr>
          </a:p>
        </p:txBody>
      </p:sp>
      <p:sp>
        <p:nvSpPr>
          <p:cNvPr id="216" name="Google Shape;216;p24"/>
          <p:cNvSpPr/>
          <p:nvPr/>
        </p:nvSpPr>
        <p:spPr>
          <a:xfrm>
            <a:off x="5823348" y="2712375"/>
            <a:ext cx="391575" cy="360000"/>
          </a:xfrm>
          <a:prstGeom prst="flowChartOffpageConnector">
            <a:avLst/>
          </a:prstGeom>
          <a:solidFill>
            <a:schemeClr val="accent5"/>
          </a:solidFill>
          <a:ln>
            <a:noFill/>
          </a:ln>
        </p:spPr>
        <p:txBody>
          <a:bodyPr anchorCtr="0" anchor="ctr" bIns="13500" lIns="13500" spcFirstLastPara="1" rIns="13500" wrap="square" tIns="13500">
            <a:noAutofit/>
          </a:bodyPr>
          <a:lstStyle/>
          <a:p>
            <a:pPr indent="0" lvl="0" marL="0" rtl="0" algn="ctr">
              <a:spcBef>
                <a:spcPts val="0"/>
              </a:spcBef>
              <a:spcAft>
                <a:spcPts val="0"/>
              </a:spcAft>
              <a:buNone/>
            </a:pPr>
            <a:r>
              <a:rPr b="1" lang="en" sz="700">
                <a:solidFill>
                  <a:schemeClr val="lt1"/>
                </a:solidFill>
                <a:latin typeface="Inter"/>
                <a:ea typeface="Inter"/>
                <a:cs typeface="Inter"/>
                <a:sym typeface="Inter"/>
              </a:rPr>
              <a:t>Ticket</a:t>
            </a:r>
            <a:endParaRPr b="1" sz="700">
              <a:solidFill>
                <a:schemeClr val="lt1"/>
              </a:solidFill>
              <a:latin typeface="Inter"/>
              <a:ea typeface="Inter"/>
              <a:cs typeface="Inter"/>
              <a:sym typeface="Inter"/>
            </a:endParaRPr>
          </a:p>
        </p:txBody>
      </p:sp>
      <p:sp>
        <p:nvSpPr>
          <p:cNvPr id="217" name="Google Shape;217;p24"/>
          <p:cNvSpPr txBox="1"/>
          <p:nvPr/>
        </p:nvSpPr>
        <p:spPr>
          <a:xfrm>
            <a:off x="1034831" y="1871269"/>
            <a:ext cx="1731000" cy="261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Clr>
                <a:schemeClr val="lt1"/>
              </a:buClr>
              <a:buSzPts val="1100"/>
              <a:buFont typeface="Arial"/>
              <a:buNone/>
            </a:pPr>
            <a:r>
              <a:rPr b="1" lang="en" sz="800">
                <a:solidFill>
                  <a:srgbClr val="111111"/>
                </a:solidFill>
                <a:latin typeface="Inter"/>
                <a:ea typeface="Inter"/>
                <a:cs typeface="Inter"/>
                <a:sym typeface="Inter"/>
              </a:rPr>
              <a:t>Non-responsive agency</a:t>
            </a:r>
            <a:endParaRPr sz="1100">
              <a:latin typeface="Inter"/>
              <a:ea typeface="Inter"/>
              <a:cs typeface="Inter"/>
              <a:sym typeface="Inter"/>
            </a:endParaRPr>
          </a:p>
        </p:txBody>
      </p:sp>
      <p:sp>
        <p:nvSpPr>
          <p:cNvPr id="218" name="Google Shape;218;p24"/>
          <p:cNvSpPr txBox="1"/>
          <p:nvPr/>
        </p:nvSpPr>
        <p:spPr>
          <a:xfrm>
            <a:off x="1034831" y="2712375"/>
            <a:ext cx="1731000" cy="384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Clr>
                <a:srgbClr val="000000"/>
              </a:buClr>
              <a:buSzPts val="1100"/>
              <a:buFont typeface="Arial"/>
              <a:buNone/>
            </a:pPr>
            <a:r>
              <a:rPr b="1" lang="en" sz="800">
                <a:solidFill>
                  <a:srgbClr val="111111"/>
                </a:solidFill>
                <a:latin typeface="Inter"/>
                <a:ea typeface="Inter"/>
                <a:cs typeface="Inter"/>
                <a:sym typeface="Inter"/>
              </a:rPr>
              <a:t>Communication ended up on the request inappropriately </a:t>
            </a:r>
            <a:endParaRPr sz="1100">
              <a:latin typeface="Inter"/>
              <a:ea typeface="Inter"/>
              <a:cs typeface="Inter"/>
              <a:sym typeface="Inter"/>
            </a:endParaRPr>
          </a:p>
        </p:txBody>
      </p:sp>
      <p:sp>
        <p:nvSpPr>
          <p:cNvPr id="219" name="Google Shape;219;p24"/>
          <p:cNvSpPr txBox="1"/>
          <p:nvPr/>
        </p:nvSpPr>
        <p:spPr>
          <a:xfrm>
            <a:off x="3610238" y="1871269"/>
            <a:ext cx="1731000" cy="261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800">
                <a:solidFill>
                  <a:srgbClr val="111111"/>
                </a:solidFill>
                <a:latin typeface="Inter"/>
                <a:ea typeface="Inter"/>
                <a:cs typeface="Inter"/>
                <a:sym typeface="Inter"/>
              </a:rPr>
              <a:t>In-state citizenship verification</a:t>
            </a:r>
            <a:endParaRPr sz="1100">
              <a:latin typeface="Inter"/>
              <a:ea typeface="Inter"/>
              <a:cs typeface="Inter"/>
              <a:sym typeface="Inter"/>
            </a:endParaRPr>
          </a:p>
        </p:txBody>
      </p:sp>
      <p:sp>
        <p:nvSpPr>
          <p:cNvPr id="220" name="Google Shape;220;p24"/>
          <p:cNvSpPr txBox="1"/>
          <p:nvPr/>
        </p:nvSpPr>
        <p:spPr>
          <a:xfrm>
            <a:off x="3610238" y="2712375"/>
            <a:ext cx="1731000" cy="507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Clr>
                <a:srgbClr val="000000"/>
              </a:buClr>
              <a:buSzPts val="1100"/>
              <a:buFont typeface="Arial"/>
              <a:buNone/>
            </a:pPr>
            <a:r>
              <a:rPr b="1" lang="en" sz="800">
                <a:solidFill>
                  <a:srgbClr val="111111"/>
                </a:solidFill>
                <a:latin typeface="Inter"/>
                <a:ea typeface="Inter"/>
                <a:cs typeface="Inter"/>
                <a:sym typeface="Inter"/>
              </a:rPr>
              <a:t>Agency is asking the requester to fill out a form OR requesting additional information </a:t>
            </a:r>
            <a:endParaRPr sz="1100">
              <a:latin typeface="Inter"/>
              <a:ea typeface="Inter"/>
              <a:cs typeface="Inter"/>
              <a:sym typeface="Inter"/>
            </a:endParaRPr>
          </a:p>
        </p:txBody>
      </p:sp>
      <p:sp>
        <p:nvSpPr>
          <p:cNvPr id="221" name="Google Shape;221;p24"/>
          <p:cNvSpPr txBox="1"/>
          <p:nvPr/>
        </p:nvSpPr>
        <p:spPr>
          <a:xfrm>
            <a:off x="6242794" y="1871269"/>
            <a:ext cx="1731000" cy="507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800">
                <a:solidFill>
                  <a:srgbClr val="111111"/>
                </a:solidFill>
                <a:latin typeface="Inter"/>
                <a:ea typeface="Inter"/>
                <a:cs typeface="Inter"/>
                <a:sym typeface="Inter"/>
              </a:rPr>
              <a:t>Agency refusing MuckRock requests OR rerouting the request</a:t>
            </a:r>
            <a:endParaRPr sz="1100">
              <a:latin typeface="Inter"/>
              <a:ea typeface="Inter"/>
              <a:cs typeface="Inter"/>
              <a:sym typeface="Inter"/>
            </a:endParaRPr>
          </a:p>
        </p:txBody>
      </p:sp>
      <p:sp>
        <p:nvSpPr>
          <p:cNvPr id="222" name="Google Shape;222;p24"/>
          <p:cNvSpPr txBox="1"/>
          <p:nvPr/>
        </p:nvSpPr>
        <p:spPr>
          <a:xfrm>
            <a:off x="6242794" y="2712375"/>
            <a:ext cx="1731000" cy="384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800">
                <a:solidFill>
                  <a:srgbClr val="111111"/>
                </a:solidFill>
                <a:latin typeface="Inter"/>
                <a:ea typeface="Inter"/>
                <a:cs typeface="Inter"/>
                <a:sym typeface="Inter"/>
              </a:rPr>
              <a:t>Missing communication from the agency</a:t>
            </a:r>
            <a:endParaRPr b="1" sz="800">
              <a:solidFill>
                <a:srgbClr val="111111"/>
              </a:solidFill>
              <a:latin typeface="Inter"/>
              <a:ea typeface="Inter"/>
              <a:cs typeface="Inter"/>
              <a:sym typeface="Inter"/>
            </a:endParaRPr>
          </a:p>
        </p:txBody>
      </p:sp>
      <p:sp>
        <p:nvSpPr>
          <p:cNvPr id="223" name="Google Shape;223;p24"/>
          <p:cNvSpPr txBox="1"/>
          <p:nvPr>
            <p:ph type="title"/>
          </p:nvPr>
        </p:nvSpPr>
        <p:spPr>
          <a:xfrm>
            <a:off x="463158" y="821513"/>
            <a:ext cx="6293400" cy="828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2700"/>
              <a:buFont typeface="Inter"/>
              <a:buNone/>
            </a:pPr>
            <a:r>
              <a:rPr lang="en"/>
              <a:t>Other Issues with Responses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