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g3cf7d414608_0_4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3" name="Google Shape;1723;g3cf7d414608_0_4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g3cfdb74a2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9" name="Google Shape;1729;g3cfdb74a2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3cf7d414608_0_63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1400">
                <a:solidFill>
                  <a:schemeClr val="dk1"/>
                </a:solidFill>
                <a:highlight>
                  <a:srgbClr val="FF7559"/>
                </a:highlight>
              </a:rPr>
              <a:t>Key points: </a:t>
            </a:r>
            <a:endParaRPr b="1" i="1" sz="1400">
              <a:solidFill>
                <a:schemeClr val="dk1"/>
              </a:solidFill>
              <a:highlight>
                <a:srgbClr val="FF7559"/>
              </a:highlight>
            </a:endParaRPr>
          </a:p>
          <a:p>
            <a:pPr indent="-317500" lvl="0" marL="457200" rtl="0" algn="l">
              <a:lnSpc>
                <a:spcPct val="115000"/>
              </a:lnSpc>
              <a:spcBef>
                <a:spcPts val="0"/>
              </a:spcBef>
              <a:spcAft>
                <a:spcPts val="0"/>
              </a:spcAft>
              <a:buClr>
                <a:srgbClr val="202124"/>
              </a:buClr>
              <a:buSzPts val="1400"/>
              <a:buFont typeface="Roboto"/>
              <a:buChar char="●"/>
            </a:pPr>
            <a:r>
              <a:rPr lang="en" sz="1400">
                <a:solidFill>
                  <a:srgbClr val="202124"/>
                </a:solidFill>
                <a:latin typeface="Roboto"/>
                <a:ea typeface="Roboto"/>
                <a:cs typeface="Roboto"/>
                <a:sym typeface="Roboto"/>
              </a:rPr>
              <a:t>AJ started Everlaw nearly 15 years ago because he was passionate about solving the technical challenges that legal professionals face</a:t>
            </a:r>
            <a:endParaRPr sz="1400">
              <a:solidFill>
                <a:srgbClr val="202124"/>
              </a:solidFill>
              <a:latin typeface="Roboto"/>
              <a:ea typeface="Roboto"/>
              <a:cs typeface="Roboto"/>
              <a:sym typeface="Roboto"/>
            </a:endParaRPr>
          </a:p>
          <a:p>
            <a:pPr indent="-317500" lvl="0" marL="457200" rtl="0" algn="l">
              <a:lnSpc>
                <a:spcPct val="115000"/>
              </a:lnSpc>
              <a:spcBef>
                <a:spcPts val="0"/>
              </a:spcBef>
              <a:spcAft>
                <a:spcPts val="0"/>
              </a:spcAft>
              <a:buClr>
                <a:srgbClr val="202124"/>
              </a:buClr>
              <a:buSzPts val="1400"/>
              <a:buFont typeface="Roboto"/>
              <a:buChar char="●"/>
            </a:pPr>
            <a:r>
              <a:rPr lang="en" sz="1400">
                <a:solidFill>
                  <a:srgbClr val="202124"/>
                </a:solidFill>
                <a:latin typeface="Roboto"/>
                <a:ea typeface="Roboto"/>
                <a:cs typeface="Roboto"/>
                <a:sym typeface="Roboto"/>
              </a:rPr>
              <a:t>He believed that the legal profession deserves better technology to solve some of those challenges; challenges that have only gotten steeper</a:t>
            </a:r>
            <a:endParaRPr sz="1400">
              <a:solidFill>
                <a:srgbClr val="202124"/>
              </a:solidFill>
              <a:latin typeface="Roboto"/>
              <a:ea typeface="Roboto"/>
              <a:cs typeface="Roboto"/>
              <a:sym typeface="Roboto"/>
            </a:endParaRPr>
          </a:p>
          <a:p>
            <a:pPr indent="-317500" lvl="0" marL="457200" rtl="0" algn="l">
              <a:lnSpc>
                <a:spcPct val="115000"/>
              </a:lnSpc>
              <a:spcBef>
                <a:spcPts val="0"/>
              </a:spcBef>
              <a:spcAft>
                <a:spcPts val="0"/>
              </a:spcAft>
              <a:buClr>
                <a:srgbClr val="202124"/>
              </a:buClr>
              <a:buSzPts val="1400"/>
              <a:buFont typeface="Roboto"/>
              <a:buChar char="●"/>
            </a:pPr>
            <a:r>
              <a:rPr lang="en" sz="1400">
                <a:solidFill>
                  <a:srgbClr val="202124"/>
                </a:solidFill>
                <a:latin typeface="Roboto"/>
                <a:ea typeface="Roboto"/>
                <a:cs typeface="Roboto"/>
                <a:sym typeface="Roboto"/>
              </a:rPr>
              <a:t>In fact, we’ve reached a remarkable intersection of challenges, some about data and some about how work is done. </a:t>
            </a:r>
            <a:endParaRPr sz="1400">
              <a:solidFill>
                <a:srgbClr val="202124"/>
              </a:solidFill>
              <a:latin typeface="Roboto"/>
              <a:ea typeface="Roboto"/>
              <a:cs typeface="Roboto"/>
              <a:sym typeface="Roboto"/>
            </a:endParaRPr>
          </a:p>
          <a:p>
            <a:pPr indent="-317500" lvl="0" marL="457200" rtl="0" algn="l">
              <a:lnSpc>
                <a:spcPct val="115000"/>
              </a:lnSpc>
              <a:spcBef>
                <a:spcPts val="0"/>
              </a:spcBef>
              <a:spcAft>
                <a:spcPts val="0"/>
              </a:spcAft>
              <a:buClr>
                <a:srgbClr val="202124"/>
              </a:buClr>
              <a:buSzPts val="1400"/>
              <a:buFont typeface="Roboto"/>
              <a:buChar char="●"/>
            </a:pPr>
            <a:r>
              <a:rPr lang="en" sz="1400">
                <a:solidFill>
                  <a:srgbClr val="202124"/>
                </a:solidFill>
                <a:latin typeface="Roboto"/>
                <a:ea typeface="Roboto"/>
                <a:cs typeface="Roboto"/>
                <a:sym typeface="Roboto"/>
              </a:rPr>
              <a:t>That’s why Everlaw is focused on building better technology — one, unified legal solution that legal teams can easily use, leaving the technical challenges to us and allowing legal teams to focus on the work they actually want to do.</a:t>
            </a:r>
            <a:endParaRPr sz="1400">
              <a:solidFill>
                <a:srgbClr val="202124"/>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02124"/>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i="1" lang="en" sz="1400">
                <a:solidFill>
                  <a:schemeClr val="dk1"/>
                </a:solidFill>
                <a:highlight>
                  <a:srgbClr val="DECCF7"/>
                </a:highlight>
              </a:rPr>
              <a:t>Engagement question:</a:t>
            </a:r>
            <a:r>
              <a:rPr lang="en"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b="1" i="1" lang="en" sz="1400">
                <a:solidFill>
                  <a:schemeClr val="dk1"/>
                </a:solidFill>
                <a:highlight>
                  <a:srgbClr val="B3F98F"/>
                </a:highlight>
              </a:rPr>
              <a:t>Transition: </a:t>
            </a:r>
            <a:endParaRPr b="1" i="1" sz="1400">
              <a:solidFill>
                <a:schemeClr val="dk1"/>
              </a:solidFill>
              <a:highlight>
                <a:srgbClr val="B3F98F"/>
              </a:highlight>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latin typeface="Roboto"/>
                <a:ea typeface="Roboto"/>
                <a:cs typeface="Roboto"/>
                <a:sym typeface="Roboto"/>
              </a:rPr>
              <a:t>So when you bring that vision to life, you have Everlaw.</a:t>
            </a:r>
            <a:endParaRPr sz="1400">
              <a:solidFill>
                <a:srgbClr val="202124"/>
              </a:solidFill>
              <a:latin typeface="Roboto"/>
              <a:ea typeface="Roboto"/>
              <a:cs typeface="Roboto"/>
              <a:sym typeface="Roboto"/>
            </a:endParaRPr>
          </a:p>
        </p:txBody>
      </p:sp>
      <p:sp>
        <p:nvSpPr>
          <p:cNvPr id="1734" name="Google Shape;1734;g3cf7d414608_0_6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3cf7d414608_0_79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6" name="Google Shape;1746;g3cf7d414608_0_79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Avenir"/>
              <a:ea typeface="Avenir"/>
              <a:cs typeface="Avenir"/>
              <a:sym typeface="Avenir"/>
            </a:endParaRPr>
          </a:p>
        </p:txBody>
      </p:sp>
      <p:sp>
        <p:nvSpPr>
          <p:cNvPr id="1747" name="Google Shape;1747;g3cf7d414608_0_798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g3cf7d414608_0_1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4" name="Google Shape;1784;g3cf7d414608_0_1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highlight>
                  <a:srgbClr val="9E9E9E"/>
                </a:highlight>
                <a:latin typeface="Avenir"/>
                <a:ea typeface="Avenir"/>
                <a:cs typeface="Avenir"/>
                <a:sym typeface="Avenir"/>
              </a:rPr>
              <a:t>VALUE MESSAGING GUIDE</a:t>
            </a:r>
            <a:endParaRPr b="1" sz="1000">
              <a:solidFill>
                <a:schemeClr val="dk1"/>
              </a:solidFill>
              <a:highlight>
                <a:srgbClr val="9E9E9E"/>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sz="1000">
              <a:solidFill>
                <a:schemeClr val="dk1"/>
              </a:solidFill>
              <a:highlight>
                <a:srgbClr val="FF7559"/>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FF7559"/>
                </a:highlight>
                <a:latin typeface="Avenir"/>
                <a:ea typeface="Avenir"/>
                <a:cs typeface="Avenir"/>
                <a:sym typeface="Avenir"/>
              </a:rPr>
              <a:t>Key points: </a:t>
            </a:r>
            <a:endParaRPr b="1" sz="1000">
              <a:solidFill>
                <a:schemeClr val="dk1"/>
              </a:solidFill>
              <a:highlight>
                <a:srgbClr val="FF7559"/>
              </a:highlight>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Unfortunately, the pain points that have long been associated with ediscovery can still persist with cloud solutions. </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These are pain points like unpredictable costs, unmet promises of efficiency, the need for multiple solutions to get the job done, or employee dissatisfaction with the solutions available to them. </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These aren’t just minor inconveniences; these pain points have serious impacts, making it hard to keep costs in check, take on more matters and larger matters and grow firm revenue, retain and hire employees, and retain and acquire new clients.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DECCF7"/>
                </a:highlight>
                <a:latin typeface="Avenir"/>
                <a:ea typeface="Avenir"/>
                <a:cs typeface="Avenir"/>
                <a:sym typeface="Avenir"/>
              </a:rPr>
              <a:t>Engagement question:</a:t>
            </a:r>
            <a:r>
              <a:rPr lang="en" sz="1000">
                <a:solidFill>
                  <a:schemeClr val="dk1"/>
                </a:solidFill>
                <a:latin typeface="Avenir"/>
                <a:ea typeface="Avenir"/>
                <a:cs typeface="Avenir"/>
                <a:sym typeface="Avenir"/>
              </a:rPr>
              <a:t> How do these align with what you’re seeing today? (Follow-up question: What’s the impact of that?)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B3F98F"/>
                </a:highlight>
                <a:latin typeface="Avenir"/>
                <a:ea typeface="Avenir"/>
                <a:cs typeface="Avenir"/>
                <a:sym typeface="Avenir"/>
              </a:rPr>
              <a:t>Transition:</a:t>
            </a:r>
            <a:r>
              <a:rPr b="1" lang="en" sz="1000">
                <a:solidFill>
                  <a:schemeClr val="dk1"/>
                </a:solidFill>
                <a:latin typeface="Avenir"/>
                <a:ea typeface="Avenir"/>
                <a:cs typeface="Avenir"/>
                <a:sym typeface="Avenir"/>
              </a:rPr>
              <a:t> </a:t>
            </a:r>
            <a:r>
              <a:rPr lang="en" sz="1000">
                <a:solidFill>
                  <a:schemeClr val="dk1"/>
                </a:solidFill>
                <a:latin typeface="Avenir"/>
                <a:ea typeface="Avenir"/>
                <a:cs typeface="Avenir"/>
                <a:sym typeface="Avenir"/>
              </a:rPr>
              <a:t>We’ve not only developed Everlaw to address these kinds of challenges and the impacts they have on the workings of government agencies, but it’s why government agencies from coast to coast at the federal, state and local levels, continue to choose Everlaw</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000">
                <a:solidFill>
                  <a:schemeClr val="dk1"/>
                </a:solidFill>
                <a:latin typeface="Avenir"/>
                <a:ea typeface="Avenir"/>
                <a:cs typeface="Avenir"/>
                <a:sym typeface="Avenir"/>
              </a:rPr>
              <a:t>—</a:t>
            </a:r>
            <a:endParaRPr sz="10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 sz="1000">
                <a:solidFill>
                  <a:schemeClr val="dk1"/>
                </a:solidFill>
                <a:highlight>
                  <a:srgbClr val="89DBD4"/>
                </a:highlight>
                <a:latin typeface="Avenir"/>
                <a:ea typeface="Avenir"/>
                <a:cs typeface="Avenir"/>
                <a:sym typeface="Avenir"/>
              </a:rPr>
              <a:t>Example talk track: </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Unfortunately, the pain points that have long been associated with ediscovery can still persist with cloud solutions.</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These are pain points like </a:t>
            </a:r>
            <a:endParaRPr sz="1000">
              <a:solidFill>
                <a:schemeClr val="dk1"/>
              </a:solidFill>
              <a:latin typeface="Avenir"/>
              <a:ea typeface="Avenir"/>
              <a:cs typeface="Avenir"/>
              <a:sym typeface="Avenir"/>
            </a:endParaRPr>
          </a:p>
          <a:p>
            <a:pPr indent="-292100" lvl="1" marL="9144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Unpredictable or uncontrollable costs, due to add-on fees or charges for what should be basic tasks, like getting your data in/out of your solution and getting your technical questions answered; </a:t>
            </a:r>
            <a:endParaRPr sz="1000">
              <a:solidFill>
                <a:schemeClr val="dk1"/>
              </a:solidFill>
              <a:latin typeface="Avenir"/>
              <a:ea typeface="Avenir"/>
              <a:cs typeface="Avenir"/>
              <a:sym typeface="Avenir"/>
            </a:endParaRPr>
          </a:p>
          <a:p>
            <a:pPr indent="-292100" lvl="1" marL="9144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Unmet promises of efficiency due to solution slowness, missing features that require work outside of the platform or purchasing add-on solutions, and time spent trying to learn hard-to-navigate tech; </a:t>
            </a:r>
            <a:endParaRPr sz="1000">
              <a:solidFill>
                <a:schemeClr val="dk1"/>
              </a:solidFill>
              <a:latin typeface="Avenir"/>
              <a:ea typeface="Avenir"/>
              <a:cs typeface="Avenir"/>
              <a:sym typeface="Avenir"/>
            </a:endParaRPr>
          </a:p>
          <a:p>
            <a:pPr indent="-292100" lvl="1" marL="9144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The need for multiple solutions to get the job done (which might look like having separate solutions for processing, review, post-review and trickier file types like videos or audio files) – Everlaw’s capabilities can replace up to 7 disconnected solutions with just 1; or </a:t>
            </a:r>
            <a:endParaRPr sz="1000">
              <a:solidFill>
                <a:schemeClr val="dk1"/>
              </a:solidFill>
              <a:latin typeface="Avenir"/>
              <a:ea typeface="Avenir"/>
              <a:cs typeface="Avenir"/>
              <a:sym typeface="Avenir"/>
            </a:endParaRPr>
          </a:p>
          <a:p>
            <a:pPr indent="-292100" lvl="1" marL="9144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Employee dissatisfaction with the solutions available to them, impacting employee morale and efficiency. </a:t>
            </a:r>
            <a:endParaRPr sz="1000">
              <a:solidFill>
                <a:schemeClr val="dk1"/>
              </a:solidFill>
              <a:latin typeface="Avenir"/>
              <a:ea typeface="Avenir"/>
              <a:cs typeface="Avenir"/>
              <a:sym typeface="Avenir"/>
            </a:endParaRPr>
          </a:p>
          <a:p>
            <a:pPr indent="-292100" lvl="1" marL="9144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The need for top-notch, in-depth security, in line with gold standard government guidelines like FedRAMP and StateRAMP, as well as a firm commitment to being entirely developed and deployed on U.S. soil, by U.S.-based personnel, only.</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latin typeface="Avenir"/>
                <a:ea typeface="Avenir"/>
                <a:cs typeface="Avenir"/>
                <a:sym typeface="Avenir"/>
              </a:rPr>
              <a:t>And these aren’t just minor inconveniences; these pain points have serious impacts, making it hard to keep costs in check, take on more matters and larger matters and scale government operations, retain and hire employees, and fulfill mission-critical projects on time, securely.</a:t>
            </a:r>
            <a:endParaRPr sz="1000">
              <a:solidFill>
                <a:schemeClr val="dk1"/>
              </a:solidFill>
              <a:latin typeface="Avenir"/>
              <a:ea typeface="Avenir"/>
              <a:cs typeface="Avenir"/>
              <a:sym typeface="Avenir"/>
            </a:endParaRPr>
          </a:p>
          <a:p>
            <a:pPr indent="-292100" lvl="0" marL="457200" rtl="0" algn="l">
              <a:spcBef>
                <a:spcPts val="0"/>
              </a:spcBef>
              <a:spcAft>
                <a:spcPts val="0"/>
              </a:spcAft>
              <a:buClr>
                <a:schemeClr val="dk1"/>
              </a:buClr>
              <a:buSzPts val="1000"/>
              <a:buFont typeface="Avenir"/>
              <a:buChar char="●"/>
            </a:pPr>
            <a:r>
              <a:rPr lang="en" sz="1000">
                <a:solidFill>
                  <a:schemeClr val="dk1"/>
                </a:solidFill>
                <a:highlight>
                  <a:srgbClr val="DECCF7"/>
                </a:highlight>
                <a:latin typeface="Avenir"/>
                <a:ea typeface="Avenir"/>
                <a:cs typeface="Avenir"/>
                <a:sym typeface="Avenir"/>
              </a:rPr>
              <a:t>How do these align with what you’re seeing today? (Follow-up question: What’s the impact of that?) </a:t>
            </a:r>
            <a:endParaRPr sz="1000">
              <a:solidFill>
                <a:schemeClr val="dk1"/>
              </a:solidFill>
              <a:highlight>
                <a:srgbClr val="DECCF7"/>
              </a:highlight>
              <a:latin typeface="Avenir"/>
              <a:ea typeface="Avenir"/>
              <a:cs typeface="Avenir"/>
              <a:sym typeface="Avenir"/>
            </a:endParaRPr>
          </a:p>
          <a:p>
            <a:pPr indent="-292100" lvl="0" marL="457200" rtl="0" algn="l">
              <a:spcBef>
                <a:spcPts val="0"/>
              </a:spcBef>
              <a:spcAft>
                <a:spcPts val="0"/>
              </a:spcAft>
              <a:buClr>
                <a:schemeClr val="dk1"/>
              </a:buClr>
              <a:buSzPts val="1000"/>
              <a:buChar char="●"/>
            </a:pPr>
            <a:r>
              <a:rPr b="1" lang="en" sz="1000">
                <a:solidFill>
                  <a:schemeClr val="dk1"/>
                </a:solidFill>
                <a:latin typeface="Avenir"/>
                <a:ea typeface="Avenir"/>
                <a:cs typeface="Avenir"/>
                <a:sym typeface="Avenir"/>
              </a:rPr>
              <a:t>Transition: </a:t>
            </a:r>
            <a:r>
              <a:rPr lang="en" sz="1000">
                <a:solidFill>
                  <a:schemeClr val="dk1"/>
                </a:solidFill>
                <a:latin typeface="Avenir"/>
                <a:ea typeface="Avenir"/>
                <a:cs typeface="Avenir"/>
                <a:sym typeface="Avenir"/>
              </a:rPr>
              <a:t>We’ve not only developed Everlaw to address these kinds of challenges and the impacts they have on the efficiency of government review teams, but it’s why government agencies end up choosing Everlaw to achieve all sorts of key outcomes… </a:t>
            </a:r>
            <a:endParaRPr sz="1000">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3cfdb74a2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1" name="Google Shape;1791;g3cfdb74a2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g3cf7d414608_0_143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g3cf7d414608_0_14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archment + Pattern 1">
  <p:cSld name="TITLE_3">
    <p:bg>
      <p:bgPr>
        <a:solidFill>
          <a:schemeClr val="dk2"/>
        </a:solidFill>
      </p:bgPr>
    </p:bg>
    <p:spTree>
      <p:nvGrpSpPr>
        <p:cNvPr id="50" name="Shape 50"/>
        <p:cNvGrpSpPr/>
        <p:nvPr/>
      </p:nvGrpSpPr>
      <p:grpSpPr>
        <a:xfrm>
          <a:off x="0" y="0"/>
          <a:ext cx="0" cy="0"/>
          <a:chOff x="0" y="0"/>
          <a:chExt cx="0" cy="0"/>
        </a:xfrm>
      </p:grpSpPr>
      <p:sp>
        <p:nvSpPr>
          <p:cNvPr id="51" name="Google Shape;51;p13"/>
          <p:cNvSpPr/>
          <p:nvPr/>
        </p:nvSpPr>
        <p:spPr>
          <a:xfrm>
            <a:off x="3950" y="4029200"/>
            <a:ext cx="9144000" cy="1113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311700" y="1371100"/>
            <a:ext cx="4725900" cy="15024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53" name="Google Shape;53;p13"/>
          <p:cNvSpPr txBox="1"/>
          <p:nvPr>
            <p:ph idx="1" type="subTitle"/>
          </p:nvPr>
        </p:nvSpPr>
        <p:spPr>
          <a:xfrm>
            <a:off x="311700" y="2910325"/>
            <a:ext cx="47259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54" name="Google Shape;54;p13"/>
          <p:cNvGrpSpPr/>
          <p:nvPr/>
        </p:nvGrpSpPr>
        <p:grpSpPr>
          <a:xfrm>
            <a:off x="448057" y="4475024"/>
            <a:ext cx="1348454" cy="228607"/>
            <a:chOff x="238125" y="2255475"/>
            <a:chExt cx="7071075" cy="1198150"/>
          </a:xfrm>
        </p:grpSpPr>
        <p:sp>
          <p:nvSpPr>
            <p:cNvPr id="55" name="Google Shape;55;p13"/>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13"/>
          <p:cNvSpPr/>
          <p:nvPr/>
        </p:nvSpPr>
        <p:spPr>
          <a:xfrm>
            <a:off x="1000963" y="382696"/>
            <a:ext cx="156666" cy="399200"/>
          </a:xfrm>
          <a:custGeom>
            <a:rect b="b" l="l" r="r" t="t"/>
            <a:pathLst>
              <a:path extrusionOk="0" h="13775" w="5406">
                <a:moveTo>
                  <a:pt x="420" y="1"/>
                </a:moveTo>
                <a:cubicBezTo>
                  <a:pt x="380" y="1"/>
                  <a:pt x="338" y="8"/>
                  <a:pt x="298" y="23"/>
                </a:cubicBezTo>
                <a:cubicBezTo>
                  <a:pt x="107" y="94"/>
                  <a:pt x="0" y="297"/>
                  <a:pt x="71" y="499"/>
                </a:cubicBezTo>
                <a:lnTo>
                  <a:pt x="4643" y="13524"/>
                </a:lnTo>
                <a:cubicBezTo>
                  <a:pt x="4691" y="13679"/>
                  <a:pt x="4834" y="13774"/>
                  <a:pt x="4989" y="13774"/>
                </a:cubicBezTo>
                <a:cubicBezTo>
                  <a:pt x="5036" y="13774"/>
                  <a:pt x="5072" y="13763"/>
                  <a:pt x="5108" y="13751"/>
                </a:cubicBezTo>
                <a:lnTo>
                  <a:pt x="5120" y="13751"/>
                </a:lnTo>
                <a:cubicBezTo>
                  <a:pt x="5310" y="13679"/>
                  <a:pt x="5405" y="13477"/>
                  <a:pt x="5346" y="13274"/>
                </a:cubicBezTo>
                <a:lnTo>
                  <a:pt x="774" y="249"/>
                </a:lnTo>
                <a:cubicBezTo>
                  <a:pt x="718" y="99"/>
                  <a:pt x="573" y="1"/>
                  <a:pt x="42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8721883" y="25696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8721883" y="2055160"/>
            <a:ext cx="21764" cy="422036"/>
          </a:xfrm>
          <a:custGeom>
            <a:rect b="b" l="l" r="r" t="t"/>
            <a:pathLst>
              <a:path extrusionOk="0" h="14563" w="751">
                <a:moveTo>
                  <a:pt x="381" y="1"/>
                </a:moveTo>
                <a:cubicBezTo>
                  <a:pt x="167" y="1"/>
                  <a:pt x="0" y="168"/>
                  <a:pt x="0" y="382"/>
                </a:cubicBezTo>
                <a:lnTo>
                  <a:pt x="0" y="14181"/>
                </a:lnTo>
                <a:cubicBezTo>
                  <a:pt x="0" y="14396"/>
                  <a:pt x="167" y="14562"/>
                  <a:pt x="381" y="14562"/>
                </a:cubicBezTo>
                <a:cubicBezTo>
                  <a:pt x="584" y="14562"/>
                  <a:pt x="750" y="14396"/>
                  <a:pt x="750" y="14181"/>
                </a:cubicBezTo>
                <a:lnTo>
                  <a:pt x="750" y="382"/>
                </a:lnTo>
                <a:cubicBezTo>
                  <a:pt x="750" y="168"/>
                  <a:pt x="584" y="1"/>
                  <a:pt x="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8326104" y="2282972"/>
            <a:ext cx="371321" cy="221813"/>
          </a:xfrm>
          <a:custGeom>
            <a:rect b="b" l="l" r="r" t="t"/>
            <a:pathLst>
              <a:path extrusionOk="0" h="7654" w="12813">
                <a:moveTo>
                  <a:pt x="440" y="1"/>
                </a:moveTo>
                <a:cubicBezTo>
                  <a:pt x="309" y="1"/>
                  <a:pt x="181" y="67"/>
                  <a:pt x="108" y="189"/>
                </a:cubicBezTo>
                <a:cubicBezTo>
                  <a:pt x="1" y="367"/>
                  <a:pt x="60" y="593"/>
                  <a:pt x="239" y="700"/>
                </a:cubicBezTo>
                <a:lnTo>
                  <a:pt x="12205" y="7594"/>
                </a:lnTo>
                <a:cubicBezTo>
                  <a:pt x="12264" y="7630"/>
                  <a:pt x="12324" y="7654"/>
                  <a:pt x="12383" y="7654"/>
                </a:cubicBezTo>
                <a:cubicBezTo>
                  <a:pt x="12514" y="7654"/>
                  <a:pt x="12645" y="7582"/>
                  <a:pt x="12705" y="7463"/>
                </a:cubicBezTo>
                <a:cubicBezTo>
                  <a:pt x="12812" y="7285"/>
                  <a:pt x="12753" y="7058"/>
                  <a:pt x="12574" y="6951"/>
                </a:cubicBezTo>
                <a:lnTo>
                  <a:pt x="620" y="46"/>
                </a:lnTo>
                <a:cubicBezTo>
                  <a:pt x="563" y="15"/>
                  <a:pt x="501" y="1"/>
                  <a:pt x="44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8326104" y="2540488"/>
            <a:ext cx="371321" cy="221697"/>
          </a:xfrm>
          <a:custGeom>
            <a:rect b="b" l="l" r="r" t="t"/>
            <a:pathLst>
              <a:path extrusionOk="0" h="7650" w="12813">
                <a:moveTo>
                  <a:pt x="12395" y="0"/>
                </a:moveTo>
                <a:cubicBezTo>
                  <a:pt x="12331" y="0"/>
                  <a:pt x="12265" y="17"/>
                  <a:pt x="12205" y="54"/>
                </a:cubicBezTo>
                <a:lnTo>
                  <a:pt x="239" y="6959"/>
                </a:lnTo>
                <a:cubicBezTo>
                  <a:pt x="60" y="7054"/>
                  <a:pt x="1" y="7281"/>
                  <a:pt x="108" y="7459"/>
                </a:cubicBezTo>
                <a:cubicBezTo>
                  <a:pt x="180" y="7578"/>
                  <a:pt x="299" y="7650"/>
                  <a:pt x="430" y="7650"/>
                </a:cubicBezTo>
                <a:cubicBezTo>
                  <a:pt x="489" y="7650"/>
                  <a:pt x="561" y="7638"/>
                  <a:pt x="620" y="7602"/>
                </a:cubicBezTo>
                <a:lnTo>
                  <a:pt x="12574" y="697"/>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8721883" y="1032137"/>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8326104" y="1002984"/>
            <a:ext cx="371321" cy="221697"/>
          </a:xfrm>
          <a:custGeom>
            <a:rect b="b" l="l" r="r" t="t"/>
            <a:pathLst>
              <a:path extrusionOk="0" h="7650" w="12813">
                <a:moveTo>
                  <a:pt x="12395" y="0"/>
                </a:moveTo>
                <a:cubicBezTo>
                  <a:pt x="12331" y="0"/>
                  <a:pt x="12265" y="17"/>
                  <a:pt x="12205" y="54"/>
                </a:cubicBezTo>
                <a:lnTo>
                  <a:pt x="239" y="6947"/>
                </a:lnTo>
                <a:cubicBezTo>
                  <a:pt x="60" y="7054"/>
                  <a:pt x="1" y="7281"/>
                  <a:pt x="108" y="7459"/>
                </a:cubicBezTo>
                <a:cubicBezTo>
                  <a:pt x="180" y="7578"/>
                  <a:pt x="299" y="7650"/>
                  <a:pt x="430" y="7650"/>
                </a:cubicBezTo>
                <a:cubicBezTo>
                  <a:pt x="489" y="7650"/>
                  <a:pt x="561" y="7638"/>
                  <a:pt x="620" y="7602"/>
                </a:cubicBezTo>
                <a:lnTo>
                  <a:pt x="12574" y="696"/>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8768106" y="2282972"/>
            <a:ext cx="371292" cy="221813"/>
          </a:xfrm>
          <a:custGeom>
            <a:rect b="b" l="l" r="r" t="t"/>
            <a:pathLst>
              <a:path extrusionOk="0" h="7654" w="12812">
                <a:moveTo>
                  <a:pt x="12385" y="1"/>
                </a:moveTo>
                <a:cubicBezTo>
                  <a:pt x="12324" y="1"/>
                  <a:pt x="12262" y="15"/>
                  <a:pt x="12205" y="46"/>
                </a:cubicBezTo>
                <a:lnTo>
                  <a:pt x="251" y="6951"/>
                </a:lnTo>
                <a:cubicBezTo>
                  <a:pt x="72" y="7058"/>
                  <a:pt x="1" y="7285"/>
                  <a:pt x="108" y="7463"/>
                </a:cubicBezTo>
                <a:cubicBezTo>
                  <a:pt x="179" y="7582"/>
                  <a:pt x="298" y="7654"/>
                  <a:pt x="429" y="7654"/>
                </a:cubicBezTo>
                <a:cubicBezTo>
                  <a:pt x="489" y="7654"/>
                  <a:pt x="560" y="7630"/>
                  <a:pt x="620" y="7594"/>
                </a:cubicBezTo>
                <a:lnTo>
                  <a:pt x="12574" y="700"/>
                </a:lnTo>
                <a:cubicBezTo>
                  <a:pt x="12752" y="593"/>
                  <a:pt x="12812" y="367"/>
                  <a:pt x="12717" y="189"/>
                </a:cubicBezTo>
                <a:cubicBezTo>
                  <a:pt x="12644" y="67"/>
                  <a:pt x="12516"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8768106" y="2540488"/>
            <a:ext cx="371292" cy="221697"/>
          </a:xfrm>
          <a:custGeom>
            <a:rect b="b" l="l" r="r" t="t"/>
            <a:pathLst>
              <a:path extrusionOk="0" h="7650" w="12812">
                <a:moveTo>
                  <a:pt x="429" y="0"/>
                </a:moveTo>
                <a:cubicBezTo>
                  <a:pt x="302" y="0"/>
                  <a:pt x="179" y="66"/>
                  <a:pt x="108" y="185"/>
                </a:cubicBezTo>
                <a:cubicBezTo>
                  <a:pt x="1" y="363"/>
                  <a:pt x="72" y="589"/>
                  <a:pt x="251" y="697"/>
                </a:cubicBezTo>
                <a:lnTo>
                  <a:pt x="12205" y="7602"/>
                </a:lnTo>
                <a:cubicBezTo>
                  <a:pt x="12264" y="7638"/>
                  <a:pt x="12324" y="7650"/>
                  <a:pt x="12395" y="7650"/>
                </a:cubicBezTo>
                <a:cubicBezTo>
                  <a:pt x="12514" y="7650"/>
                  <a:pt x="12645" y="7578"/>
                  <a:pt x="12717" y="7459"/>
                </a:cubicBezTo>
                <a:cubicBezTo>
                  <a:pt x="12812" y="7281"/>
                  <a:pt x="12752"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7834429" y="2569642"/>
            <a:ext cx="21764" cy="422007"/>
          </a:xfrm>
          <a:custGeom>
            <a:rect b="b" l="l" r="r" t="t"/>
            <a:pathLst>
              <a:path extrusionOk="0" h="14562" w="751">
                <a:moveTo>
                  <a:pt x="370" y="0"/>
                </a:moveTo>
                <a:cubicBezTo>
                  <a:pt x="167" y="0"/>
                  <a:pt x="1" y="167"/>
                  <a:pt x="1" y="381"/>
                </a:cubicBezTo>
                <a:lnTo>
                  <a:pt x="1" y="14180"/>
                </a:lnTo>
                <a:cubicBezTo>
                  <a:pt x="1" y="14395"/>
                  <a:pt x="167" y="14561"/>
                  <a:pt x="370" y="14561"/>
                </a:cubicBezTo>
                <a:cubicBezTo>
                  <a:pt x="584" y="14561"/>
                  <a:pt x="751" y="14395"/>
                  <a:pt x="751" y="14180"/>
                </a:cubicBezTo>
                <a:lnTo>
                  <a:pt x="751" y="381"/>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7834429" y="2055160"/>
            <a:ext cx="21764" cy="422036"/>
          </a:xfrm>
          <a:custGeom>
            <a:rect b="b" l="l" r="r" t="t"/>
            <a:pathLst>
              <a:path extrusionOk="0" h="14563" w="751">
                <a:moveTo>
                  <a:pt x="370" y="1"/>
                </a:moveTo>
                <a:cubicBezTo>
                  <a:pt x="167" y="1"/>
                  <a:pt x="1" y="168"/>
                  <a:pt x="1" y="382"/>
                </a:cubicBezTo>
                <a:lnTo>
                  <a:pt x="1" y="14181"/>
                </a:lnTo>
                <a:cubicBezTo>
                  <a:pt x="1" y="14396"/>
                  <a:pt x="167" y="14562"/>
                  <a:pt x="370" y="14562"/>
                </a:cubicBezTo>
                <a:cubicBezTo>
                  <a:pt x="584" y="14562"/>
                  <a:pt x="751" y="14396"/>
                  <a:pt x="751" y="14181"/>
                </a:cubicBezTo>
                <a:lnTo>
                  <a:pt x="751" y="382"/>
                </a:lnTo>
                <a:cubicBezTo>
                  <a:pt x="751" y="168"/>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7438678" y="2282972"/>
            <a:ext cx="371292" cy="221813"/>
          </a:xfrm>
          <a:custGeom>
            <a:rect b="b" l="l" r="r" t="t"/>
            <a:pathLst>
              <a:path extrusionOk="0" h="7654" w="12812">
                <a:moveTo>
                  <a:pt x="427" y="1"/>
                </a:moveTo>
                <a:cubicBezTo>
                  <a:pt x="296" y="1"/>
                  <a:pt x="168" y="67"/>
                  <a:pt x="95" y="189"/>
                </a:cubicBezTo>
                <a:cubicBezTo>
                  <a:pt x="0" y="367"/>
                  <a:pt x="60" y="593"/>
                  <a:pt x="238" y="700"/>
                </a:cubicBezTo>
                <a:lnTo>
                  <a:pt x="12192" y="7594"/>
                </a:lnTo>
                <a:cubicBezTo>
                  <a:pt x="12252" y="7630"/>
                  <a:pt x="12323" y="7654"/>
                  <a:pt x="12383" y="7654"/>
                </a:cubicBezTo>
                <a:cubicBezTo>
                  <a:pt x="12514" y="7654"/>
                  <a:pt x="12633" y="7582"/>
                  <a:pt x="12704" y="7463"/>
                </a:cubicBezTo>
                <a:cubicBezTo>
                  <a:pt x="12811" y="7285"/>
                  <a:pt x="12752" y="7058"/>
                  <a:pt x="12573"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7438678" y="2540488"/>
            <a:ext cx="371292" cy="221697"/>
          </a:xfrm>
          <a:custGeom>
            <a:rect b="b" l="l" r="r" t="t"/>
            <a:pathLst>
              <a:path extrusionOk="0" h="7650" w="12812">
                <a:moveTo>
                  <a:pt x="12383" y="0"/>
                </a:moveTo>
                <a:cubicBezTo>
                  <a:pt x="12318" y="0"/>
                  <a:pt x="12252" y="17"/>
                  <a:pt x="12192" y="54"/>
                </a:cubicBezTo>
                <a:lnTo>
                  <a:pt x="238" y="6959"/>
                </a:lnTo>
                <a:cubicBezTo>
                  <a:pt x="60" y="7054"/>
                  <a:pt x="0" y="7281"/>
                  <a:pt x="95" y="7459"/>
                </a:cubicBezTo>
                <a:cubicBezTo>
                  <a:pt x="167" y="7578"/>
                  <a:pt x="298" y="7650"/>
                  <a:pt x="429" y="7650"/>
                </a:cubicBezTo>
                <a:cubicBezTo>
                  <a:pt x="488" y="7650"/>
                  <a:pt x="548" y="7638"/>
                  <a:pt x="607" y="7602"/>
                </a:cubicBezTo>
                <a:lnTo>
                  <a:pt x="12573" y="697"/>
                </a:lnTo>
                <a:cubicBezTo>
                  <a:pt x="12752" y="589"/>
                  <a:pt x="12811"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7880652" y="2282972"/>
            <a:ext cx="371321" cy="221813"/>
          </a:xfrm>
          <a:custGeom>
            <a:rect b="b" l="l" r="r" t="t"/>
            <a:pathLst>
              <a:path extrusionOk="0" h="7654" w="12813">
                <a:moveTo>
                  <a:pt x="12385" y="1"/>
                </a:moveTo>
                <a:cubicBezTo>
                  <a:pt x="12324" y="1"/>
                  <a:pt x="12262" y="15"/>
                  <a:pt x="12205" y="46"/>
                </a:cubicBezTo>
                <a:lnTo>
                  <a:pt x="239" y="6951"/>
                </a:lnTo>
                <a:cubicBezTo>
                  <a:pt x="60" y="7058"/>
                  <a:pt x="1" y="7285"/>
                  <a:pt x="108" y="7463"/>
                </a:cubicBezTo>
                <a:cubicBezTo>
                  <a:pt x="180" y="7582"/>
                  <a:pt x="299" y="7654"/>
                  <a:pt x="430" y="7654"/>
                </a:cubicBezTo>
                <a:cubicBezTo>
                  <a:pt x="489" y="7654"/>
                  <a:pt x="561" y="7630"/>
                  <a:pt x="620" y="7594"/>
                </a:cubicBezTo>
                <a:lnTo>
                  <a:pt x="12574" y="700"/>
                </a:lnTo>
                <a:cubicBezTo>
                  <a:pt x="12753" y="593"/>
                  <a:pt x="12812" y="367"/>
                  <a:pt x="12705" y="189"/>
                </a:cubicBezTo>
                <a:cubicBezTo>
                  <a:pt x="12640" y="67"/>
                  <a:pt x="12515"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7880652" y="2540488"/>
            <a:ext cx="371321" cy="221697"/>
          </a:xfrm>
          <a:custGeom>
            <a:rect b="b" l="l" r="r" t="t"/>
            <a:pathLst>
              <a:path extrusionOk="0" h="7650" w="12813">
                <a:moveTo>
                  <a:pt x="429" y="0"/>
                </a:moveTo>
                <a:cubicBezTo>
                  <a:pt x="302" y="0"/>
                  <a:pt x="179" y="66"/>
                  <a:pt x="108" y="185"/>
                </a:cubicBezTo>
                <a:cubicBezTo>
                  <a:pt x="1" y="363"/>
                  <a:pt x="60" y="589"/>
                  <a:pt x="239" y="697"/>
                </a:cubicBezTo>
                <a:lnTo>
                  <a:pt x="12205" y="7602"/>
                </a:lnTo>
                <a:cubicBezTo>
                  <a:pt x="12264" y="7638"/>
                  <a:pt x="12324" y="7650"/>
                  <a:pt x="12383" y="7650"/>
                </a:cubicBezTo>
                <a:cubicBezTo>
                  <a:pt x="12514" y="7650"/>
                  <a:pt x="12645" y="7578"/>
                  <a:pt x="12705" y="7459"/>
                </a:cubicBezTo>
                <a:cubicBezTo>
                  <a:pt x="12812" y="7281"/>
                  <a:pt x="12753"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6946974" y="2569642"/>
            <a:ext cx="21416" cy="422007"/>
          </a:xfrm>
          <a:custGeom>
            <a:rect b="b" l="l" r="r" t="t"/>
            <a:pathLst>
              <a:path extrusionOk="0" h="14562" w="739">
                <a:moveTo>
                  <a:pt x="370" y="0"/>
                </a:moveTo>
                <a:cubicBezTo>
                  <a:pt x="167" y="0"/>
                  <a:pt x="1" y="167"/>
                  <a:pt x="1" y="381"/>
                </a:cubicBezTo>
                <a:lnTo>
                  <a:pt x="1" y="14180"/>
                </a:lnTo>
                <a:cubicBezTo>
                  <a:pt x="1" y="14395"/>
                  <a:pt x="167" y="14561"/>
                  <a:pt x="370" y="14561"/>
                </a:cubicBezTo>
                <a:cubicBezTo>
                  <a:pt x="572" y="14561"/>
                  <a:pt x="739" y="14395"/>
                  <a:pt x="739" y="14180"/>
                </a:cubicBezTo>
                <a:lnTo>
                  <a:pt x="739" y="381"/>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946974" y="2055160"/>
            <a:ext cx="21416" cy="422036"/>
          </a:xfrm>
          <a:custGeom>
            <a:rect b="b" l="l" r="r" t="t"/>
            <a:pathLst>
              <a:path extrusionOk="0" h="14563" w="739">
                <a:moveTo>
                  <a:pt x="370" y="1"/>
                </a:moveTo>
                <a:cubicBezTo>
                  <a:pt x="167" y="1"/>
                  <a:pt x="1" y="168"/>
                  <a:pt x="1" y="382"/>
                </a:cubicBezTo>
                <a:lnTo>
                  <a:pt x="1" y="14181"/>
                </a:lnTo>
                <a:cubicBezTo>
                  <a:pt x="1" y="14396"/>
                  <a:pt x="167" y="14562"/>
                  <a:pt x="370" y="14562"/>
                </a:cubicBezTo>
                <a:cubicBezTo>
                  <a:pt x="572" y="14562"/>
                  <a:pt x="739" y="14396"/>
                  <a:pt x="739" y="14181"/>
                </a:cubicBez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6551223" y="2282972"/>
            <a:ext cx="370944" cy="221813"/>
          </a:xfrm>
          <a:custGeom>
            <a:rect b="b" l="l" r="r" t="t"/>
            <a:pathLst>
              <a:path extrusionOk="0" h="7654" w="12800">
                <a:moveTo>
                  <a:pt x="427" y="1"/>
                </a:moveTo>
                <a:cubicBezTo>
                  <a:pt x="296" y="1"/>
                  <a:pt x="168" y="67"/>
                  <a:pt x="95" y="189"/>
                </a:cubicBezTo>
                <a:cubicBezTo>
                  <a:pt x="0" y="367"/>
                  <a:pt x="60" y="593"/>
                  <a:pt x="238" y="700"/>
                </a:cubicBezTo>
                <a:lnTo>
                  <a:pt x="12192" y="7594"/>
                </a:lnTo>
                <a:cubicBezTo>
                  <a:pt x="12252" y="7630"/>
                  <a:pt x="12311" y="7654"/>
                  <a:pt x="12383" y="7654"/>
                </a:cubicBezTo>
                <a:cubicBezTo>
                  <a:pt x="12502" y="7654"/>
                  <a:pt x="12633" y="7582"/>
                  <a:pt x="12704" y="7463"/>
                </a:cubicBezTo>
                <a:cubicBezTo>
                  <a:pt x="12799" y="7285"/>
                  <a:pt x="12740" y="7058"/>
                  <a:pt x="12561"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6551223" y="2540488"/>
            <a:ext cx="370944" cy="221697"/>
          </a:xfrm>
          <a:custGeom>
            <a:rect b="b" l="l" r="r" t="t"/>
            <a:pathLst>
              <a:path extrusionOk="0" h="7650" w="12800">
                <a:moveTo>
                  <a:pt x="12383" y="0"/>
                </a:moveTo>
                <a:cubicBezTo>
                  <a:pt x="12318" y="0"/>
                  <a:pt x="12252" y="17"/>
                  <a:pt x="12192" y="54"/>
                </a:cubicBezTo>
                <a:lnTo>
                  <a:pt x="238" y="6959"/>
                </a:lnTo>
                <a:cubicBezTo>
                  <a:pt x="60" y="7054"/>
                  <a:pt x="0" y="7281"/>
                  <a:pt x="95" y="7459"/>
                </a:cubicBezTo>
                <a:cubicBezTo>
                  <a:pt x="167" y="7578"/>
                  <a:pt x="286" y="7650"/>
                  <a:pt x="417" y="7650"/>
                </a:cubicBezTo>
                <a:cubicBezTo>
                  <a:pt x="488" y="7650"/>
                  <a:pt x="548" y="7638"/>
                  <a:pt x="607" y="7602"/>
                </a:cubicBezTo>
                <a:lnTo>
                  <a:pt x="12561" y="697"/>
                </a:lnTo>
                <a:cubicBezTo>
                  <a:pt x="12740" y="589"/>
                  <a:pt x="12799"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6993226" y="2282972"/>
            <a:ext cx="371292" cy="221813"/>
          </a:xfrm>
          <a:custGeom>
            <a:rect b="b" l="l" r="r" t="t"/>
            <a:pathLst>
              <a:path extrusionOk="0" h="7654" w="12812">
                <a:moveTo>
                  <a:pt x="12372" y="1"/>
                </a:moveTo>
                <a:cubicBezTo>
                  <a:pt x="12311" y="1"/>
                  <a:pt x="12249" y="15"/>
                  <a:pt x="12192" y="46"/>
                </a:cubicBezTo>
                <a:lnTo>
                  <a:pt x="238" y="6951"/>
                </a:lnTo>
                <a:cubicBezTo>
                  <a:pt x="60" y="7058"/>
                  <a:pt x="0" y="7285"/>
                  <a:pt x="95" y="7463"/>
                </a:cubicBezTo>
                <a:cubicBezTo>
                  <a:pt x="167" y="7582"/>
                  <a:pt x="298" y="7654"/>
                  <a:pt x="429" y="7654"/>
                </a:cubicBezTo>
                <a:cubicBezTo>
                  <a:pt x="488" y="7654"/>
                  <a:pt x="548" y="7630"/>
                  <a:pt x="607" y="7594"/>
                </a:cubicBezTo>
                <a:lnTo>
                  <a:pt x="12573" y="700"/>
                </a:lnTo>
                <a:cubicBezTo>
                  <a:pt x="12752" y="593"/>
                  <a:pt x="12811" y="367"/>
                  <a:pt x="12704" y="189"/>
                </a:cubicBezTo>
                <a:cubicBezTo>
                  <a:pt x="12631" y="67"/>
                  <a:pt x="12503"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993226" y="2540488"/>
            <a:ext cx="371292" cy="221697"/>
          </a:xfrm>
          <a:custGeom>
            <a:rect b="b" l="l" r="r" t="t"/>
            <a:pathLst>
              <a:path extrusionOk="0" h="7650" w="12812">
                <a:moveTo>
                  <a:pt x="416" y="0"/>
                </a:moveTo>
                <a:cubicBezTo>
                  <a:pt x="289" y="0"/>
                  <a:pt x="166" y="66"/>
                  <a:pt x="95" y="185"/>
                </a:cubicBezTo>
                <a:cubicBezTo>
                  <a:pt x="0" y="363"/>
                  <a:pt x="60" y="589"/>
                  <a:pt x="238" y="697"/>
                </a:cubicBezTo>
                <a:lnTo>
                  <a:pt x="12192" y="7602"/>
                </a:lnTo>
                <a:cubicBezTo>
                  <a:pt x="12252" y="7638"/>
                  <a:pt x="12323" y="7650"/>
                  <a:pt x="12383" y="7650"/>
                </a:cubicBezTo>
                <a:cubicBezTo>
                  <a:pt x="12514" y="7650"/>
                  <a:pt x="12633" y="7578"/>
                  <a:pt x="12704" y="7459"/>
                </a:cubicBezTo>
                <a:cubicBezTo>
                  <a:pt x="12811" y="7281"/>
                  <a:pt x="12752" y="7054"/>
                  <a:pt x="12573" y="6959"/>
                </a:cubicBezTo>
                <a:lnTo>
                  <a:pt x="607" y="54"/>
                </a:lnTo>
                <a:cubicBezTo>
                  <a:pt x="547" y="17"/>
                  <a:pt x="481" y="0"/>
                  <a:pt x="416"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5641686" y="25696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5901492" y="2143347"/>
            <a:ext cx="371292" cy="221697"/>
          </a:xfrm>
          <a:custGeom>
            <a:rect b="b" l="l" r="r" t="t"/>
            <a:pathLst>
              <a:path extrusionOk="0" h="7650" w="12812">
                <a:moveTo>
                  <a:pt x="12381" y="1"/>
                </a:moveTo>
                <a:cubicBezTo>
                  <a:pt x="12317" y="1"/>
                  <a:pt x="12252" y="18"/>
                  <a:pt x="12193" y="54"/>
                </a:cubicBezTo>
                <a:lnTo>
                  <a:pt x="239" y="6959"/>
                </a:lnTo>
                <a:cubicBezTo>
                  <a:pt x="60" y="7066"/>
                  <a:pt x="1" y="7293"/>
                  <a:pt x="96" y="7471"/>
                </a:cubicBezTo>
                <a:cubicBezTo>
                  <a:pt x="167" y="7590"/>
                  <a:pt x="298" y="7650"/>
                  <a:pt x="429" y="7650"/>
                </a:cubicBezTo>
                <a:cubicBezTo>
                  <a:pt x="489" y="7650"/>
                  <a:pt x="548" y="7638"/>
                  <a:pt x="608" y="7602"/>
                </a:cubicBezTo>
                <a:lnTo>
                  <a:pt x="12562" y="696"/>
                </a:lnTo>
                <a:cubicBezTo>
                  <a:pt x="12740" y="601"/>
                  <a:pt x="12812" y="363"/>
                  <a:pt x="12705" y="196"/>
                </a:cubicBezTo>
                <a:cubicBezTo>
                  <a:pt x="12633" y="69"/>
                  <a:pt x="12509" y="1"/>
                  <a:pt x="12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6105772" y="2540488"/>
            <a:ext cx="370944" cy="221697"/>
          </a:xfrm>
          <a:custGeom>
            <a:rect b="b" l="l" r="r" t="t"/>
            <a:pathLst>
              <a:path extrusionOk="0" h="7650" w="12800">
                <a:moveTo>
                  <a:pt x="417" y="0"/>
                </a:moveTo>
                <a:cubicBezTo>
                  <a:pt x="290" y="0"/>
                  <a:pt x="166" y="66"/>
                  <a:pt x="95" y="185"/>
                </a:cubicBezTo>
                <a:cubicBezTo>
                  <a:pt x="0" y="363"/>
                  <a:pt x="60" y="589"/>
                  <a:pt x="238" y="697"/>
                </a:cubicBezTo>
                <a:lnTo>
                  <a:pt x="12192" y="7602"/>
                </a:lnTo>
                <a:cubicBezTo>
                  <a:pt x="12252" y="7638"/>
                  <a:pt x="12311" y="7650"/>
                  <a:pt x="12383" y="7650"/>
                </a:cubicBezTo>
                <a:cubicBezTo>
                  <a:pt x="12502" y="7650"/>
                  <a:pt x="12633" y="7578"/>
                  <a:pt x="12704" y="7459"/>
                </a:cubicBezTo>
                <a:cubicBezTo>
                  <a:pt x="12799" y="7281"/>
                  <a:pt x="12740" y="7054"/>
                  <a:pt x="12561" y="6959"/>
                </a:cubicBezTo>
                <a:lnTo>
                  <a:pt x="607" y="54"/>
                </a:lnTo>
                <a:cubicBezTo>
                  <a:pt x="547" y="17"/>
                  <a:pt x="481" y="0"/>
                  <a:pt x="41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8771555" y="1516132"/>
            <a:ext cx="371292" cy="221639"/>
          </a:xfrm>
          <a:custGeom>
            <a:rect b="b" l="l" r="r" t="t"/>
            <a:pathLst>
              <a:path extrusionOk="0" h="7648" w="12812">
                <a:moveTo>
                  <a:pt x="439" y="1"/>
                </a:moveTo>
                <a:cubicBezTo>
                  <a:pt x="309" y="1"/>
                  <a:pt x="181" y="73"/>
                  <a:pt x="108" y="194"/>
                </a:cubicBezTo>
                <a:cubicBezTo>
                  <a:pt x="1" y="373"/>
                  <a:pt x="60" y="599"/>
                  <a:pt x="239" y="694"/>
                </a:cubicBezTo>
                <a:lnTo>
                  <a:pt x="12205" y="7600"/>
                </a:lnTo>
                <a:cubicBezTo>
                  <a:pt x="12264" y="7635"/>
                  <a:pt x="12324" y="7647"/>
                  <a:pt x="12383" y="7647"/>
                </a:cubicBezTo>
                <a:cubicBezTo>
                  <a:pt x="12514" y="7647"/>
                  <a:pt x="12645" y="7588"/>
                  <a:pt x="12705" y="7469"/>
                </a:cubicBezTo>
                <a:cubicBezTo>
                  <a:pt x="12812" y="7290"/>
                  <a:pt x="12752" y="7064"/>
                  <a:pt x="12574" y="6957"/>
                </a:cubicBezTo>
                <a:lnTo>
                  <a:pt x="620" y="51"/>
                </a:lnTo>
                <a:cubicBezTo>
                  <a:pt x="563" y="17"/>
                  <a:pt x="501"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8771555" y="1773707"/>
            <a:ext cx="371292" cy="221465"/>
          </a:xfrm>
          <a:custGeom>
            <a:rect b="b" l="l" r="r" t="t"/>
            <a:pathLst>
              <a:path extrusionOk="0" h="7642" w="12812">
                <a:moveTo>
                  <a:pt x="12385" y="0"/>
                </a:moveTo>
                <a:cubicBezTo>
                  <a:pt x="12324" y="0"/>
                  <a:pt x="12262" y="15"/>
                  <a:pt x="12205" y="45"/>
                </a:cubicBezTo>
                <a:lnTo>
                  <a:pt x="239" y="6951"/>
                </a:lnTo>
                <a:cubicBezTo>
                  <a:pt x="60" y="7058"/>
                  <a:pt x="1" y="7284"/>
                  <a:pt x="108" y="7463"/>
                </a:cubicBezTo>
                <a:cubicBezTo>
                  <a:pt x="179" y="7582"/>
                  <a:pt x="299" y="7641"/>
                  <a:pt x="430" y="7641"/>
                </a:cubicBezTo>
                <a:cubicBezTo>
                  <a:pt x="489" y="7641"/>
                  <a:pt x="560" y="7629"/>
                  <a:pt x="620" y="7594"/>
                </a:cubicBezTo>
                <a:lnTo>
                  <a:pt x="12574" y="688"/>
                </a:lnTo>
                <a:cubicBezTo>
                  <a:pt x="12752" y="593"/>
                  <a:pt x="12812" y="367"/>
                  <a:pt x="12705" y="188"/>
                </a:cubicBezTo>
                <a:cubicBezTo>
                  <a:pt x="12640" y="66"/>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8279880" y="1802947"/>
            <a:ext cx="21764" cy="421659"/>
          </a:xfrm>
          <a:custGeom>
            <a:rect b="b" l="l" r="r" t="t"/>
            <a:pathLst>
              <a:path extrusionOk="0" h="14550" w="751">
                <a:moveTo>
                  <a:pt x="370" y="1"/>
                </a:moveTo>
                <a:cubicBezTo>
                  <a:pt x="167" y="1"/>
                  <a:pt x="0" y="167"/>
                  <a:pt x="0" y="370"/>
                </a:cubicBezTo>
                <a:lnTo>
                  <a:pt x="0" y="14181"/>
                </a:lnTo>
                <a:cubicBezTo>
                  <a:pt x="0" y="14383"/>
                  <a:pt x="167" y="14550"/>
                  <a:pt x="370" y="14550"/>
                </a:cubicBezTo>
                <a:cubicBezTo>
                  <a:pt x="584" y="14550"/>
                  <a:pt x="751" y="14383"/>
                  <a:pt x="751" y="14181"/>
                </a:cubicBezTo>
                <a:lnTo>
                  <a:pt x="751" y="370"/>
                </a:lnTo>
                <a:cubicBezTo>
                  <a:pt x="751" y="167"/>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8279880" y="1288495"/>
            <a:ext cx="21764" cy="421659"/>
          </a:xfrm>
          <a:custGeom>
            <a:rect b="b" l="l" r="r" t="t"/>
            <a:pathLst>
              <a:path extrusionOk="0" h="14550" w="751">
                <a:moveTo>
                  <a:pt x="370" y="0"/>
                </a:moveTo>
                <a:cubicBezTo>
                  <a:pt x="167" y="0"/>
                  <a:pt x="0" y="167"/>
                  <a:pt x="0" y="369"/>
                </a:cubicBezTo>
                <a:lnTo>
                  <a:pt x="0" y="14181"/>
                </a:lnTo>
                <a:cubicBezTo>
                  <a:pt x="0" y="14383"/>
                  <a:pt x="167" y="14550"/>
                  <a:pt x="370" y="14550"/>
                </a:cubicBezTo>
                <a:cubicBezTo>
                  <a:pt x="584" y="14550"/>
                  <a:pt x="751" y="14383"/>
                  <a:pt x="751" y="14181"/>
                </a:cubicBezTo>
                <a:lnTo>
                  <a:pt x="751" y="369"/>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7884130" y="1516132"/>
            <a:ext cx="371292" cy="221639"/>
          </a:xfrm>
          <a:custGeom>
            <a:rect b="b" l="l" r="r" t="t"/>
            <a:pathLst>
              <a:path extrusionOk="0" h="7648" w="12812">
                <a:moveTo>
                  <a:pt x="426" y="1"/>
                </a:moveTo>
                <a:cubicBezTo>
                  <a:pt x="296" y="1"/>
                  <a:pt x="168" y="73"/>
                  <a:pt x="95" y="194"/>
                </a:cubicBezTo>
                <a:cubicBezTo>
                  <a:pt x="0" y="373"/>
                  <a:pt x="60" y="599"/>
                  <a:pt x="238" y="694"/>
                </a:cubicBezTo>
                <a:lnTo>
                  <a:pt x="12192" y="7600"/>
                </a:lnTo>
                <a:cubicBezTo>
                  <a:pt x="12252" y="7635"/>
                  <a:pt x="12311" y="7647"/>
                  <a:pt x="12383" y="7647"/>
                </a:cubicBezTo>
                <a:cubicBezTo>
                  <a:pt x="12513" y="7647"/>
                  <a:pt x="12633" y="7588"/>
                  <a:pt x="12704" y="7469"/>
                </a:cubicBezTo>
                <a:cubicBezTo>
                  <a:pt x="12811" y="7290"/>
                  <a:pt x="12752" y="7064"/>
                  <a:pt x="12573" y="6957"/>
                </a:cubicBezTo>
                <a:lnTo>
                  <a:pt x="607" y="51"/>
                </a:lnTo>
                <a:cubicBezTo>
                  <a:pt x="550" y="17"/>
                  <a:pt x="488" y="1"/>
                  <a:pt x="42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7884130" y="1773707"/>
            <a:ext cx="371292" cy="221465"/>
          </a:xfrm>
          <a:custGeom>
            <a:rect b="b" l="l" r="r" t="t"/>
            <a:pathLst>
              <a:path extrusionOk="0" h="7642" w="12812">
                <a:moveTo>
                  <a:pt x="12372" y="0"/>
                </a:moveTo>
                <a:cubicBezTo>
                  <a:pt x="12311" y="0"/>
                  <a:pt x="12249" y="15"/>
                  <a:pt x="12192" y="45"/>
                </a:cubicBezTo>
                <a:lnTo>
                  <a:pt x="238" y="6951"/>
                </a:lnTo>
                <a:cubicBezTo>
                  <a:pt x="60" y="7058"/>
                  <a:pt x="0" y="7284"/>
                  <a:pt x="95" y="7463"/>
                </a:cubicBezTo>
                <a:cubicBezTo>
                  <a:pt x="167" y="7582"/>
                  <a:pt x="298" y="7641"/>
                  <a:pt x="429" y="7641"/>
                </a:cubicBezTo>
                <a:cubicBezTo>
                  <a:pt x="488" y="7641"/>
                  <a:pt x="548" y="7629"/>
                  <a:pt x="607" y="7594"/>
                </a:cubicBezTo>
                <a:lnTo>
                  <a:pt x="12573" y="688"/>
                </a:lnTo>
                <a:cubicBezTo>
                  <a:pt x="12752" y="593"/>
                  <a:pt x="12811"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8326104" y="1516045"/>
            <a:ext cx="371321" cy="221726"/>
          </a:xfrm>
          <a:custGeom>
            <a:rect b="b" l="l" r="r" t="t"/>
            <a:pathLst>
              <a:path extrusionOk="0" h="7651" w="12813">
                <a:moveTo>
                  <a:pt x="12395" y="1"/>
                </a:moveTo>
                <a:cubicBezTo>
                  <a:pt x="12331" y="1"/>
                  <a:pt x="12265" y="18"/>
                  <a:pt x="12205" y="54"/>
                </a:cubicBezTo>
                <a:lnTo>
                  <a:pt x="239" y="6960"/>
                </a:lnTo>
                <a:cubicBezTo>
                  <a:pt x="60" y="7055"/>
                  <a:pt x="1" y="7293"/>
                  <a:pt x="108" y="7472"/>
                </a:cubicBezTo>
                <a:cubicBezTo>
                  <a:pt x="180" y="7591"/>
                  <a:pt x="299" y="7650"/>
                  <a:pt x="430" y="7650"/>
                </a:cubicBezTo>
                <a:cubicBezTo>
                  <a:pt x="489" y="7650"/>
                  <a:pt x="561" y="7638"/>
                  <a:pt x="620" y="7603"/>
                </a:cubicBezTo>
                <a:lnTo>
                  <a:pt x="12574" y="697"/>
                </a:lnTo>
                <a:cubicBezTo>
                  <a:pt x="12753" y="602"/>
                  <a:pt x="12812" y="364"/>
                  <a:pt x="12705" y="185"/>
                </a:cubicBezTo>
                <a:cubicBezTo>
                  <a:pt x="12642"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8326104" y="1773707"/>
            <a:ext cx="371321" cy="221465"/>
          </a:xfrm>
          <a:custGeom>
            <a:rect b="b" l="l" r="r" t="t"/>
            <a:pathLst>
              <a:path extrusionOk="0" h="7642" w="12813">
                <a:moveTo>
                  <a:pt x="440" y="0"/>
                </a:moveTo>
                <a:cubicBezTo>
                  <a:pt x="309" y="0"/>
                  <a:pt x="181" y="66"/>
                  <a:pt x="108" y="188"/>
                </a:cubicBezTo>
                <a:cubicBezTo>
                  <a:pt x="1" y="367"/>
                  <a:pt x="60" y="593"/>
                  <a:pt x="239" y="688"/>
                </a:cubicBezTo>
                <a:lnTo>
                  <a:pt x="12205" y="7594"/>
                </a:lnTo>
                <a:cubicBezTo>
                  <a:pt x="12264" y="7629"/>
                  <a:pt x="12324" y="7641"/>
                  <a:pt x="12383" y="7641"/>
                </a:cubicBezTo>
                <a:cubicBezTo>
                  <a:pt x="12514" y="7641"/>
                  <a:pt x="12645" y="7582"/>
                  <a:pt x="12705" y="7463"/>
                </a:cubicBezTo>
                <a:cubicBezTo>
                  <a:pt x="12812" y="7284"/>
                  <a:pt x="12753" y="7058"/>
                  <a:pt x="12574" y="6951"/>
                </a:cubicBezTo>
                <a:lnTo>
                  <a:pt x="620" y="45"/>
                </a:lnTo>
                <a:cubicBezTo>
                  <a:pt x="563" y="15"/>
                  <a:pt x="501" y="0"/>
                  <a:pt x="44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7100510" y="1176429"/>
            <a:ext cx="371321" cy="221813"/>
          </a:xfrm>
          <a:custGeom>
            <a:rect b="b" l="l" r="r" t="t"/>
            <a:pathLst>
              <a:path extrusionOk="0" h="7654" w="12813">
                <a:moveTo>
                  <a:pt x="433" y="0"/>
                </a:moveTo>
                <a:cubicBezTo>
                  <a:pt x="304" y="0"/>
                  <a:pt x="173" y="67"/>
                  <a:pt x="108" y="188"/>
                </a:cubicBezTo>
                <a:cubicBezTo>
                  <a:pt x="1" y="367"/>
                  <a:pt x="60" y="593"/>
                  <a:pt x="239" y="700"/>
                </a:cubicBezTo>
                <a:lnTo>
                  <a:pt x="12193" y="7606"/>
                </a:lnTo>
                <a:cubicBezTo>
                  <a:pt x="12252" y="7630"/>
                  <a:pt x="12324" y="7654"/>
                  <a:pt x="12383" y="7654"/>
                </a:cubicBezTo>
                <a:cubicBezTo>
                  <a:pt x="12514" y="7654"/>
                  <a:pt x="12633" y="7582"/>
                  <a:pt x="12705" y="7463"/>
                </a:cubicBezTo>
                <a:cubicBezTo>
                  <a:pt x="12812" y="7284"/>
                  <a:pt x="12753" y="7058"/>
                  <a:pt x="12574" y="6951"/>
                </a:cubicBezTo>
                <a:lnTo>
                  <a:pt x="608" y="45"/>
                </a:lnTo>
                <a:cubicBezTo>
                  <a:pt x="555"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6996675" y="1773707"/>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7438678" y="1516045"/>
            <a:ext cx="371292" cy="221726"/>
          </a:xfrm>
          <a:custGeom>
            <a:rect b="b" l="l" r="r" t="t"/>
            <a:pathLst>
              <a:path extrusionOk="0" h="7651" w="12812">
                <a:moveTo>
                  <a:pt x="12386" y="1"/>
                </a:moveTo>
                <a:cubicBezTo>
                  <a:pt x="12319" y="1"/>
                  <a:pt x="12252" y="18"/>
                  <a:pt x="12192" y="54"/>
                </a:cubicBezTo>
                <a:lnTo>
                  <a:pt x="238" y="6960"/>
                </a:lnTo>
                <a:cubicBezTo>
                  <a:pt x="60" y="7055"/>
                  <a:pt x="0" y="7293"/>
                  <a:pt x="107" y="7472"/>
                </a:cubicBezTo>
                <a:cubicBezTo>
                  <a:pt x="167" y="7591"/>
                  <a:pt x="298" y="7650"/>
                  <a:pt x="429" y="7650"/>
                </a:cubicBezTo>
                <a:cubicBezTo>
                  <a:pt x="488" y="7650"/>
                  <a:pt x="548" y="7638"/>
                  <a:pt x="607" y="7603"/>
                </a:cubicBezTo>
                <a:lnTo>
                  <a:pt x="12573" y="697"/>
                </a:lnTo>
                <a:cubicBezTo>
                  <a:pt x="12752" y="602"/>
                  <a:pt x="12811" y="364"/>
                  <a:pt x="12704" y="185"/>
                </a:cubicBezTo>
                <a:cubicBezTo>
                  <a:pt x="12641" y="67"/>
                  <a:pt x="12515" y="1"/>
                  <a:pt x="1238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7438678" y="1773707"/>
            <a:ext cx="371292" cy="221813"/>
          </a:xfrm>
          <a:custGeom>
            <a:rect b="b" l="l" r="r" t="t"/>
            <a:pathLst>
              <a:path extrusionOk="0" h="7654" w="12812">
                <a:moveTo>
                  <a:pt x="427" y="0"/>
                </a:moveTo>
                <a:cubicBezTo>
                  <a:pt x="296" y="0"/>
                  <a:pt x="168" y="66"/>
                  <a:pt x="95" y="188"/>
                </a:cubicBezTo>
                <a:cubicBezTo>
                  <a:pt x="0" y="367"/>
                  <a:pt x="60" y="593"/>
                  <a:pt x="238" y="700"/>
                </a:cubicBezTo>
                <a:lnTo>
                  <a:pt x="12192" y="7594"/>
                </a:lnTo>
                <a:cubicBezTo>
                  <a:pt x="12252" y="7629"/>
                  <a:pt x="12323" y="7653"/>
                  <a:pt x="12383" y="7653"/>
                </a:cubicBezTo>
                <a:cubicBezTo>
                  <a:pt x="12514" y="7653"/>
                  <a:pt x="12633" y="7582"/>
                  <a:pt x="12704" y="7463"/>
                </a:cubicBezTo>
                <a:cubicBezTo>
                  <a:pt x="12811" y="7284"/>
                  <a:pt x="12752" y="7058"/>
                  <a:pt x="12573"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6504624" y="1802947"/>
            <a:ext cx="21764" cy="421659"/>
          </a:xfrm>
          <a:custGeom>
            <a:rect b="b" l="l" r="r" t="t"/>
            <a:pathLst>
              <a:path extrusionOk="0" h="14550" w="751">
                <a:moveTo>
                  <a:pt x="382" y="1"/>
                </a:moveTo>
                <a:cubicBezTo>
                  <a:pt x="168" y="1"/>
                  <a:pt x="1" y="167"/>
                  <a:pt x="1" y="370"/>
                </a:cubicBezTo>
                <a:lnTo>
                  <a:pt x="1" y="14181"/>
                </a:lnTo>
                <a:cubicBezTo>
                  <a:pt x="1" y="14383"/>
                  <a:pt x="168" y="14550"/>
                  <a:pt x="382" y="14550"/>
                </a:cubicBezTo>
                <a:cubicBezTo>
                  <a:pt x="584" y="14550"/>
                  <a:pt x="751" y="14383"/>
                  <a:pt x="751" y="14181"/>
                </a:cubicBezTo>
                <a:lnTo>
                  <a:pt x="751" y="370"/>
                </a:lnTo>
                <a:cubicBezTo>
                  <a:pt x="751" y="167"/>
                  <a:pt x="584" y="1"/>
                  <a:pt x="38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6108873" y="1516132"/>
            <a:ext cx="371292" cy="221639"/>
          </a:xfrm>
          <a:custGeom>
            <a:rect b="b" l="l" r="r" t="t"/>
            <a:pathLst>
              <a:path extrusionOk="0" h="7648" w="12812">
                <a:moveTo>
                  <a:pt x="439" y="1"/>
                </a:moveTo>
                <a:cubicBezTo>
                  <a:pt x="308" y="1"/>
                  <a:pt x="180" y="73"/>
                  <a:pt x="108" y="194"/>
                </a:cubicBezTo>
                <a:cubicBezTo>
                  <a:pt x="0" y="373"/>
                  <a:pt x="60" y="599"/>
                  <a:pt x="238" y="694"/>
                </a:cubicBezTo>
                <a:lnTo>
                  <a:pt x="12204" y="7600"/>
                </a:lnTo>
                <a:cubicBezTo>
                  <a:pt x="12264" y="7635"/>
                  <a:pt x="12323" y="7647"/>
                  <a:pt x="12383" y="7647"/>
                </a:cubicBezTo>
                <a:cubicBezTo>
                  <a:pt x="12514" y="7647"/>
                  <a:pt x="12645" y="7588"/>
                  <a:pt x="12716" y="7469"/>
                </a:cubicBezTo>
                <a:cubicBezTo>
                  <a:pt x="12811" y="7290"/>
                  <a:pt x="12752" y="7064"/>
                  <a:pt x="12573" y="6957"/>
                </a:cubicBezTo>
                <a:lnTo>
                  <a:pt x="619" y="51"/>
                </a:lnTo>
                <a:cubicBezTo>
                  <a:pt x="562" y="17"/>
                  <a:pt x="500"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6675779" y="1420035"/>
            <a:ext cx="371292" cy="221813"/>
          </a:xfrm>
          <a:custGeom>
            <a:rect b="b" l="l" r="r" t="t"/>
            <a:pathLst>
              <a:path extrusionOk="0" h="7654" w="12812">
                <a:moveTo>
                  <a:pt x="12385" y="0"/>
                </a:moveTo>
                <a:cubicBezTo>
                  <a:pt x="12323" y="0"/>
                  <a:pt x="12261" y="15"/>
                  <a:pt x="12204" y="45"/>
                </a:cubicBezTo>
                <a:lnTo>
                  <a:pt x="238" y="6951"/>
                </a:lnTo>
                <a:cubicBezTo>
                  <a:pt x="60" y="7058"/>
                  <a:pt x="0" y="7284"/>
                  <a:pt x="107" y="7463"/>
                </a:cubicBezTo>
                <a:cubicBezTo>
                  <a:pt x="179" y="7582"/>
                  <a:pt x="298" y="7653"/>
                  <a:pt x="429" y="7653"/>
                </a:cubicBezTo>
                <a:cubicBezTo>
                  <a:pt x="488" y="7653"/>
                  <a:pt x="560" y="7629"/>
                  <a:pt x="619" y="7606"/>
                </a:cubicBezTo>
                <a:lnTo>
                  <a:pt x="12573" y="700"/>
                </a:lnTo>
                <a:cubicBezTo>
                  <a:pt x="12752" y="593"/>
                  <a:pt x="12811" y="367"/>
                  <a:pt x="12716" y="188"/>
                </a:cubicBezTo>
                <a:cubicBezTo>
                  <a:pt x="12643" y="67"/>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6775500" y="933837"/>
            <a:ext cx="156666" cy="399199"/>
          </a:xfrm>
          <a:custGeom>
            <a:rect b="b" l="l" r="r" t="t"/>
            <a:pathLst>
              <a:path extrusionOk="0" h="13775" w="5406">
                <a:moveTo>
                  <a:pt x="4985" y="0"/>
                </a:moveTo>
                <a:cubicBezTo>
                  <a:pt x="4833" y="0"/>
                  <a:pt x="4688" y="99"/>
                  <a:pt x="4632" y="249"/>
                </a:cubicBezTo>
                <a:lnTo>
                  <a:pt x="60" y="13286"/>
                </a:lnTo>
                <a:cubicBezTo>
                  <a:pt x="0" y="13477"/>
                  <a:pt x="95" y="13691"/>
                  <a:pt x="298" y="13762"/>
                </a:cubicBezTo>
                <a:cubicBezTo>
                  <a:pt x="334" y="13774"/>
                  <a:pt x="369" y="13774"/>
                  <a:pt x="417" y="13774"/>
                </a:cubicBezTo>
                <a:cubicBezTo>
                  <a:pt x="572" y="13774"/>
                  <a:pt x="715" y="13679"/>
                  <a:pt x="762" y="13536"/>
                </a:cubicBezTo>
                <a:lnTo>
                  <a:pt x="5334" y="499"/>
                </a:lnTo>
                <a:cubicBezTo>
                  <a:pt x="5406" y="308"/>
                  <a:pt x="5299" y="94"/>
                  <a:pt x="5108" y="23"/>
                </a:cubicBezTo>
                <a:cubicBezTo>
                  <a:pt x="5068" y="7"/>
                  <a:pt x="5026" y="0"/>
                  <a:pt x="49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6551223" y="1773707"/>
            <a:ext cx="370944" cy="221465"/>
          </a:xfrm>
          <a:custGeom>
            <a:rect b="b" l="l" r="r" t="t"/>
            <a:pathLst>
              <a:path extrusionOk="0" h="7642" w="12800">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799"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8767440" y="3049754"/>
            <a:ext cx="371292" cy="221726"/>
          </a:xfrm>
          <a:custGeom>
            <a:rect b="b" l="l" r="r" t="t"/>
            <a:pathLst>
              <a:path extrusionOk="0" h="7651" w="12812">
                <a:moveTo>
                  <a:pt x="416" y="1"/>
                </a:moveTo>
                <a:cubicBezTo>
                  <a:pt x="289" y="1"/>
                  <a:pt x="166" y="67"/>
                  <a:pt x="95" y="185"/>
                </a:cubicBezTo>
                <a:cubicBezTo>
                  <a:pt x="0" y="364"/>
                  <a:pt x="60" y="590"/>
                  <a:pt x="238" y="697"/>
                </a:cubicBezTo>
                <a:lnTo>
                  <a:pt x="12192" y="7603"/>
                </a:lnTo>
                <a:cubicBezTo>
                  <a:pt x="12252" y="7638"/>
                  <a:pt x="12311" y="7650"/>
                  <a:pt x="12383" y="7650"/>
                </a:cubicBezTo>
                <a:cubicBezTo>
                  <a:pt x="12502" y="7650"/>
                  <a:pt x="12633" y="7579"/>
                  <a:pt x="12704" y="7460"/>
                </a:cubicBezTo>
                <a:cubicBezTo>
                  <a:pt x="12811" y="7281"/>
                  <a:pt x="12740" y="7055"/>
                  <a:pt x="12561"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8767440" y="3307415"/>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8275736" y="3336656"/>
            <a:ext cx="21416" cy="421659"/>
          </a:xfrm>
          <a:custGeom>
            <a:rect b="b" l="l" r="r" t="t"/>
            <a:pathLst>
              <a:path extrusionOk="0" h="14550" w="739">
                <a:moveTo>
                  <a:pt x="370" y="1"/>
                </a:moveTo>
                <a:cubicBezTo>
                  <a:pt x="167" y="1"/>
                  <a:pt x="1" y="167"/>
                  <a:pt x="1" y="370"/>
                </a:cubicBezTo>
                <a:lnTo>
                  <a:pt x="1" y="14181"/>
                </a:lnTo>
                <a:cubicBezTo>
                  <a:pt x="1" y="14383"/>
                  <a:pt x="167" y="14550"/>
                  <a:pt x="370" y="14550"/>
                </a:cubicBezTo>
                <a:cubicBezTo>
                  <a:pt x="572" y="14550"/>
                  <a:pt x="739" y="14383"/>
                  <a:pt x="739" y="14181"/>
                </a:cubicBezTo>
                <a:lnTo>
                  <a:pt x="739" y="370"/>
                </a:lnTo>
                <a:cubicBezTo>
                  <a:pt x="739" y="167"/>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8275736" y="2822203"/>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7879638" y="3049754"/>
            <a:ext cx="371292" cy="221726"/>
          </a:xfrm>
          <a:custGeom>
            <a:rect b="b" l="l" r="r" t="t"/>
            <a:pathLst>
              <a:path extrusionOk="0" h="7651" w="12812">
                <a:moveTo>
                  <a:pt x="429" y="1"/>
                </a:moveTo>
                <a:cubicBezTo>
                  <a:pt x="302" y="1"/>
                  <a:pt x="178" y="67"/>
                  <a:pt x="107" y="185"/>
                </a:cubicBezTo>
                <a:cubicBezTo>
                  <a:pt x="0" y="364"/>
                  <a:pt x="60" y="590"/>
                  <a:pt x="238" y="697"/>
                </a:cubicBezTo>
                <a:lnTo>
                  <a:pt x="12204" y="7603"/>
                </a:lnTo>
                <a:cubicBezTo>
                  <a:pt x="12264" y="7638"/>
                  <a:pt x="12323" y="7650"/>
                  <a:pt x="12383" y="7650"/>
                </a:cubicBezTo>
                <a:cubicBezTo>
                  <a:pt x="12514" y="7650"/>
                  <a:pt x="12645" y="7579"/>
                  <a:pt x="12716" y="7460"/>
                </a:cubicBezTo>
                <a:cubicBezTo>
                  <a:pt x="12811" y="7281"/>
                  <a:pt x="12752" y="7055"/>
                  <a:pt x="12573" y="6960"/>
                </a:cubicBezTo>
                <a:lnTo>
                  <a:pt x="619" y="54"/>
                </a:lnTo>
                <a:cubicBezTo>
                  <a:pt x="559" y="18"/>
                  <a:pt x="493"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7879638" y="3307415"/>
            <a:ext cx="371292" cy="221465"/>
          </a:xfrm>
          <a:custGeom>
            <a:rect b="b" l="l" r="r" t="t"/>
            <a:pathLst>
              <a:path extrusionOk="0" h="7642" w="12812">
                <a:moveTo>
                  <a:pt x="12384" y="0"/>
                </a:moveTo>
                <a:cubicBezTo>
                  <a:pt x="12323" y="0"/>
                  <a:pt x="12261" y="15"/>
                  <a:pt x="12204" y="45"/>
                </a:cubicBezTo>
                <a:lnTo>
                  <a:pt x="250" y="6951"/>
                </a:lnTo>
                <a:cubicBezTo>
                  <a:pt x="72" y="7058"/>
                  <a:pt x="0" y="7284"/>
                  <a:pt x="107" y="7463"/>
                </a:cubicBezTo>
                <a:cubicBezTo>
                  <a:pt x="179" y="7582"/>
                  <a:pt x="298" y="7641"/>
                  <a:pt x="429" y="7641"/>
                </a:cubicBezTo>
                <a:cubicBezTo>
                  <a:pt x="488" y="7641"/>
                  <a:pt x="560" y="7629"/>
                  <a:pt x="619" y="7594"/>
                </a:cubicBezTo>
                <a:lnTo>
                  <a:pt x="12573" y="688"/>
                </a:lnTo>
                <a:cubicBezTo>
                  <a:pt x="12752" y="593"/>
                  <a:pt x="12811" y="367"/>
                  <a:pt x="12716" y="188"/>
                </a:cubicBezTo>
                <a:cubicBezTo>
                  <a:pt x="12643" y="66"/>
                  <a:pt x="12515"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8321988" y="3049754"/>
            <a:ext cx="370944" cy="221726"/>
          </a:xfrm>
          <a:custGeom>
            <a:rect b="b" l="l" r="r" t="t"/>
            <a:pathLst>
              <a:path extrusionOk="0" h="7651" w="12800">
                <a:moveTo>
                  <a:pt x="12383" y="1"/>
                </a:moveTo>
                <a:cubicBezTo>
                  <a:pt x="12318" y="1"/>
                  <a:pt x="12252" y="18"/>
                  <a:pt x="12192" y="54"/>
                </a:cubicBezTo>
                <a:lnTo>
                  <a:pt x="238" y="6960"/>
                </a:lnTo>
                <a:cubicBezTo>
                  <a:pt x="60" y="7055"/>
                  <a:pt x="0" y="7281"/>
                  <a:pt x="95" y="7460"/>
                </a:cubicBezTo>
                <a:cubicBezTo>
                  <a:pt x="167" y="7579"/>
                  <a:pt x="298" y="7650"/>
                  <a:pt x="417" y="7650"/>
                </a:cubicBezTo>
                <a:cubicBezTo>
                  <a:pt x="488" y="7650"/>
                  <a:pt x="548" y="7638"/>
                  <a:pt x="607" y="7603"/>
                </a:cubicBezTo>
                <a:lnTo>
                  <a:pt x="12561" y="697"/>
                </a:lnTo>
                <a:cubicBezTo>
                  <a:pt x="12740" y="590"/>
                  <a:pt x="12799" y="364"/>
                  <a:pt x="12704" y="185"/>
                </a:cubicBezTo>
                <a:cubicBezTo>
                  <a:pt x="12633" y="67"/>
                  <a:pt x="12510" y="1"/>
                  <a:pt x="12383"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8321988" y="3307415"/>
            <a:ext cx="371292" cy="221465"/>
          </a:xfrm>
          <a:custGeom>
            <a:rect b="b" l="l" r="r" t="t"/>
            <a:pathLst>
              <a:path extrusionOk="0" h="7642" w="12812">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811"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7387934" y="2822203"/>
            <a:ext cx="21764" cy="421659"/>
          </a:xfrm>
          <a:custGeom>
            <a:rect b="b" l="l" r="r" t="t"/>
            <a:pathLst>
              <a:path extrusionOk="0" h="14550" w="751">
                <a:moveTo>
                  <a:pt x="382" y="0"/>
                </a:moveTo>
                <a:cubicBezTo>
                  <a:pt x="168" y="0"/>
                  <a:pt x="1" y="167"/>
                  <a:pt x="1" y="370"/>
                </a:cubicBezTo>
                <a:lnTo>
                  <a:pt x="1" y="14181"/>
                </a:lnTo>
                <a:cubicBezTo>
                  <a:pt x="1" y="14383"/>
                  <a:pt x="168" y="14550"/>
                  <a:pt x="382" y="14550"/>
                </a:cubicBezTo>
                <a:cubicBezTo>
                  <a:pt x="584" y="14550"/>
                  <a:pt x="751" y="14383"/>
                  <a:pt x="751" y="14181"/>
                </a:cubicBezTo>
                <a:lnTo>
                  <a:pt x="751" y="370"/>
                </a:lnTo>
                <a:cubicBezTo>
                  <a:pt x="751" y="167"/>
                  <a:pt x="584" y="0"/>
                  <a:pt x="38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6992183" y="3049754"/>
            <a:ext cx="371292" cy="221726"/>
          </a:xfrm>
          <a:custGeom>
            <a:rect b="b" l="l" r="r" t="t"/>
            <a:pathLst>
              <a:path extrusionOk="0" h="7651" w="12812">
                <a:moveTo>
                  <a:pt x="422" y="1"/>
                </a:moveTo>
                <a:cubicBezTo>
                  <a:pt x="296" y="1"/>
                  <a:pt x="171" y="67"/>
                  <a:pt x="108" y="185"/>
                </a:cubicBezTo>
                <a:cubicBezTo>
                  <a:pt x="0" y="364"/>
                  <a:pt x="60" y="590"/>
                  <a:pt x="238" y="697"/>
                </a:cubicBezTo>
                <a:lnTo>
                  <a:pt x="12204" y="7603"/>
                </a:lnTo>
                <a:cubicBezTo>
                  <a:pt x="12252" y="7638"/>
                  <a:pt x="12323" y="7650"/>
                  <a:pt x="12383" y="7650"/>
                </a:cubicBezTo>
                <a:cubicBezTo>
                  <a:pt x="12514" y="7650"/>
                  <a:pt x="12633" y="7579"/>
                  <a:pt x="12704" y="7460"/>
                </a:cubicBezTo>
                <a:cubicBezTo>
                  <a:pt x="12811" y="7281"/>
                  <a:pt x="12752" y="7055"/>
                  <a:pt x="12573" y="6960"/>
                </a:cubicBezTo>
                <a:lnTo>
                  <a:pt x="608" y="54"/>
                </a:lnTo>
                <a:cubicBezTo>
                  <a:pt x="551" y="18"/>
                  <a:pt x="487" y="1"/>
                  <a:pt x="42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6992183" y="3307415"/>
            <a:ext cx="371292" cy="221465"/>
          </a:xfrm>
          <a:custGeom>
            <a:rect b="b" l="l" r="r" t="t"/>
            <a:pathLst>
              <a:path extrusionOk="0" h="7642" w="12812">
                <a:moveTo>
                  <a:pt x="12384" y="0"/>
                </a:moveTo>
                <a:cubicBezTo>
                  <a:pt x="12323" y="0"/>
                  <a:pt x="12261" y="15"/>
                  <a:pt x="12204" y="45"/>
                </a:cubicBezTo>
                <a:lnTo>
                  <a:pt x="238" y="6951"/>
                </a:lnTo>
                <a:cubicBezTo>
                  <a:pt x="60" y="7058"/>
                  <a:pt x="0" y="7284"/>
                  <a:pt x="108" y="7463"/>
                </a:cubicBezTo>
                <a:cubicBezTo>
                  <a:pt x="167" y="7582"/>
                  <a:pt x="298" y="7641"/>
                  <a:pt x="429" y="7641"/>
                </a:cubicBezTo>
                <a:cubicBezTo>
                  <a:pt x="489" y="7641"/>
                  <a:pt x="548" y="7629"/>
                  <a:pt x="608" y="7594"/>
                </a:cubicBezTo>
                <a:lnTo>
                  <a:pt x="12573" y="688"/>
                </a:lnTo>
                <a:cubicBezTo>
                  <a:pt x="12752" y="593"/>
                  <a:pt x="12811" y="367"/>
                  <a:pt x="12704" y="188"/>
                </a:cubicBezTo>
                <a:cubicBezTo>
                  <a:pt x="12639" y="66"/>
                  <a:pt x="12514"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7434186" y="3049754"/>
            <a:ext cx="371292" cy="221726"/>
          </a:xfrm>
          <a:custGeom>
            <a:rect b="b" l="l" r="r" t="t"/>
            <a:pathLst>
              <a:path extrusionOk="0" h="7651" w="12812">
                <a:moveTo>
                  <a:pt x="12395" y="1"/>
                </a:moveTo>
                <a:cubicBezTo>
                  <a:pt x="12330" y="1"/>
                  <a:pt x="12264"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16" y="185"/>
                </a:cubicBezTo>
                <a:cubicBezTo>
                  <a:pt x="12645" y="67"/>
                  <a:pt x="12522"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7434186" y="3307415"/>
            <a:ext cx="371292" cy="221465"/>
          </a:xfrm>
          <a:custGeom>
            <a:rect b="b" l="l" r="r" t="t"/>
            <a:pathLst>
              <a:path extrusionOk="0" h="7642" w="12812">
                <a:moveTo>
                  <a:pt x="439" y="0"/>
                </a:moveTo>
                <a:cubicBezTo>
                  <a:pt x="308" y="0"/>
                  <a:pt x="180" y="66"/>
                  <a:pt x="107" y="188"/>
                </a:cubicBezTo>
                <a:cubicBezTo>
                  <a:pt x="0" y="367"/>
                  <a:pt x="60" y="593"/>
                  <a:pt x="238" y="688"/>
                </a:cubicBezTo>
                <a:lnTo>
                  <a:pt x="12204" y="7594"/>
                </a:lnTo>
                <a:cubicBezTo>
                  <a:pt x="12264" y="7629"/>
                  <a:pt x="12323" y="7641"/>
                  <a:pt x="12383" y="7641"/>
                </a:cubicBezTo>
                <a:cubicBezTo>
                  <a:pt x="12514" y="7641"/>
                  <a:pt x="12645" y="7582"/>
                  <a:pt x="12716" y="7463"/>
                </a:cubicBezTo>
                <a:cubicBezTo>
                  <a:pt x="12811" y="7284"/>
                  <a:pt x="12752" y="7058"/>
                  <a:pt x="12573" y="6951"/>
                </a:cubicBezTo>
                <a:lnTo>
                  <a:pt x="619" y="45"/>
                </a:lnTo>
                <a:cubicBezTo>
                  <a:pt x="562" y="15"/>
                  <a:pt x="500" y="0"/>
                  <a:pt x="43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6500479" y="2822203"/>
            <a:ext cx="21445" cy="421659"/>
          </a:xfrm>
          <a:custGeom>
            <a:rect b="b" l="l" r="r" t="t"/>
            <a:pathLst>
              <a:path extrusionOk="0" h="14550" w="740">
                <a:moveTo>
                  <a:pt x="370" y="0"/>
                </a:moveTo>
                <a:cubicBezTo>
                  <a:pt x="168" y="0"/>
                  <a:pt x="1" y="167"/>
                  <a:pt x="1" y="370"/>
                </a:cubicBezTo>
                <a:lnTo>
                  <a:pt x="1" y="14181"/>
                </a:lnTo>
                <a:cubicBezTo>
                  <a:pt x="1" y="14383"/>
                  <a:pt x="168" y="14550"/>
                  <a:pt x="370" y="14550"/>
                </a:cubicBezTo>
                <a:cubicBezTo>
                  <a:pt x="584" y="14550"/>
                  <a:pt x="739" y="14383"/>
                  <a:pt x="739" y="14181"/>
                </a:cubicBezTo>
                <a:lnTo>
                  <a:pt x="739" y="370"/>
                </a:lnTo>
                <a:cubicBezTo>
                  <a:pt x="739"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6104729" y="3049754"/>
            <a:ext cx="371292" cy="221726"/>
          </a:xfrm>
          <a:custGeom>
            <a:rect b="b" l="l" r="r" t="t"/>
            <a:pathLst>
              <a:path extrusionOk="0" h="7651" w="12812">
                <a:moveTo>
                  <a:pt x="417" y="1"/>
                </a:moveTo>
                <a:cubicBezTo>
                  <a:pt x="290" y="1"/>
                  <a:pt x="167" y="67"/>
                  <a:pt x="96" y="185"/>
                </a:cubicBezTo>
                <a:cubicBezTo>
                  <a:pt x="0" y="364"/>
                  <a:pt x="60" y="590"/>
                  <a:pt x="239" y="697"/>
                </a:cubicBezTo>
                <a:lnTo>
                  <a:pt x="12192" y="7603"/>
                </a:lnTo>
                <a:cubicBezTo>
                  <a:pt x="12252" y="7638"/>
                  <a:pt x="12312" y="7650"/>
                  <a:pt x="12383" y="7650"/>
                </a:cubicBezTo>
                <a:cubicBezTo>
                  <a:pt x="12514" y="7650"/>
                  <a:pt x="12633" y="7579"/>
                  <a:pt x="12704" y="7472"/>
                </a:cubicBezTo>
                <a:cubicBezTo>
                  <a:pt x="12812" y="7281"/>
                  <a:pt x="12752" y="7055"/>
                  <a:pt x="12573" y="6960"/>
                </a:cubicBezTo>
                <a:lnTo>
                  <a:pt x="608" y="54"/>
                </a:lnTo>
                <a:cubicBezTo>
                  <a:pt x="547" y="18"/>
                  <a:pt x="482"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5713788" y="3307415"/>
            <a:ext cx="371292" cy="221813"/>
          </a:xfrm>
          <a:custGeom>
            <a:rect b="b" l="l" r="r" t="t"/>
            <a:pathLst>
              <a:path extrusionOk="0" h="7654" w="12812">
                <a:moveTo>
                  <a:pt x="12385" y="0"/>
                </a:moveTo>
                <a:cubicBezTo>
                  <a:pt x="12324" y="0"/>
                  <a:pt x="12262" y="15"/>
                  <a:pt x="12205" y="45"/>
                </a:cubicBezTo>
                <a:lnTo>
                  <a:pt x="251" y="6951"/>
                </a:lnTo>
                <a:cubicBezTo>
                  <a:pt x="72" y="7058"/>
                  <a:pt x="1" y="7284"/>
                  <a:pt x="108" y="7463"/>
                </a:cubicBezTo>
                <a:cubicBezTo>
                  <a:pt x="179" y="7582"/>
                  <a:pt x="298" y="7653"/>
                  <a:pt x="429" y="7653"/>
                </a:cubicBezTo>
                <a:cubicBezTo>
                  <a:pt x="489" y="7653"/>
                  <a:pt x="560" y="7629"/>
                  <a:pt x="620" y="7594"/>
                </a:cubicBezTo>
                <a:lnTo>
                  <a:pt x="12574" y="700"/>
                </a:lnTo>
                <a:cubicBezTo>
                  <a:pt x="12752" y="593"/>
                  <a:pt x="12812" y="367"/>
                  <a:pt x="12717" y="188"/>
                </a:cubicBezTo>
                <a:cubicBezTo>
                  <a:pt x="12644" y="66"/>
                  <a:pt x="12516"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6546732" y="3049754"/>
            <a:ext cx="371292" cy="221726"/>
          </a:xfrm>
          <a:custGeom>
            <a:rect b="b" l="l" r="r" t="t"/>
            <a:pathLst>
              <a:path extrusionOk="0" h="7651" w="12812">
                <a:moveTo>
                  <a:pt x="12395" y="1"/>
                </a:moveTo>
                <a:cubicBezTo>
                  <a:pt x="12330" y="1"/>
                  <a:pt x="12265" y="18"/>
                  <a:pt x="12204" y="54"/>
                </a:cubicBezTo>
                <a:lnTo>
                  <a:pt x="239" y="6960"/>
                </a:lnTo>
                <a:cubicBezTo>
                  <a:pt x="60" y="7055"/>
                  <a:pt x="0" y="7281"/>
                  <a:pt x="108" y="7460"/>
                </a:cubicBezTo>
                <a:cubicBezTo>
                  <a:pt x="167" y="7579"/>
                  <a:pt x="298" y="7650"/>
                  <a:pt x="429" y="7650"/>
                </a:cubicBezTo>
                <a:cubicBezTo>
                  <a:pt x="489" y="7650"/>
                  <a:pt x="548" y="7638"/>
                  <a:pt x="608" y="7603"/>
                </a:cubicBezTo>
                <a:lnTo>
                  <a:pt x="12573" y="697"/>
                </a:lnTo>
                <a:cubicBezTo>
                  <a:pt x="12752" y="590"/>
                  <a:pt x="12812"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6546732" y="3307415"/>
            <a:ext cx="371292" cy="221465"/>
          </a:xfrm>
          <a:custGeom>
            <a:rect b="b" l="l" r="r" t="t"/>
            <a:pathLst>
              <a:path extrusionOk="0" h="7642" w="12812">
                <a:moveTo>
                  <a:pt x="433" y="0"/>
                </a:moveTo>
                <a:cubicBezTo>
                  <a:pt x="303" y="0"/>
                  <a:pt x="172" y="66"/>
                  <a:pt x="108" y="188"/>
                </a:cubicBezTo>
                <a:cubicBezTo>
                  <a:pt x="0" y="367"/>
                  <a:pt x="60" y="593"/>
                  <a:pt x="239" y="688"/>
                </a:cubicBezTo>
                <a:lnTo>
                  <a:pt x="12204" y="7594"/>
                </a:lnTo>
                <a:cubicBezTo>
                  <a:pt x="12252" y="7629"/>
                  <a:pt x="12323" y="7641"/>
                  <a:pt x="12383" y="7641"/>
                </a:cubicBezTo>
                <a:cubicBezTo>
                  <a:pt x="12514" y="7641"/>
                  <a:pt x="12633" y="7582"/>
                  <a:pt x="12704" y="7463"/>
                </a:cubicBezTo>
                <a:cubicBezTo>
                  <a:pt x="12812" y="7284"/>
                  <a:pt x="12752" y="7058"/>
                  <a:pt x="12573" y="6951"/>
                </a:cubicBezTo>
                <a:lnTo>
                  <a:pt x="608" y="45"/>
                </a:lnTo>
                <a:cubicBezTo>
                  <a:pt x="554"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5078576" y="3049754"/>
            <a:ext cx="371292" cy="221726"/>
          </a:xfrm>
          <a:custGeom>
            <a:rect b="b" l="l" r="r" t="t"/>
            <a:pathLst>
              <a:path extrusionOk="0" h="7651" w="12812">
                <a:moveTo>
                  <a:pt x="12395" y="1"/>
                </a:moveTo>
                <a:cubicBezTo>
                  <a:pt x="12330" y="1"/>
                  <a:pt x="12265"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5078576" y="3307415"/>
            <a:ext cx="371292" cy="221813"/>
          </a:xfrm>
          <a:custGeom>
            <a:rect b="b" l="l" r="r" t="t"/>
            <a:pathLst>
              <a:path extrusionOk="0" h="7654" w="12812">
                <a:moveTo>
                  <a:pt x="431" y="0"/>
                </a:moveTo>
                <a:cubicBezTo>
                  <a:pt x="298" y="0"/>
                  <a:pt x="172" y="66"/>
                  <a:pt x="107" y="188"/>
                </a:cubicBezTo>
                <a:cubicBezTo>
                  <a:pt x="0" y="367"/>
                  <a:pt x="60" y="593"/>
                  <a:pt x="238" y="700"/>
                </a:cubicBezTo>
                <a:lnTo>
                  <a:pt x="12204" y="7594"/>
                </a:lnTo>
                <a:cubicBezTo>
                  <a:pt x="12264" y="7629"/>
                  <a:pt x="12323" y="7653"/>
                  <a:pt x="12383" y="7653"/>
                </a:cubicBezTo>
                <a:cubicBezTo>
                  <a:pt x="12514" y="7653"/>
                  <a:pt x="12645" y="7582"/>
                  <a:pt x="12704" y="7463"/>
                </a:cubicBezTo>
                <a:cubicBezTo>
                  <a:pt x="12811" y="7284"/>
                  <a:pt x="12752" y="7058"/>
                  <a:pt x="12573" y="6951"/>
                </a:cubicBezTo>
                <a:lnTo>
                  <a:pt x="619" y="45"/>
                </a:lnTo>
                <a:cubicBezTo>
                  <a:pt x="559" y="15"/>
                  <a:pt x="494" y="0"/>
                  <a:pt x="43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8721883" y="3587159"/>
            <a:ext cx="21764" cy="421659"/>
          </a:xfrm>
          <a:custGeom>
            <a:rect b="b" l="l" r="r" t="t"/>
            <a:pathLst>
              <a:path extrusionOk="0" h="14550" w="751">
                <a:moveTo>
                  <a:pt x="381" y="0"/>
                </a:moveTo>
                <a:cubicBezTo>
                  <a:pt x="167" y="0"/>
                  <a:pt x="0" y="167"/>
                  <a:pt x="0" y="370"/>
                </a:cubicBezTo>
                <a:lnTo>
                  <a:pt x="0" y="14181"/>
                </a:lnTo>
                <a:cubicBezTo>
                  <a:pt x="0" y="14383"/>
                  <a:pt x="167" y="14550"/>
                  <a:pt x="381" y="14550"/>
                </a:cubicBezTo>
                <a:cubicBezTo>
                  <a:pt x="584" y="14550"/>
                  <a:pt x="750" y="14383"/>
                  <a:pt x="750" y="14181"/>
                </a:cubicBezTo>
                <a:lnTo>
                  <a:pt x="750" y="370"/>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7834429" y="3587159"/>
            <a:ext cx="21764" cy="421659"/>
          </a:xfrm>
          <a:custGeom>
            <a:rect b="b" l="l" r="r" t="t"/>
            <a:pathLst>
              <a:path extrusionOk="0" h="14550" w="751">
                <a:moveTo>
                  <a:pt x="370" y="0"/>
                </a:moveTo>
                <a:cubicBezTo>
                  <a:pt x="167" y="0"/>
                  <a:pt x="1" y="167"/>
                  <a:pt x="1" y="370"/>
                </a:cubicBezTo>
                <a:lnTo>
                  <a:pt x="1" y="14181"/>
                </a:lnTo>
                <a:cubicBezTo>
                  <a:pt x="1" y="14383"/>
                  <a:pt x="167" y="14550"/>
                  <a:pt x="370" y="14550"/>
                </a:cubicBezTo>
                <a:cubicBezTo>
                  <a:pt x="584" y="14550"/>
                  <a:pt x="751" y="14383"/>
                  <a:pt x="751" y="14181"/>
                </a:cubicBezTo>
                <a:lnTo>
                  <a:pt x="751" y="370"/>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6946974" y="3587159"/>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6315906" y="3490540"/>
            <a:ext cx="21764" cy="421688"/>
          </a:xfrm>
          <a:custGeom>
            <a:rect b="b" l="l" r="r" t="t"/>
            <a:pathLst>
              <a:path extrusionOk="0" h="14551" w="751">
                <a:moveTo>
                  <a:pt x="369" y="1"/>
                </a:moveTo>
                <a:cubicBezTo>
                  <a:pt x="167" y="1"/>
                  <a:pt x="0" y="167"/>
                  <a:pt x="0" y="370"/>
                </a:cubicBezTo>
                <a:lnTo>
                  <a:pt x="0" y="14181"/>
                </a:lnTo>
                <a:cubicBezTo>
                  <a:pt x="0" y="14383"/>
                  <a:pt x="167" y="14550"/>
                  <a:pt x="369" y="14550"/>
                </a:cubicBezTo>
                <a:cubicBezTo>
                  <a:pt x="584" y="14550"/>
                  <a:pt x="750" y="14383"/>
                  <a:pt x="750" y="14181"/>
                </a:cubicBezTo>
                <a:lnTo>
                  <a:pt x="750" y="370"/>
                </a:lnTo>
                <a:cubicBezTo>
                  <a:pt x="750" y="167"/>
                  <a:pt x="584" y="1"/>
                  <a:pt x="36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8768802" y="3814710"/>
            <a:ext cx="370596" cy="214481"/>
          </a:xfrm>
          <a:custGeom>
            <a:rect b="b" l="l" r="r" t="t"/>
            <a:pathLst>
              <a:path extrusionOk="0" h="7401" w="12788">
                <a:moveTo>
                  <a:pt x="12372" y="1"/>
                </a:moveTo>
                <a:cubicBezTo>
                  <a:pt x="12307" y="1"/>
                  <a:pt x="12241" y="18"/>
                  <a:pt x="12181" y="54"/>
                </a:cubicBezTo>
                <a:lnTo>
                  <a:pt x="227" y="6960"/>
                </a:lnTo>
                <a:cubicBezTo>
                  <a:pt x="60" y="7043"/>
                  <a:pt x="1" y="7234"/>
                  <a:pt x="60" y="7400"/>
                </a:cubicBezTo>
                <a:lnTo>
                  <a:pt x="941" y="7400"/>
                </a:lnTo>
                <a:lnTo>
                  <a:pt x="12550" y="697"/>
                </a:lnTo>
                <a:cubicBezTo>
                  <a:pt x="12728" y="590"/>
                  <a:pt x="12788"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8326104" y="3814710"/>
            <a:ext cx="370973" cy="214481"/>
          </a:xfrm>
          <a:custGeom>
            <a:rect b="b" l="l" r="r" t="t"/>
            <a:pathLst>
              <a:path extrusionOk="0" h="7401" w="12801">
                <a:moveTo>
                  <a:pt x="429" y="1"/>
                </a:moveTo>
                <a:cubicBezTo>
                  <a:pt x="302" y="1"/>
                  <a:pt x="179" y="67"/>
                  <a:pt x="108" y="185"/>
                </a:cubicBezTo>
                <a:cubicBezTo>
                  <a:pt x="1" y="364"/>
                  <a:pt x="60" y="590"/>
                  <a:pt x="239" y="697"/>
                </a:cubicBezTo>
                <a:lnTo>
                  <a:pt x="11860" y="7400"/>
                </a:lnTo>
                <a:lnTo>
                  <a:pt x="12741" y="7400"/>
                </a:lnTo>
                <a:cubicBezTo>
                  <a:pt x="12800" y="7234"/>
                  <a:pt x="12729" y="7043"/>
                  <a:pt x="12574" y="6960"/>
                </a:cubicBezTo>
                <a:lnTo>
                  <a:pt x="620" y="54"/>
                </a:lnTo>
                <a:cubicBezTo>
                  <a:pt x="560" y="18"/>
                  <a:pt x="494"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6993545" y="3814710"/>
            <a:ext cx="370973" cy="214481"/>
          </a:xfrm>
          <a:custGeom>
            <a:rect b="b" l="l" r="r" t="t"/>
            <a:pathLst>
              <a:path extrusionOk="0" h="7401" w="12801">
                <a:moveTo>
                  <a:pt x="12372" y="1"/>
                </a:moveTo>
                <a:cubicBezTo>
                  <a:pt x="12307" y="1"/>
                  <a:pt x="12241" y="18"/>
                  <a:pt x="12181" y="54"/>
                </a:cubicBezTo>
                <a:lnTo>
                  <a:pt x="227" y="6960"/>
                </a:lnTo>
                <a:cubicBezTo>
                  <a:pt x="72" y="7043"/>
                  <a:pt x="1" y="7234"/>
                  <a:pt x="61" y="7400"/>
                </a:cubicBezTo>
                <a:lnTo>
                  <a:pt x="942" y="7400"/>
                </a:lnTo>
                <a:lnTo>
                  <a:pt x="12562" y="697"/>
                </a:lnTo>
                <a:cubicBezTo>
                  <a:pt x="12741" y="590"/>
                  <a:pt x="12800"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5856979" y="3740000"/>
            <a:ext cx="21416" cy="289191"/>
          </a:xfrm>
          <a:custGeom>
            <a:rect b="b" l="l" r="r" t="t"/>
            <a:pathLst>
              <a:path extrusionOk="0" h="9979" w="739">
                <a:moveTo>
                  <a:pt x="370" y="1"/>
                </a:moveTo>
                <a:cubicBezTo>
                  <a:pt x="167" y="1"/>
                  <a:pt x="1" y="168"/>
                  <a:pt x="1" y="382"/>
                </a:cubicBezTo>
                <a:lnTo>
                  <a:pt x="1" y="9978"/>
                </a:lnTo>
                <a:lnTo>
                  <a:pt x="739" y="9978"/>
                </a:ln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7881347" y="3814710"/>
            <a:ext cx="370625" cy="214481"/>
          </a:xfrm>
          <a:custGeom>
            <a:rect b="b" l="l" r="r" t="t"/>
            <a:pathLst>
              <a:path extrusionOk="0" h="7401" w="12789">
                <a:moveTo>
                  <a:pt x="12371" y="1"/>
                </a:moveTo>
                <a:cubicBezTo>
                  <a:pt x="12307" y="1"/>
                  <a:pt x="12241" y="18"/>
                  <a:pt x="12181" y="54"/>
                </a:cubicBezTo>
                <a:lnTo>
                  <a:pt x="215" y="6960"/>
                </a:lnTo>
                <a:cubicBezTo>
                  <a:pt x="60" y="7043"/>
                  <a:pt x="1" y="7234"/>
                  <a:pt x="60" y="7400"/>
                </a:cubicBezTo>
                <a:lnTo>
                  <a:pt x="929" y="7400"/>
                </a:lnTo>
                <a:lnTo>
                  <a:pt x="12550" y="697"/>
                </a:lnTo>
                <a:cubicBezTo>
                  <a:pt x="12729" y="590"/>
                  <a:pt x="12788" y="364"/>
                  <a:pt x="12681" y="185"/>
                </a:cubicBezTo>
                <a:cubicBezTo>
                  <a:pt x="12618" y="67"/>
                  <a:pt x="12497" y="1"/>
                  <a:pt x="1237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6551223" y="3814710"/>
            <a:ext cx="370596" cy="214481"/>
          </a:xfrm>
          <a:custGeom>
            <a:rect b="b" l="l" r="r" t="t"/>
            <a:pathLst>
              <a:path extrusionOk="0" h="7401" w="12788">
                <a:moveTo>
                  <a:pt x="417" y="1"/>
                </a:moveTo>
                <a:cubicBezTo>
                  <a:pt x="290" y="1"/>
                  <a:pt x="166" y="67"/>
                  <a:pt x="95" y="185"/>
                </a:cubicBezTo>
                <a:cubicBezTo>
                  <a:pt x="0" y="364"/>
                  <a:pt x="60" y="590"/>
                  <a:pt x="238" y="697"/>
                </a:cubicBezTo>
                <a:lnTo>
                  <a:pt x="11847" y="7400"/>
                </a:lnTo>
                <a:lnTo>
                  <a:pt x="12728" y="7400"/>
                </a:lnTo>
                <a:cubicBezTo>
                  <a:pt x="12787" y="7234"/>
                  <a:pt x="12728" y="7043"/>
                  <a:pt x="12561" y="6960"/>
                </a:cubicBezTo>
                <a:lnTo>
                  <a:pt x="607" y="54"/>
                </a:lnTo>
                <a:cubicBezTo>
                  <a:pt x="547" y="18"/>
                  <a:pt x="481"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7438678" y="3814710"/>
            <a:ext cx="370596" cy="214481"/>
          </a:xfrm>
          <a:custGeom>
            <a:rect b="b" l="l" r="r" t="t"/>
            <a:pathLst>
              <a:path extrusionOk="0" h="7401" w="12788">
                <a:moveTo>
                  <a:pt x="416" y="1"/>
                </a:moveTo>
                <a:cubicBezTo>
                  <a:pt x="289" y="1"/>
                  <a:pt x="166" y="67"/>
                  <a:pt x="95" y="185"/>
                </a:cubicBezTo>
                <a:cubicBezTo>
                  <a:pt x="0" y="364"/>
                  <a:pt x="60" y="590"/>
                  <a:pt x="238" y="697"/>
                </a:cubicBezTo>
                <a:lnTo>
                  <a:pt x="11859" y="7400"/>
                </a:lnTo>
                <a:lnTo>
                  <a:pt x="12728" y="7400"/>
                </a:lnTo>
                <a:cubicBezTo>
                  <a:pt x="12787" y="7234"/>
                  <a:pt x="12728" y="7043"/>
                  <a:pt x="12573"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7" y="1038821"/>
            <a:ext cx="277078" cy="176169"/>
          </a:xfrm>
          <a:custGeom>
            <a:rect b="b" l="l" r="r" t="t"/>
            <a:pathLst>
              <a:path extrusionOk="0" h="6079" w="9561">
                <a:moveTo>
                  <a:pt x="9132" y="0"/>
                </a:moveTo>
                <a:cubicBezTo>
                  <a:pt x="9068" y="0"/>
                  <a:pt x="9002" y="17"/>
                  <a:pt x="8942" y="53"/>
                </a:cubicBezTo>
                <a:lnTo>
                  <a:pt x="0" y="5221"/>
                </a:lnTo>
                <a:lnTo>
                  <a:pt x="0" y="6078"/>
                </a:lnTo>
                <a:lnTo>
                  <a:pt x="9323" y="696"/>
                </a:lnTo>
                <a:cubicBezTo>
                  <a:pt x="9501" y="601"/>
                  <a:pt x="9561" y="363"/>
                  <a:pt x="9454" y="184"/>
                </a:cubicBezTo>
                <a:cubicBezTo>
                  <a:pt x="9383" y="66"/>
                  <a:pt x="9259" y="0"/>
                  <a:pt x="913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archment + Pattern" type="title">
  <p:cSld name="TITLE">
    <p:bg>
      <p:bgPr>
        <a:solidFill>
          <a:schemeClr val="dk2"/>
        </a:solidFill>
      </p:bgPr>
    </p:bg>
    <p:spTree>
      <p:nvGrpSpPr>
        <p:cNvPr id="140" name="Shape 140"/>
        <p:cNvGrpSpPr/>
        <p:nvPr/>
      </p:nvGrpSpPr>
      <p:grpSpPr>
        <a:xfrm>
          <a:off x="0" y="0"/>
          <a:ext cx="0" cy="0"/>
          <a:chOff x="0" y="0"/>
          <a:chExt cx="0" cy="0"/>
        </a:xfrm>
      </p:grpSpPr>
      <p:sp>
        <p:nvSpPr>
          <p:cNvPr id="141" name="Google Shape;141;p15"/>
          <p:cNvSpPr txBox="1"/>
          <p:nvPr>
            <p:ph type="ctrTitle"/>
          </p:nvPr>
        </p:nvSpPr>
        <p:spPr>
          <a:xfrm>
            <a:off x="311700" y="1371100"/>
            <a:ext cx="4725900" cy="15024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42" name="Google Shape;142;p15"/>
          <p:cNvSpPr txBox="1"/>
          <p:nvPr>
            <p:ph idx="1" type="subTitle"/>
          </p:nvPr>
        </p:nvSpPr>
        <p:spPr>
          <a:xfrm>
            <a:off x="311700" y="2910325"/>
            <a:ext cx="47259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43" name="Google Shape;143;p15"/>
          <p:cNvGrpSpPr/>
          <p:nvPr/>
        </p:nvGrpSpPr>
        <p:grpSpPr>
          <a:xfrm>
            <a:off x="448057" y="4475024"/>
            <a:ext cx="1348454" cy="228607"/>
            <a:chOff x="238125" y="2255475"/>
            <a:chExt cx="7071075" cy="1198150"/>
          </a:xfrm>
        </p:grpSpPr>
        <p:sp>
          <p:nvSpPr>
            <p:cNvPr id="144" name="Google Shape;144;p15"/>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15"/>
          <p:cNvSpPr/>
          <p:nvPr/>
        </p:nvSpPr>
        <p:spPr>
          <a:xfrm>
            <a:off x="1000963" y="382696"/>
            <a:ext cx="156666" cy="399200"/>
          </a:xfrm>
          <a:custGeom>
            <a:rect b="b" l="l" r="r" t="t"/>
            <a:pathLst>
              <a:path extrusionOk="0" h="13775" w="5406">
                <a:moveTo>
                  <a:pt x="420" y="1"/>
                </a:moveTo>
                <a:cubicBezTo>
                  <a:pt x="380" y="1"/>
                  <a:pt x="338" y="8"/>
                  <a:pt x="298" y="23"/>
                </a:cubicBezTo>
                <a:cubicBezTo>
                  <a:pt x="107" y="94"/>
                  <a:pt x="0" y="297"/>
                  <a:pt x="71" y="499"/>
                </a:cubicBezTo>
                <a:lnTo>
                  <a:pt x="4643" y="13524"/>
                </a:lnTo>
                <a:cubicBezTo>
                  <a:pt x="4691" y="13679"/>
                  <a:pt x="4834" y="13774"/>
                  <a:pt x="4989" y="13774"/>
                </a:cubicBezTo>
                <a:cubicBezTo>
                  <a:pt x="5036" y="13774"/>
                  <a:pt x="5072" y="13763"/>
                  <a:pt x="5108" y="13751"/>
                </a:cubicBezTo>
                <a:lnTo>
                  <a:pt x="5120" y="13751"/>
                </a:lnTo>
                <a:cubicBezTo>
                  <a:pt x="5310" y="13679"/>
                  <a:pt x="5405" y="13477"/>
                  <a:pt x="5346" y="13274"/>
                </a:cubicBezTo>
                <a:lnTo>
                  <a:pt x="774" y="249"/>
                </a:lnTo>
                <a:cubicBezTo>
                  <a:pt x="718" y="99"/>
                  <a:pt x="573" y="1"/>
                  <a:pt x="42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8174833" y="36839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8174833" y="3169460"/>
            <a:ext cx="21764" cy="422036"/>
          </a:xfrm>
          <a:custGeom>
            <a:rect b="b" l="l" r="r" t="t"/>
            <a:pathLst>
              <a:path extrusionOk="0" h="14563" w="751">
                <a:moveTo>
                  <a:pt x="381" y="1"/>
                </a:moveTo>
                <a:cubicBezTo>
                  <a:pt x="167" y="1"/>
                  <a:pt x="0" y="168"/>
                  <a:pt x="0" y="382"/>
                </a:cubicBezTo>
                <a:lnTo>
                  <a:pt x="0" y="14181"/>
                </a:lnTo>
                <a:cubicBezTo>
                  <a:pt x="0" y="14396"/>
                  <a:pt x="167" y="14562"/>
                  <a:pt x="381" y="14562"/>
                </a:cubicBezTo>
                <a:cubicBezTo>
                  <a:pt x="584" y="14562"/>
                  <a:pt x="750" y="14396"/>
                  <a:pt x="750" y="14181"/>
                </a:cubicBezTo>
                <a:lnTo>
                  <a:pt x="750" y="382"/>
                </a:lnTo>
                <a:cubicBezTo>
                  <a:pt x="750" y="168"/>
                  <a:pt x="584" y="1"/>
                  <a:pt x="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7779054" y="3397272"/>
            <a:ext cx="371321" cy="221813"/>
          </a:xfrm>
          <a:custGeom>
            <a:rect b="b" l="l" r="r" t="t"/>
            <a:pathLst>
              <a:path extrusionOk="0" h="7654" w="12813">
                <a:moveTo>
                  <a:pt x="440" y="1"/>
                </a:moveTo>
                <a:cubicBezTo>
                  <a:pt x="309" y="1"/>
                  <a:pt x="181" y="67"/>
                  <a:pt x="108" y="189"/>
                </a:cubicBezTo>
                <a:cubicBezTo>
                  <a:pt x="1" y="367"/>
                  <a:pt x="60" y="593"/>
                  <a:pt x="239" y="700"/>
                </a:cubicBezTo>
                <a:lnTo>
                  <a:pt x="12205" y="7594"/>
                </a:lnTo>
                <a:cubicBezTo>
                  <a:pt x="12264" y="7630"/>
                  <a:pt x="12324" y="7654"/>
                  <a:pt x="12383" y="7654"/>
                </a:cubicBezTo>
                <a:cubicBezTo>
                  <a:pt x="12514" y="7654"/>
                  <a:pt x="12645" y="7582"/>
                  <a:pt x="12705" y="7463"/>
                </a:cubicBezTo>
                <a:cubicBezTo>
                  <a:pt x="12812" y="7285"/>
                  <a:pt x="12753" y="7058"/>
                  <a:pt x="12574" y="6951"/>
                </a:cubicBezTo>
                <a:lnTo>
                  <a:pt x="620" y="46"/>
                </a:lnTo>
                <a:cubicBezTo>
                  <a:pt x="563" y="15"/>
                  <a:pt x="501" y="1"/>
                  <a:pt x="44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7779054" y="3654788"/>
            <a:ext cx="371321" cy="221697"/>
          </a:xfrm>
          <a:custGeom>
            <a:rect b="b" l="l" r="r" t="t"/>
            <a:pathLst>
              <a:path extrusionOk="0" h="7650" w="12813">
                <a:moveTo>
                  <a:pt x="12395" y="0"/>
                </a:moveTo>
                <a:cubicBezTo>
                  <a:pt x="12331" y="0"/>
                  <a:pt x="12265" y="17"/>
                  <a:pt x="12205" y="54"/>
                </a:cubicBezTo>
                <a:lnTo>
                  <a:pt x="239" y="6959"/>
                </a:lnTo>
                <a:cubicBezTo>
                  <a:pt x="60" y="7054"/>
                  <a:pt x="1" y="7281"/>
                  <a:pt x="108" y="7459"/>
                </a:cubicBezTo>
                <a:cubicBezTo>
                  <a:pt x="180" y="7578"/>
                  <a:pt x="299" y="7650"/>
                  <a:pt x="430" y="7650"/>
                </a:cubicBezTo>
                <a:cubicBezTo>
                  <a:pt x="489" y="7650"/>
                  <a:pt x="561" y="7638"/>
                  <a:pt x="620" y="7602"/>
                </a:cubicBezTo>
                <a:lnTo>
                  <a:pt x="12574" y="697"/>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8174833" y="2146437"/>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7779054" y="2117284"/>
            <a:ext cx="371321" cy="221697"/>
          </a:xfrm>
          <a:custGeom>
            <a:rect b="b" l="l" r="r" t="t"/>
            <a:pathLst>
              <a:path extrusionOk="0" h="7650" w="12813">
                <a:moveTo>
                  <a:pt x="12395" y="0"/>
                </a:moveTo>
                <a:cubicBezTo>
                  <a:pt x="12331" y="0"/>
                  <a:pt x="12265" y="17"/>
                  <a:pt x="12205" y="54"/>
                </a:cubicBezTo>
                <a:lnTo>
                  <a:pt x="239" y="6947"/>
                </a:lnTo>
                <a:cubicBezTo>
                  <a:pt x="60" y="7054"/>
                  <a:pt x="1" y="7281"/>
                  <a:pt x="108" y="7459"/>
                </a:cubicBezTo>
                <a:cubicBezTo>
                  <a:pt x="180" y="7578"/>
                  <a:pt x="299" y="7650"/>
                  <a:pt x="430" y="7650"/>
                </a:cubicBezTo>
                <a:cubicBezTo>
                  <a:pt x="489" y="7650"/>
                  <a:pt x="561" y="7638"/>
                  <a:pt x="620" y="7602"/>
                </a:cubicBezTo>
                <a:lnTo>
                  <a:pt x="12574" y="696"/>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8221056" y="3397272"/>
            <a:ext cx="371292" cy="221813"/>
          </a:xfrm>
          <a:custGeom>
            <a:rect b="b" l="l" r="r" t="t"/>
            <a:pathLst>
              <a:path extrusionOk="0" h="7654" w="12812">
                <a:moveTo>
                  <a:pt x="12385" y="1"/>
                </a:moveTo>
                <a:cubicBezTo>
                  <a:pt x="12324" y="1"/>
                  <a:pt x="12262" y="15"/>
                  <a:pt x="12205" y="46"/>
                </a:cubicBezTo>
                <a:lnTo>
                  <a:pt x="251" y="6951"/>
                </a:lnTo>
                <a:cubicBezTo>
                  <a:pt x="72" y="7058"/>
                  <a:pt x="1" y="7285"/>
                  <a:pt x="108" y="7463"/>
                </a:cubicBezTo>
                <a:cubicBezTo>
                  <a:pt x="179" y="7582"/>
                  <a:pt x="298" y="7654"/>
                  <a:pt x="429" y="7654"/>
                </a:cubicBezTo>
                <a:cubicBezTo>
                  <a:pt x="489" y="7654"/>
                  <a:pt x="560" y="7630"/>
                  <a:pt x="620" y="7594"/>
                </a:cubicBezTo>
                <a:lnTo>
                  <a:pt x="12574" y="700"/>
                </a:lnTo>
                <a:cubicBezTo>
                  <a:pt x="12752" y="593"/>
                  <a:pt x="12812" y="367"/>
                  <a:pt x="12717" y="189"/>
                </a:cubicBezTo>
                <a:cubicBezTo>
                  <a:pt x="12644" y="67"/>
                  <a:pt x="12516"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8221056" y="3654788"/>
            <a:ext cx="371292" cy="221697"/>
          </a:xfrm>
          <a:custGeom>
            <a:rect b="b" l="l" r="r" t="t"/>
            <a:pathLst>
              <a:path extrusionOk="0" h="7650" w="12812">
                <a:moveTo>
                  <a:pt x="429" y="0"/>
                </a:moveTo>
                <a:cubicBezTo>
                  <a:pt x="302" y="0"/>
                  <a:pt x="179" y="66"/>
                  <a:pt x="108" y="185"/>
                </a:cubicBezTo>
                <a:cubicBezTo>
                  <a:pt x="1" y="363"/>
                  <a:pt x="72" y="589"/>
                  <a:pt x="251" y="697"/>
                </a:cubicBezTo>
                <a:lnTo>
                  <a:pt x="12205" y="7602"/>
                </a:lnTo>
                <a:cubicBezTo>
                  <a:pt x="12264" y="7638"/>
                  <a:pt x="12324" y="7650"/>
                  <a:pt x="12395" y="7650"/>
                </a:cubicBezTo>
                <a:cubicBezTo>
                  <a:pt x="12514" y="7650"/>
                  <a:pt x="12645" y="7578"/>
                  <a:pt x="12717" y="7459"/>
                </a:cubicBezTo>
                <a:cubicBezTo>
                  <a:pt x="12812" y="7281"/>
                  <a:pt x="12752"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7287379" y="3683942"/>
            <a:ext cx="21764" cy="422007"/>
          </a:xfrm>
          <a:custGeom>
            <a:rect b="b" l="l" r="r" t="t"/>
            <a:pathLst>
              <a:path extrusionOk="0" h="14562" w="751">
                <a:moveTo>
                  <a:pt x="370" y="0"/>
                </a:moveTo>
                <a:cubicBezTo>
                  <a:pt x="167" y="0"/>
                  <a:pt x="1" y="167"/>
                  <a:pt x="1" y="381"/>
                </a:cubicBezTo>
                <a:lnTo>
                  <a:pt x="1" y="14180"/>
                </a:lnTo>
                <a:cubicBezTo>
                  <a:pt x="1" y="14395"/>
                  <a:pt x="167" y="14561"/>
                  <a:pt x="370" y="14561"/>
                </a:cubicBezTo>
                <a:cubicBezTo>
                  <a:pt x="584" y="14561"/>
                  <a:pt x="751" y="14395"/>
                  <a:pt x="751" y="14180"/>
                </a:cubicBezTo>
                <a:lnTo>
                  <a:pt x="751" y="381"/>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7287379" y="3169460"/>
            <a:ext cx="21764" cy="422036"/>
          </a:xfrm>
          <a:custGeom>
            <a:rect b="b" l="l" r="r" t="t"/>
            <a:pathLst>
              <a:path extrusionOk="0" h="14563" w="751">
                <a:moveTo>
                  <a:pt x="370" y="1"/>
                </a:moveTo>
                <a:cubicBezTo>
                  <a:pt x="167" y="1"/>
                  <a:pt x="1" y="168"/>
                  <a:pt x="1" y="382"/>
                </a:cubicBezTo>
                <a:lnTo>
                  <a:pt x="1" y="14181"/>
                </a:lnTo>
                <a:cubicBezTo>
                  <a:pt x="1" y="14396"/>
                  <a:pt x="167" y="14562"/>
                  <a:pt x="370" y="14562"/>
                </a:cubicBezTo>
                <a:cubicBezTo>
                  <a:pt x="584" y="14562"/>
                  <a:pt x="751" y="14396"/>
                  <a:pt x="751" y="14181"/>
                </a:cubicBezTo>
                <a:lnTo>
                  <a:pt x="751" y="382"/>
                </a:lnTo>
                <a:cubicBezTo>
                  <a:pt x="751" y="168"/>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6891628" y="3397272"/>
            <a:ext cx="371292" cy="221813"/>
          </a:xfrm>
          <a:custGeom>
            <a:rect b="b" l="l" r="r" t="t"/>
            <a:pathLst>
              <a:path extrusionOk="0" h="7654" w="12812">
                <a:moveTo>
                  <a:pt x="427" y="1"/>
                </a:moveTo>
                <a:cubicBezTo>
                  <a:pt x="296" y="1"/>
                  <a:pt x="168" y="67"/>
                  <a:pt x="95" y="189"/>
                </a:cubicBezTo>
                <a:cubicBezTo>
                  <a:pt x="0" y="367"/>
                  <a:pt x="60" y="593"/>
                  <a:pt x="238" y="700"/>
                </a:cubicBezTo>
                <a:lnTo>
                  <a:pt x="12192" y="7594"/>
                </a:lnTo>
                <a:cubicBezTo>
                  <a:pt x="12252" y="7630"/>
                  <a:pt x="12323" y="7654"/>
                  <a:pt x="12383" y="7654"/>
                </a:cubicBezTo>
                <a:cubicBezTo>
                  <a:pt x="12514" y="7654"/>
                  <a:pt x="12633" y="7582"/>
                  <a:pt x="12704" y="7463"/>
                </a:cubicBezTo>
                <a:cubicBezTo>
                  <a:pt x="12811" y="7285"/>
                  <a:pt x="12752" y="7058"/>
                  <a:pt x="12573"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6891628" y="3654788"/>
            <a:ext cx="371292" cy="221697"/>
          </a:xfrm>
          <a:custGeom>
            <a:rect b="b" l="l" r="r" t="t"/>
            <a:pathLst>
              <a:path extrusionOk="0" h="7650" w="12812">
                <a:moveTo>
                  <a:pt x="12383" y="0"/>
                </a:moveTo>
                <a:cubicBezTo>
                  <a:pt x="12318" y="0"/>
                  <a:pt x="12252" y="17"/>
                  <a:pt x="12192" y="54"/>
                </a:cubicBezTo>
                <a:lnTo>
                  <a:pt x="238" y="6959"/>
                </a:lnTo>
                <a:cubicBezTo>
                  <a:pt x="60" y="7054"/>
                  <a:pt x="0" y="7281"/>
                  <a:pt x="95" y="7459"/>
                </a:cubicBezTo>
                <a:cubicBezTo>
                  <a:pt x="167" y="7578"/>
                  <a:pt x="298" y="7650"/>
                  <a:pt x="429" y="7650"/>
                </a:cubicBezTo>
                <a:cubicBezTo>
                  <a:pt x="488" y="7650"/>
                  <a:pt x="548" y="7638"/>
                  <a:pt x="607" y="7602"/>
                </a:cubicBezTo>
                <a:lnTo>
                  <a:pt x="12573" y="697"/>
                </a:lnTo>
                <a:cubicBezTo>
                  <a:pt x="12752" y="589"/>
                  <a:pt x="12811"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7333602" y="3397272"/>
            <a:ext cx="371321" cy="221813"/>
          </a:xfrm>
          <a:custGeom>
            <a:rect b="b" l="l" r="r" t="t"/>
            <a:pathLst>
              <a:path extrusionOk="0" h="7654" w="12813">
                <a:moveTo>
                  <a:pt x="12385" y="1"/>
                </a:moveTo>
                <a:cubicBezTo>
                  <a:pt x="12324" y="1"/>
                  <a:pt x="12262" y="15"/>
                  <a:pt x="12205" y="46"/>
                </a:cubicBezTo>
                <a:lnTo>
                  <a:pt x="239" y="6951"/>
                </a:lnTo>
                <a:cubicBezTo>
                  <a:pt x="60" y="7058"/>
                  <a:pt x="1" y="7285"/>
                  <a:pt x="108" y="7463"/>
                </a:cubicBezTo>
                <a:cubicBezTo>
                  <a:pt x="180" y="7582"/>
                  <a:pt x="299" y="7654"/>
                  <a:pt x="430" y="7654"/>
                </a:cubicBezTo>
                <a:cubicBezTo>
                  <a:pt x="489" y="7654"/>
                  <a:pt x="561" y="7630"/>
                  <a:pt x="620" y="7594"/>
                </a:cubicBezTo>
                <a:lnTo>
                  <a:pt x="12574" y="700"/>
                </a:lnTo>
                <a:cubicBezTo>
                  <a:pt x="12753" y="593"/>
                  <a:pt x="12812" y="367"/>
                  <a:pt x="12705" y="189"/>
                </a:cubicBezTo>
                <a:cubicBezTo>
                  <a:pt x="12640" y="67"/>
                  <a:pt x="12515"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7333602" y="3654788"/>
            <a:ext cx="371321" cy="221697"/>
          </a:xfrm>
          <a:custGeom>
            <a:rect b="b" l="l" r="r" t="t"/>
            <a:pathLst>
              <a:path extrusionOk="0" h="7650" w="12813">
                <a:moveTo>
                  <a:pt x="429" y="0"/>
                </a:moveTo>
                <a:cubicBezTo>
                  <a:pt x="302" y="0"/>
                  <a:pt x="179" y="66"/>
                  <a:pt x="108" y="185"/>
                </a:cubicBezTo>
                <a:cubicBezTo>
                  <a:pt x="1" y="363"/>
                  <a:pt x="60" y="589"/>
                  <a:pt x="239" y="697"/>
                </a:cubicBezTo>
                <a:lnTo>
                  <a:pt x="12205" y="7602"/>
                </a:lnTo>
                <a:cubicBezTo>
                  <a:pt x="12264" y="7638"/>
                  <a:pt x="12324" y="7650"/>
                  <a:pt x="12383" y="7650"/>
                </a:cubicBezTo>
                <a:cubicBezTo>
                  <a:pt x="12514" y="7650"/>
                  <a:pt x="12645" y="7578"/>
                  <a:pt x="12705" y="7459"/>
                </a:cubicBezTo>
                <a:cubicBezTo>
                  <a:pt x="12812" y="7281"/>
                  <a:pt x="12753"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6399924" y="3683942"/>
            <a:ext cx="21416" cy="422007"/>
          </a:xfrm>
          <a:custGeom>
            <a:rect b="b" l="l" r="r" t="t"/>
            <a:pathLst>
              <a:path extrusionOk="0" h="14562" w="739">
                <a:moveTo>
                  <a:pt x="370" y="0"/>
                </a:moveTo>
                <a:cubicBezTo>
                  <a:pt x="167" y="0"/>
                  <a:pt x="1" y="167"/>
                  <a:pt x="1" y="381"/>
                </a:cubicBezTo>
                <a:lnTo>
                  <a:pt x="1" y="14180"/>
                </a:lnTo>
                <a:cubicBezTo>
                  <a:pt x="1" y="14395"/>
                  <a:pt x="167" y="14561"/>
                  <a:pt x="370" y="14561"/>
                </a:cubicBezTo>
                <a:cubicBezTo>
                  <a:pt x="572" y="14561"/>
                  <a:pt x="739" y="14395"/>
                  <a:pt x="739" y="14180"/>
                </a:cubicBezTo>
                <a:lnTo>
                  <a:pt x="739" y="381"/>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6399924" y="3169460"/>
            <a:ext cx="21416" cy="422036"/>
          </a:xfrm>
          <a:custGeom>
            <a:rect b="b" l="l" r="r" t="t"/>
            <a:pathLst>
              <a:path extrusionOk="0" h="14563" w="739">
                <a:moveTo>
                  <a:pt x="370" y="1"/>
                </a:moveTo>
                <a:cubicBezTo>
                  <a:pt x="167" y="1"/>
                  <a:pt x="1" y="168"/>
                  <a:pt x="1" y="382"/>
                </a:cubicBezTo>
                <a:lnTo>
                  <a:pt x="1" y="14181"/>
                </a:lnTo>
                <a:cubicBezTo>
                  <a:pt x="1" y="14396"/>
                  <a:pt x="167" y="14562"/>
                  <a:pt x="370" y="14562"/>
                </a:cubicBezTo>
                <a:cubicBezTo>
                  <a:pt x="572" y="14562"/>
                  <a:pt x="739" y="14396"/>
                  <a:pt x="739" y="14181"/>
                </a:cubicBez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6004173" y="3397272"/>
            <a:ext cx="370944" cy="221813"/>
          </a:xfrm>
          <a:custGeom>
            <a:rect b="b" l="l" r="r" t="t"/>
            <a:pathLst>
              <a:path extrusionOk="0" h="7654" w="12800">
                <a:moveTo>
                  <a:pt x="427" y="1"/>
                </a:moveTo>
                <a:cubicBezTo>
                  <a:pt x="296" y="1"/>
                  <a:pt x="168" y="67"/>
                  <a:pt x="95" y="189"/>
                </a:cubicBezTo>
                <a:cubicBezTo>
                  <a:pt x="0" y="367"/>
                  <a:pt x="60" y="593"/>
                  <a:pt x="238" y="700"/>
                </a:cubicBezTo>
                <a:lnTo>
                  <a:pt x="12192" y="7594"/>
                </a:lnTo>
                <a:cubicBezTo>
                  <a:pt x="12252" y="7630"/>
                  <a:pt x="12311" y="7654"/>
                  <a:pt x="12383" y="7654"/>
                </a:cubicBezTo>
                <a:cubicBezTo>
                  <a:pt x="12502" y="7654"/>
                  <a:pt x="12633" y="7582"/>
                  <a:pt x="12704" y="7463"/>
                </a:cubicBezTo>
                <a:cubicBezTo>
                  <a:pt x="12799" y="7285"/>
                  <a:pt x="12740" y="7058"/>
                  <a:pt x="12561"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6004173" y="3654788"/>
            <a:ext cx="370944" cy="221697"/>
          </a:xfrm>
          <a:custGeom>
            <a:rect b="b" l="l" r="r" t="t"/>
            <a:pathLst>
              <a:path extrusionOk="0" h="7650" w="12800">
                <a:moveTo>
                  <a:pt x="12383" y="0"/>
                </a:moveTo>
                <a:cubicBezTo>
                  <a:pt x="12318" y="0"/>
                  <a:pt x="12252" y="17"/>
                  <a:pt x="12192" y="54"/>
                </a:cubicBezTo>
                <a:lnTo>
                  <a:pt x="238" y="6959"/>
                </a:lnTo>
                <a:cubicBezTo>
                  <a:pt x="60" y="7054"/>
                  <a:pt x="0" y="7281"/>
                  <a:pt x="95" y="7459"/>
                </a:cubicBezTo>
                <a:cubicBezTo>
                  <a:pt x="167" y="7578"/>
                  <a:pt x="286" y="7650"/>
                  <a:pt x="417" y="7650"/>
                </a:cubicBezTo>
                <a:cubicBezTo>
                  <a:pt x="488" y="7650"/>
                  <a:pt x="548" y="7638"/>
                  <a:pt x="607" y="7602"/>
                </a:cubicBezTo>
                <a:lnTo>
                  <a:pt x="12561" y="697"/>
                </a:lnTo>
                <a:cubicBezTo>
                  <a:pt x="12740" y="589"/>
                  <a:pt x="12799"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6446176" y="3397272"/>
            <a:ext cx="371292" cy="221813"/>
          </a:xfrm>
          <a:custGeom>
            <a:rect b="b" l="l" r="r" t="t"/>
            <a:pathLst>
              <a:path extrusionOk="0" h="7654" w="12812">
                <a:moveTo>
                  <a:pt x="12372" y="1"/>
                </a:moveTo>
                <a:cubicBezTo>
                  <a:pt x="12311" y="1"/>
                  <a:pt x="12249" y="15"/>
                  <a:pt x="12192" y="46"/>
                </a:cubicBezTo>
                <a:lnTo>
                  <a:pt x="238" y="6951"/>
                </a:lnTo>
                <a:cubicBezTo>
                  <a:pt x="60" y="7058"/>
                  <a:pt x="0" y="7285"/>
                  <a:pt x="95" y="7463"/>
                </a:cubicBezTo>
                <a:cubicBezTo>
                  <a:pt x="167" y="7582"/>
                  <a:pt x="298" y="7654"/>
                  <a:pt x="429" y="7654"/>
                </a:cubicBezTo>
                <a:cubicBezTo>
                  <a:pt x="488" y="7654"/>
                  <a:pt x="548" y="7630"/>
                  <a:pt x="607" y="7594"/>
                </a:cubicBezTo>
                <a:lnTo>
                  <a:pt x="12573" y="700"/>
                </a:lnTo>
                <a:cubicBezTo>
                  <a:pt x="12752" y="593"/>
                  <a:pt x="12811" y="367"/>
                  <a:pt x="12704" y="189"/>
                </a:cubicBezTo>
                <a:cubicBezTo>
                  <a:pt x="12631" y="67"/>
                  <a:pt x="12503"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6446176" y="3654788"/>
            <a:ext cx="371292" cy="221697"/>
          </a:xfrm>
          <a:custGeom>
            <a:rect b="b" l="l" r="r" t="t"/>
            <a:pathLst>
              <a:path extrusionOk="0" h="7650" w="12812">
                <a:moveTo>
                  <a:pt x="416" y="0"/>
                </a:moveTo>
                <a:cubicBezTo>
                  <a:pt x="289" y="0"/>
                  <a:pt x="166" y="66"/>
                  <a:pt x="95" y="185"/>
                </a:cubicBezTo>
                <a:cubicBezTo>
                  <a:pt x="0" y="363"/>
                  <a:pt x="60" y="589"/>
                  <a:pt x="238" y="697"/>
                </a:cubicBezTo>
                <a:lnTo>
                  <a:pt x="12192" y="7602"/>
                </a:lnTo>
                <a:cubicBezTo>
                  <a:pt x="12252" y="7638"/>
                  <a:pt x="12323" y="7650"/>
                  <a:pt x="12383" y="7650"/>
                </a:cubicBezTo>
                <a:cubicBezTo>
                  <a:pt x="12514" y="7650"/>
                  <a:pt x="12633" y="7578"/>
                  <a:pt x="12704" y="7459"/>
                </a:cubicBezTo>
                <a:cubicBezTo>
                  <a:pt x="12811" y="7281"/>
                  <a:pt x="12752" y="7054"/>
                  <a:pt x="12573" y="6959"/>
                </a:cubicBezTo>
                <a:lnTo>
                  <a:pt x="607" y="54"/>
                </a:lnTo>
                <a:cubicBezTo>
                  <a:pt x="547" y="17"/>
                  <a:pt x="481" y="0"/>
                  <a:pt x="416"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5094636" y="36839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5354442" y="3257647"/>
            <a:ext cx="371292" cy="221697"/>
          </a:xfrm>
          <a:custGeom>
            <a:rect b="b" l="l" r="r" t="t"/>
            <a:pathLst>
              <a:path extrusionOk="0" h="7650" w="12812">
                <a:moveTo>
                  <a:pt x="12381" y="1"/>
                </a:moveTo>
                <a:cubicBezTo>
                  <a:pt x="12317" y="1"/>
                  <a:pt x="12252" y="18"/>
                  <a:pt x="12193" y="54"/>
                </a:cubicBezTo>
                <a:lnTo>
                  <a:pt x="239" y="6959"/>
                </a:lnTo>
                <a:cubicBezTo>
                  <a:pt x="60" y="7066"/>
                  <a:pt x="1" y="7293"/>
                  <a:pt x="96" y="7471"/>
                </a:cubicBezTo>
                <a:cubicBezTo>
                  <a:pt x="167" y="7590"/>
                  <a:pt x="298" y="7650"/>
                  <a:pt x="429" y="7650"/>
                </a:cubicBezTo>
                <a:cubicBezTo>
                  <a:pt x="489" y="7650"/>
                  <a:pt x="548" y="7638"/>
                  <a:pt x="608" y="7602"/>
                </a:cubicBezTo>
                <a:lnTo>
                  <a:pt x="12562" y="696"/>
                </a:lnTo>
                <a:cubicBezTo>
                  <a:pt x="12740" y="601"/>
                  <a:pt x="12812" y="363"/>
                  <a:pt x="12705" y="196"/>
                </a:cubicBezTo>
                <a:cubicBezTo>
                  <a:pt x="12633" y="69"/>
                  <a:pt x="12509" y="1"/>
                  <a:pt x="12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5558722" y="3654788"/>
            <a:ext cx="370944" cy="221697"/>
          </a:xfrm>
          <a:custGeom>
            <a:rect b="b" l="l" r="r" t="t"/>
            <a:pathLst>
              <a:path extrusionOk="0" h="7650" w="12800">
                <a:moveTo>
                  <a:pt x="417" y="0"/>
                </a:moveTo>
                <a:cubicBezTo>
                  <a:pt x="290" y="0"/>
                  <a:pt x="166" y="66"/>
                  <a:pt x="95" y="185"/>
                </a:cubicBezTo>
                <a:cubicBezTo>
                  <a:pt x="0" y="363"/>
                  <a:pt x="60" y="589"/>
                  <a:pt x="238" y="697"/>
                </a:cubicBezTo>
                <a:lnTo>
                  <a:pt x="12192" y="7602"/>
                </a:lnTo>
                <a:cubicBezTo>
                  <a:pt x="12252" y="7638"/>
                  <a:pt x="12311" y="7650"/>
                  <a:pt x="12383" y="7650"/>
                </a:cubicBezTo>
                <a:cubicBezTo>
                  <a:pt x="12502" y="7650"/>
                  <a:pt x="12633" y="7578"/>
                  <a:pt x="12704" y="7459"/>
                </a:cubicBezTo>
                <a:cubicBezTo>
                  <a:pt x="12799" y="7281"/>
                  <a:pt x="12740" y="7054"/>
                  <a:pt x="12561" y="6959"/>
                </a:cubicBezTo>
                <a:lnTo>
                  <a:pt x="607" y="54"/>
                </a:lnTo>
                <a:cubicBezTo>
                  <a:pt x="547" y="17"/>
                  <a:pt x="481" y="0"/>
                  <a:pt x="41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9062636" y="3683942"/>
            <a:ext cx="21416" cy="422007"/>
          </a:xfrm>
          <a:custGeom>
            <a:rect b="b" l="l" r="r" t="t"/>
            <a:pathLst>
              <a:path extrusionOk="0" h="14562" w="739">
                <a:moveTo>
                  <a:pt x="369" y="0"/>
                </a:moveTo>
                <a:cubicBezTo>
                  <a:pt x="167" y="0"/>
                  <a:pt x="0" y="167"/>
                  <a:pt x="0" y="381"/>
                </a:cubicBezTo>
                <a:lnTo>
                  <a:pt x="0" y="14180"/>
                </a:lnTo>
                <a:cubicBezTo>
                  <a:pt x="0" y="14395"/>
                  <a:pt x="167" y="14561"/>
                  <a:pt x="369" y="14561"/>
                </a:cubicBezTo>
                <a:cubicBezTo>
                  <a:pt x="572" y="14561"/>
                  <a:pt x="738" y="14395"/>
                  <a:pt x="738" y="14180"/>
                </a:cubicBezTo>
                <a:lnTo>
                  <a:pt x="738" y="381"/>
                </a:lnTo>
                <a:cubicBezTo>
                  <a:pt x="738" y="167"/>
                  <a:pt x="572" y="0"/>
                  <a:pt x="36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9062636" y="3169460"/>
            <a:ext cx="21416" cy="422036"/>
          </a:xfrm>
          <a:custGeom>
            <a:rect b="b" l="l" r="r" t="t"/>
            <a:pathLst>
              <a:path extrusionOk="0" h="14563" w="739">
                <a:moveTo>
                  <a:pt x="369" y="1"/>
                </a:moveTo>
                <a:cubicBezTo>
                  <a:pt x="167" y="1"/>
                  <a:pt x="0" y="168"/>
                  <a:pt x="0" y="382"/>
                </a:cubicBezTo>
                <a:lnTo>
                  <a:pt x="0" y="14181"/>
                </a:lnTo>
                <a:cubicBezTo>
                  <a:pt x="0" y="14396"/>
                  <a:pt x="167" y="14562"/>
                  <a:pt x="369" y="14562"/>
                </a:cubicBezTo>
                <a:cubicBezTo>
                  <a:pt x="572" y="14562"/>
                  <a:pt x="738" y="14396"/>
                  <a:pt x="738" y="14181"/>
                </a:cubicBezTo>
                <a:lnTo>
                  <a:pt x="738" y="382"/>
                </a:lnTo>
                <a:cubicBezTo>
                  <a:pt x="738" y="168"/>
                  <a:pt x="572" y="1"/>
                  <a:pt x="36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8666508" y="3397272"/>
            <a:ext cx="371292" cy="221813"/>
          </a:xfrm>
          <a:custGeom>
            <a:rect b="b" l="l" r="r" t="t"/>
            <a:pathLst>
              <a:path extrusionOk="0" h="7654" w="12812">
                <a:moveTo>
                  <a:pt x="440" y="1"/>
                </a:moveTo>
                <a:cubicBezTo>
                  <a:pt x="309" y="1"/>
                  <a:pt x="181" y="67"/>
                  <a:pt x="108" y="189"/>
                </a:cubicBezTo>
                <a:cubicBezTo>
                  <a:pt x="1" y="367"/>
                  <a:pt x="72" y="593"/>
                  <a:pt x="251" y="700"/>
                </a:cubicBezTo>
                <a:lnTo>
                  <a:pt x="12205" y="7594"/>
                </a:lnTo>
                <a:cubicBezTo>
                  <a:pt x="12264" y="7630"/>
                  <a:pt x="12324" y="7654"/>
                  <a:pt x="12395" y="7654"/>
                </a:cubicBezTo>
                <a:cubicBezTo>
                  <a:pt x="12514" y="7654"/>
                  <a:pt x="12645" y="7582"/>
                  <a:pt x="12717" y="7463"/>
                </a:cubicBezTo>
                <a:cubicBezTo>
                  <a:pt x="12812" y="7285"/>
                  <a:pt x="12752" y="7058"/>
                  <a:pt x="12574" y="6951"/>
                </a:cubicBezTo>
                <a:lnTo>
                  <a:pt x="620" y="46"/>
                </a:lnTo>
                <a:cubicBezTo>
                  <a:pt x="563" y="15"/>
                  <a:pt x="501" y="1"/>
                  <a:pt x="44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8666508" y="3654788"/>
            <a:ext cx="371292" cy="221697"/>
          </a:xfrm>
          <a:custGeom>
            <a:rect b="b" l="l" r="r" t="t"/>
            <a:pathLst>
              <a:path extrusionOk="0" h="7650" w="12812">
                <a:moveTo>
                  <a:pt x="12396" y="0"/>
                </a:moveTo>
                <a:cubicBezTo>
                  <a:pt x="12331" y="0"/>
                  <a:pt x="12265" y="17"/>
                  <a:pt x="12205" y="54"/>
                </a:cubicBezTo>
                <a:lnTo>
                  <a:pt x="251" y="6959"/>
                </a:lnTo>
                <a:cubicBezTo>
                  <a:pt x="72" y="7054"/>
                  <a:pt x="1" y="7281"/>
                  <a:pt x="108" y="7459"/>
                </a:cubicBezTo>
                <a:cubicBezTo>
                  <a:pt x="179" y="7578"/>
                  <a:pt x="298" y="7650"/>
                  <a:pt x="429" y="7650"/>
                </a:cubicBezTo>
                <a:cubicBezTo>
                  <a:pt x="489" y="7650"/>
                  <a:pt x="560" y="7638"/>
                  <a:pt x="620" y="7602"/>
                </a:cubicBezTo>
                <a:lnTo>
                  <a:pt x="12574" y="697"/>
                </a:lnTo>
                <a:cubicBezTo>
                  <a:pt x="12752" y="589"/>
                  <a:pt x="12812" y="363"/>
                  <a:pt x="12717" y="185"/>
                </a:cubicBezTo>
                <a:cubicBezTo>
                  <a:pt x="12646" y="66"/>
                  <a:pt x="12523" y="0"/>
                  <a:pt x="12396"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8620285" y="2402795"/>
            <a:ext cx="21764" cy="421659"/>
          </a:xfrm>
          <a:custGeom>
            <a:rect b="b" l="l" r="r" t="t"/>
            <a:pathLst>
              <a:path extrusionOk="0" h="14550" w="751">
                <a:moveTo>
                  <a:pt x="381" y="0"/>
                </a:moveTo>
                <a:cubicBezTo>
                  <a:pt x="167" y="0"/>
                  <a:pt x="0" y="167"/>
                  <a:pt x="0" y="369"/>
                </a:cubicBezTo>
                <a:lnTo>
                  <a:pt x="0" y="14181"/>
                </a:lnTo>
                <a:cubicBezTo>
                  <a:pt x="0" y="14383"/>
                  <a:pt x="167" y="14550"/>
                  <a:pt x="381" y="14550"/>
                </a:cubicBezTo>
                <a:cubicBezTo>
                  <a:pt x="584" y="14550"/>
                  <a:pt x="750" y="14383"/>
                  <a:pt x="750" y="14181"/>
                </a:cubicBezTo>
                <a:lnTo>
                  <a:pt x="750" y="369"/>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8224505" y="2630432"/>
            <a:ext cx="371292" cy="221639"/>
          </a:xfrm>
          <a:custGeom>
            <a:rect b="b" l="l" r="r" t="t"/>
            <a:pathLst>
              <a:path extrusionOk="0" h="7648" w="12812">
                <a:moveTo>
                  <a:pt x="439" y="1"/>
                </a:moveTo>
                <a:cubicBezTo>
                  <a:pt x="309" y="1"/>
                  <a:pt x="181" y="73"/>
                  <a:pt x="108" y="194"/>
                </a:cubicBezTo>
                <a:cubicBezTo>
                  <a:pt x="1" y="373"/>
                  <a:pt x="60" y="599"/>
                  <a:pt x="239" y="694"/>
                </a:cubicBezTo>
                <a:lnTo>
                  <a:pt x="12205" y="7600"/>
                </a:lnTo>
                <a:cubicBezTo>
                  <a:pt x="12264" y="7635"/>
                  <a:pt x="12324" y="7647"/>
                  <a:pt x="12383" y="7647"/>
                </a:cubicBezTo>
                <a:cubicBezTo>
                  <a:pt x="12514" y="7647"/>
                  <a:pt x="12645" y="7588"/>
                  <a:pt x="12705" y="7469"/>
                </a:cubicBezTo>
                <a:cubicBezTo>
                  <a:pt x="12812" y="7290"/>
                  <a:pt x="12752" y="7064"/>
                  <a:pt x="12574" y="6957"/>
                </a:cubicBezTo>
                <a:lnTo>
                  <a:pt x="620" y="51"/>
                </a:lnTo>
                <a:cubicBezTo>
                  <a:pt x="563" y="17"/>
                  <a:pt x="501"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8224505" y="2888007"/>
            <a:ext cx="371292" cy="221465"/>
          </a:xfrm>
          <a:custGeom>
            <a:rect b="b" l="l" r="r" t="t"/>
            <a:pathLst>
              <a:path extrusionOk="0" h="7642" w="12812">
                <a:moveTo>
                  <a:pt x="12385" y="0"/>
                </a:moveTo>
                <a:cubicBezTo>
                  <a:pt x="12324" y="0"/>
                  <a:pt x="12262" y="15"/>
                  <a:pt x="12205" y="45"/>
                </a:cubicBezTo>
                <a:lnTo>
                  <a:pt x="239" y="6951"/>
                </a:lnTo>
                <a:cubicBezTo>
                  <a:pt x="60" y="7058"/>
                  <a:pt x="1" y="7284"/>
                  <a:pt x="108" y="7463"/>
                </a:cubicBezTo>
                <a:cubicBezTo>
                  <a:pt x="179" y="7582"/>
                  <a:pt x="299" y="7641"/>
                  <a:pt x="430" y="7641"/>
                </a:cubicBezTo>
                <a:cubicBezTo>
                  <a:pt x="489" y="7641"/>
                  <a:pt x="560" y="7629"/>
                  <a:pt x="620" y="7594"/>
                </a:cubicBezTo>
                <a:lnTo>
                  <a:pt x="12574" y="688"/>
                </a:lnTo>
                <a:cubicBezTo>
                  <a:pt x="12752" y="593"/>
                  <a:pt x="12812" y="367"/>
                  <a:pt x="12705" y="188"/>
                </a:cubicBezTo>
                <a:cubicBezTo>
                  <a:pt x="12640" y="66"/>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8666508" y="2630345"/>
            <a:ext cx="371292" cy="221726"/>
          </a:xfrm>
          <a:custGeom>
            <a:rect b="b" l="l" r="r" t="t"/>
            <a:pathLst>
              <a:path extrusionOk="0" h="7651" w="12812">
                <a:moveTo>
                  <a:pt x="12396" y="1"/>
                </a:moveTo>
                <a:cubicBezTo>
                  <a:pt x="12331" y="1"/>
                  <a:pt x="12265" y="18"/>
                  <a:pt x="12205" y="54"/>
                </a:cubicBezTo>
                <a:lnTo>
                  <a:pt x="251" y="6960"/>
                </a:lnTo>
                <a:cubicBezTo>
                  <a:pt x="72" y="7055"/>
                  <a:pt x="1" y="7293"/>
                  <a:pt x="108" y="7472"/>
                </a:cubicBezTo>
                <a:cubicBezTo>
                  <a:pt x="179" y="7591"/>
                  <a:pt x="298" y="7650"/>
                  <a:pt x="429" y="7650"/>
                </a:cubicBezTo>
                <a:cubicBezTo>
                  <a:pt x="489" y="7650"/>
                  <a:pt x="560" y="7638"/>
                  <a:pt x="620" y="7603"/>
                </a:cubicBezTo>
                <a:lnTo>
                  <a:pt x="12574" y="697"/>
                </a:lnTo>
                <a:cubicBezTo>
                  <a:pt x="12752" y="602"/>
                  <a:pt x="12812" y="364"/>
                  <a:pt x="12717" y="185"/>
                </a:cubicBezTo>
                <a:cubicBezTo>
                  <a:pt x="12646" y="67"/>
                  <a:pt x="12523" y="1"/>
                  <a:pt x="1239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8666508" y="2888007"/>
            <a:ext cx="371292" cy="221465"/>
          </a:xfrm>
          <a:custGeom>
            <a:rect b="b" l="l" r="r" t="t"/>
            <a:pathLst>
              <a:path extrusionOk="0" h="7642" w="12812">
                <a:moveTo>
                  <a:pt x="440" y="0"/>
                </a:moveTo>
                <a:cubicBezTo>
                  <a:pt x="309" y="0"/>
                  <a:pt x="181" y="66"/>
                  <a:pt x="108" y="188"/>
                </a:cubicBezTo>
                <a:cubicBezTo>
                  <a:pt x="1" y="367"/>
                  <a:pt x="72" y="593"/>
                  <a:pt x="251" y="688"/>
                </a:cubicBezTo>
                <a:lnTo>
                  <a:pt x="12205" y="7594"/>
                </a:lnTo>
                <a:cubicBezTo>
                  <a:pt x="12264" y="7629"/>
                  <a:pt x="12324" y="7641"/>
                  <a:pt x="12395" y="7641"/>
                </a:cubicBezTo>
                <a:cubicBezTo>
                  <a:pt x="12514" y="7641"/>
                  <a:pt x="12645" y="7582"/>
                  <a:pt x="12717" y="7463"/>
                </a:cubicBezTo>
                <a:cubicBezTo>
                  <a:pt x="12812" y="7284"/>
                  <a:pt x="12752" y="7058"/>
                  <a:pt x="12574" y="6951"/>
                </a:cubicBezTo>
                <a:lnTo>
                  <a:pt x="620" y="45"/>
                </a:lnTo>
                <a:cubicBezTo>
                  <a:pt x="563" y="15"/>
                  <a:pt x="501" y="0"/>
                  <a:pt x="44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7732830" y="2917247"/>
            <a:ext cx="21764" cy="421659"/>
          </a:xfrm>
          <a:custGeom>
            <a:rect b="b" l="l" r="r" t="t"/>
            <a:pathLst>
              <a:path extrusionOk="0" h="14550" w="751">
                <a:moveTo>
                  <a:pt x="370" y="1"/>
                </a:moveTo>
                <a:cubicBezTo>
                  <a:pt x="167" y="1"/>
                  <a:pt x="0" y="167"/>
                  <a:pt x="0" y="370"/>
                </a:cubicBezTo>
                <a:lnTo>
                  <a:pt x="0" y="14181"/>
                </a:lnTo>
                <a:cubicBezTo>
                  <a:pt x="0" y="14383"/>
                  <a:pt x="167" y="14550"/>
                  <a:pt x="370" y="14550"/>
                </a:cubicBezTo>
                <a:cubicBezTo>
                  <a:pt x="584" y="14550"/>
                  <a:pt x="751" y="14383"/>
                  <a:pt x="751" y="14181"/>
                </a:cubicBezTo>
                <a:lnTo>
                  <a:pt x="751" y="370"/>
                </a:lnTo>
                <a:cubicBezTo>
                  <a:pt x="751" y="167"/>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7732830" y="2402795"/>
            <a:ext cx="21764" cy="421659"/>
          </a:xfrm>
          <a:custGeom>
            <a:rect b="b" l="l" r="r" t="t"/>
            <a:pathLst>
              <a:path extrusionOk="0" h="14550" w="751">
                <a:moveTo>
                  <a:pt x="370" y="0"/>
                </a:moveTo>
                <a:cubicBezTo>
                  <a:pt x="167" y="0"/>
                  <a:pt x="0" y="167"/>
                  <a:pt x="0" y="369"/>
                </a:cubicBezTo>
                <a:lnTo>
                  <a:pt x="0" y="14181"/>
                </a:lnTo>
                <a:cubicBezTo>
                  <a:pt x="0" y="14383"/>
                  <a:pt x="167" y="14550"/>
                  <a:pt x="370" y="14550"/>
                </a:cubicBezTo>
                <a:cubicBezTo>
                  <a:pt x="584" y="14550"/>
                  <a:pt x="751" y="14383"/>
                  <a:pt x="751" y="14181"/>
                </a:cubicBezTo>
                <a:lnTo>
                  <a:pt x="751" y="369"/>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7337080" y="2630432"/>
            <a:ext cx="371292" cy="221639"/>
          </a:xfrm>
          <a:custGeom>
            <a:rect b="b" l="l" r="r" t="t"/>
            <a:pathLst>
              <a:path extrusionOk="0" h="7648" w="12812">
                <a:moveTo>
                  <a:pt x="426" y="1"/>
                </a:moveTo>
                <a:cubicBezTo>
                  <a:pt x="296" y="1"/>
                  <a:pt x="168" y="73"/>
                  <a:pt x="95" y="194"/>
                </a:cubicBezTo>
                <a:cubicBezTo>
                  <a:pt x="0" y="373"/>
                  <a:pt x="60" y="599"/>
                  <a:pt x="238" y="694"/>
                </a:cubicBezTo>
                <a:lnTo>
                  <a:pt x="12192" y="7600"/>
                </a:lnTo>
                <a:cubicBezTo>
                  <a:pt x="12252" y="7635"/>
                  <a:pt x="12311" y="7647"/>
                  <a:pt x="12383" y="7647"/>
                </a:cubicBezTo>
                <a:cubicBezTo>
                  <a:pt x="12513" y="7647"/>
                  <a:pt x="12633" y="7588"/>
                  <a:pt x="12704" y="7469"/>
                </a:cubicBezTo>
                <a:cubicBezTo>
                  <a:pt x="12811" y="7290"/>
                  <a:pt x="12752" y="7064"/>
                  <a:pt x="12573" y="6957"/>
                </a:cubicBezTo>
                <a:lnTo>
                  <a:pt x="607" y="51"/>
                </a:lnTo>
                <a:cubicBezTo>
                  <a:pt x="550" y="17"/>
                  <a:pt x="488" y="1"/>
                  <a:pt x="42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7337080" y="2888007"/>
            <a:ext cx="371292" cy="221465"/>
          </a:xfrm>
          <a:custGeom>
            <a:rect b="b" l="l" r="r" t="t"/>
            <a:pathLst>
              <a:path extrusionOk="0" h="7642" w="12812">
                <a:moveTo>
                  <a:pt x="12372" y="0"/>
                </a:moveTo>
                <a:cubicBezTo>
                  <a:pt x="12311" y="0"/>
                  <a:pt x="12249" y="15"/>
                  <a:pt x="12192" y="45"/>
                </a:cubicBezTo>
                <a:lnTo>
                  <a:pt x="238" y="6951"/>
                </a:lnTo>
                <a:cubicBezTo>
                  <a:pt x="60" y="7058"/>
                  <a:pt x="0" y="7284"/>
                  <a:pt x="95" y="7463"/>
                </a:cubicBezTo>
                <a:cubicBezTo>
                  <a:pt x="167" y="7582"/>
                  <a:pt x="298" y="7641"/>
                  <a:pt x="429" y="7641"/>
                </a:cubicBezTo>
                <a:cubicBezTo>
                  <a:pt x="488" y="7641"/>
                  <a:pt x="548" y="7629"/>
                  <a:pt x="607" y="7594"/>
                </a:cubicBezTo>
                <a:lnTo>
                  <a:pt x="12573" y="688"/>
                </a:lnTo>
                <a:cubicBezTo>
                  <a:pt x="12752" y="593"/>
                  <a:pt x="12811"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7779054" y="2630345"/>
            <a:ext cx="371321" cy="221726"/>
          </a:xfrm>
          <a:custGeom>
            <a:rect b="b" l="l" r="r" t="t"/>
            <a:pathLst>
              <a:path extrusionOk="0" h="7651" w="12813">
                <a:moveTo>
                  <a:pt x="12395" y="1"/>
                </a:moveTo>
                <a:cubicBezTo>
                  <a:pt x="12331" y="1"/>
                  <a:pt x="12265" y="18"/>
                  <a:pt x="12205" y="54"/>
                </a:cubicBezTo>
                <a:lnTo>
                  <a:pt x="239" y="6960"/>
                </a:lnTo>
                <a:cubicBezTo>
                  <a:pt x="60" y="7055"/>
                  <a:pt x="1" y="7293"/>
                  <a:pt x="108" y="7472"/>
                </a:cubicBezTo>
                <a:cubicBezTo>
                  <a:pt x="180" y="7591"/>
                  <a:pt x="299" y="7650"/>
                  <a:pt x="430" y="7650"/>
                </a:cubicBezTo>
                <a:cubicBezTo>
                  <a:pt x="489" y="7650"/>
                  <a:pt x="561" y="7638"/>
                  <a:pt x="620" y="7603"/>
                </a:cubicBezTo>
                <a:lnTo>
                  <a:pt x="12574" y="697"/>
                </a:lnTo>
                <a:cubicBezTo>
                  <a:pt x="12753" y="602"/>
                  <a:pt x="12812" y="364"/>
                  <a:pt x="12705" y="185"/>
                </a:cubicBezTo>
                <a:cubicBezTo>
                  <a:pt x="12642"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7779054" y="2888007"/>
            <a:ext cx="371321" cy="221465"/>
          </a:xfrm>
          <a:custGeom>
            <a:rect b="b" l="l" r="r" t="t"/>
            <a:pathLst>
              <a:path extrusionOk="0" h="7642" w="12813">
                <a:moveTo>
                  <a:pt x="440" y="0"/>
                </a:moveTo>
                <a:cubicBezTo>
                  <a:pt x="309" y="0"/>
                  <a:pt x="181" y="66"/>
                  <a:pt x="108" y="188"/>
                </a:cubicBezTo>
                <a:cubicBezTo>
                  <a:pt x="1" y="367"/>
                  <a:pt x="60" y="593"/>
                  <a:pt x="239" y="688"/>
                </a:cubicBezTo>
                <a:lnTo>
                  <a:pt x="12205" y="7594"/>
                </a:lnTo>
                <a:cubicBezTo>
                  <a:pt x="12264" y="7629"/>
                  <a:pt x="12324" y="7641"/>
                  <a:pt x="12383" y="7641"/>
                </a:cubicBezTo>
                <a:cubicBezTo>
                  <a:pt x="12514" y="7641"/>
                  <a:pt x="12645" y="7582"/>
                  <a:pt x="12705" y="7463"/>
                </a:cubicBezTo>
                <a:cubicBezTo>
                  <a:pt x="12812" y="7284"/>
                  <a:pt x="12753" y="7058"/>
                  <a:pt x="12574" y="6951"/>
                </a:cubicBezTo>
                <a:lnTo>
                  <a:pt x="620" y="45"/>
                </a:lnTo>
                <a:cubicBezTo>
                  <a:pt x="563" y="15"/>
                  <a:pt x="501" y="0"/>
                  <a:pt x="44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6553460" y="2290729"/>
            <a:ext cx="371321" cy="221813"/>
          </a:xfrm>
          <a:custGeom>
            <a:rect b="b" l="l" r="r" t="t"/>
            <a:pathLst>
              <a:path extrusionOk="0" h="7654" w="12813">
                <a:moveTo>
                  <a:pt x="433" y="0"/>
                </a:moveTo>
                <a:cubicBezTo>
                  <a:pt x="304" y="0"/>
                  <a:pt x="173" y="67"/>
                  <a:pt x="108" y="188"/>
                </a:cubicBezTo>
                <a:cubicBezTo>
                  <a:pt x="1" y="367"/>
                  <a:pt x="60" y="593"/>
                  <a:pt x="239" y="700"/>
                </a:cubicBezTo>
                <a:lnTo>
                  <a:pt x="12193" y="7606"/>
                </a:lnTo>
                <a:cubicBezTo>
                  <a:pt x="12252" y="7630"/>
                  <a:pt x="12324" y="7654"/>
                  <a:pt x="12383" y="7654"/>
                </a:cubicBezTo>
                <a:cubicBezTo>
                  <a:pt x="12514" y="7654"/>
                  <a:pt x="12633" y="7582"/>
                  <a:pt x="12705" y="7463"/>
                </a:cubicBezTo>
                <a:cubicBezTo>
                  <a:pt x="12812" y="7284"/>
                  <a:pt x="12753" y="7058"/>
                  <a:pt x="12574" y="6951"/>
                </a:cubicBezTo>
                <a:lnTo>
                  <a:pt x="608" y="45"/>
                </a:lnTo>
                <a:cubicBezTo>
                  <a:pt x="555"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6449625" y="2888007"/>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6891628" y="2630345"/>
            <a:ext cx="371292" cy="221726"/>
          </a:xfrm>
          <a:custGeom>
            <a:rect b="b" l="l" r="r" t="t"/>
            <a:pathLst>
              <a:path extrusionOk="0" h="7651" w="12812">
                <a:moveTo>
                  <a:pt x="12386" y="1"/>
                </a:moveTo>
                <a:cubicBezTo>
                  <a:pt x="12319" y="1"/>
                  <a:pt x="12252" y="18"/>
                  <a:pt x="12192" y="54"/>
                </a:cubicBezTo>
                <a:lnTo>
                  <a:pt x="238" y="6960"/>
                </a:lnTo>
                <a:cubicBezTo>
                  <a:pt x="60" y="7055"/>
                  <a:pt x="0" y="7293"/>
                  <a:pt x="107" y="7472"/>
                </a:cubicBezTo>
                <a:cubicBezTo>
                  <a:pt x="167" y="7591"/>
                  <a:pt x="298" y="7650"/>
                  <a:pt x="429" y="7650"/>
                </a:cubicBezTo>
                <a:cubicBezTo>
                  <a:pt x="488" y="7650"/>
                  <a:pt x="548" y="7638"/>
                  <a:pt x="607" y="7603"/>
                </a:cubicBezTo>
                <a:lnTo>
                  <a:pt x="12573" y="697"/>
                </a:lnTo>
                <a:cubicBezTo>
                  <a:pt x="12752" y="602"/>
                  <a:pt x="12811" y="364"/>
                  <a:pt x="12704" y="185"/>
                </a:cubicBezTo>
                <a:cubicBezTo>
                  <a:pt x="12641" y="67"/>
                  <a:pt x="12515" y="1"/>
                  <a:pt x="1238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6891628" y="2888007"/>
            <a:ext cx="371292" cy="221813"/>
          </a:xfrm>
          <a:custGeom>
            <a:rect b="b" l="l" r="r" t="t"/>
            <a:pathLst>
              <a:path extrusionOk="0" h="7654" w="12812">
                <a:moveTo>
                  <a:pt x="427" y="0"/>
                </a:moveTo>
                <a:cubicBezTo>
                  <a:pt x="296" y="0"/>
                  <a:pt x="168" y="66"/>
                  <a:pt x="95" y="188"/>
                </a:cubicBezTo>
                <a:cubicBezTo>
                  <a:pt x="0" y="367"/>
                  <a:pt x="60" y="593"/>
                  <a:pt x="238" y="700"/>
                </a:cubicBezTo>
                <a:lnTo>
                  <a:pt x="12192" y="7594"/>
                </a:lnTo>
                <a:cubicBezTo>
                  <a:pt x="12252" y="7629"/>
                  <a:pt x="12323" y="7653"/>
                  <a:pt x="12383" y="7653"/>
                </a:cubicBezTo>
                <a:cubicBezTo>
                  <a:pt x="12514" y="7653"/>
                  <a:pt x="12633" y="7582"/>
                  <a:pt x="12704" y="7463"/>
                </a:cubicBezTo>
                <a:cubicBezTo>
                  <a:pt x="12811" y="7284"/>
                  <a:pt x="12752" y="7058"/>
                  <a:pt x="12573"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5957574" y="2917247"/>
            <a:ext cx="21764" cy="421659"/>
          </a:xfrm>
          <a:custGeom>
            <a:rect b="b" l="l" r="r" t="t"/>
            <a:pathLst>
              <a:path extrusionOk="0" h="14550" w="751">
                <a:moveTo>
                  <a:pt x="382" y="1"/>
                </a:moveTo>
                <a:cubicBezTo>
                  <a:pt x="168" y="1"/>
                  <a:pt x="1" y="167"/>
                  <a:pt x="1" y="370"/>
                </a:cubicBezTo>
                <a:lnTo>
                  <a:pt x="1" y="14181"/>
                </a:lnTo>
                <a:cubicBezTo>
                  <a:pt x="1" y="14383"/>
                  <a:pt x="168" y="14550"/>
                  <a:pt x="382" y="14550"/>
                </a:cubicBezTo>
                <a:cubicBezTo>
                  <a:pt x="584" y="14550"/>
                  <a:pt x="751" y="14383"/>
                  <a:pt x="751" y="14181"/>
                </a:cubicBezTo>
                <a:lnTo>
                  <a:pt x="751" y="370"/>
                </a:lnTo>
                <a:cubicBezTo>
                  <a:pt x="751" y="167"/>
                  <a:pt x="584" y="1"/>
                  <a:pt x="38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5561823" y="2630432"/>
            <a:ext cx="371292" cy="221639"/>
          </a:xfrm>
          <a:custGeom>
            <a:rect b="b" l="l" r="r" t="t"/>
            <a:pathLst>
              <a:path extrusionOk="0" h="7648" w="12812">
                <a:moveTo>
                  <a:pt x="439" y="1"/>
                </a:moveTo>
                <a:cubicBezTo>
                  <a:pt x="308" y="1"/>
                  <a:pt x="180" y="73"/>
                  <a:pt x="108" y="194"/>
                </a:cubicBezTo>
                <a:cubicBezTo>
                  <a:pt x="0" y="373"/>
                  <a:pt x="60" y="599"/>
                  <a:pt x="238" y="694"/>
                </a:cubicBezTo>
                <a:lnTo>
                  <a:pt x="12204" y="7600"/>
                </a:lnTo>
                <a:cubicBezTo>
                  <a:pt x="12264" y="7635"/>
                  <a:pt x="12323" y="7647"/>
                  <a:pt x="12383" y="7647"/>
                </a:cubicBezTo>
                <a:cubicBezTo>
                  <a:pt x="12514" y="7647"/>
                  <a:pt x="12645" y="7588"/>
                  <a:pt x="12716" y="7469"/>
                </a:cubicBezTo>
                <a:cubicBezTo>
                  <a:pt x="12811" y="7290"/>
                  <a:pt x="12752" y="7064"/>
                  <a:pt x="12573" y="6957"/>
                </a:cubicBezTo>
                <a:lnTo>
                  <a:pt x="619" y="51"/>
                </a:lnTo>
                <a:cubicBezTo>
                  <a:pt x="562" y="17"/>
                  <a:pt x="500"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6128729" y="2534335"/>
            <a:ext cx="371292" cy="221813"/>
          </a:xfrm>
          <a:custGeom>
            <a:rect b="b" l="l" r="r" t="t"/>
            <a:pathLst>
              <a:path extrusionOk="0" h="7654" w="12812">
                <a:moveTo>
                  <a:pt x="12385" y="0"/>
                </a:moveTo>
                <a:cubicBezTo>
                  <a:pt x="12323" y="0"/>
                  <a:pt x="12261" y="15"/>
                  <a:pt x="12204" y="45"/>
                </a:cubicBezTo>
                <a:lnTo>
                  <a:pt x="238" y="6951"/>
                </a:lnTo>
                <a:cubicBezTo>
                  <a:pt x="60" y="7058"/>
                  <a:pt x="0" y="7284"/>
                  <a:pt x="107" y="7463"/>
                </a:cubicBezTo>
                <a:cubicBezTo>
                  <a:pt x="179" y="7582"/>
                  <a:pt x="298" y="7653"/>
                  <a:pt x="429" y="7653"/>
                </a:cubicBezTo>
                <a:cubicBezTo>
                  <a:pt x="488" y="7653"/>
                  <a:pt x="560" y="7629"/>
                  <a:pt x="619" y="7606"/>
                </a:cubicBezTo>
                <a:lnTo>
                  <a:pt x="12573" y="700"/>
                </a:lnTo>
                <a:cubicBezTo>
                  <a:pt x="12752" y="593"/>
                  <a:pt x="12811" y="367"/>
                  <a:pt x="12716" y="188"/>
                </a:cubicBezTo>
                <a:cubicBezTo>
                  <a:pt x="12643" y="67"/>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6228450" y="2048137"/>
            <a:ext cx="156666" cy="399199"/>
          </a:xfrm>
          <a:custGeom>
            <a:rect b="b" l="l" r="r" t="t"/>
            <a:pathLst>
              <a:path extrusionOk="0" h="13775" w="5406">
                <a:moveTo>
                  <a:pt x="4985" y="0"/>
                </a:moveTo>
                <a:cubicBezTo>
                  <a:pt x="4833" y="0"/>
                  <a:pt x="4688" y="99"/>
                  <a:pt x="4632" y="249"/>
                </a:cubicBezTo>
                <a:lnTo>
                  <a:pt x="60" y="13286"/>
                </a:lnTo>
                <a:cubicBezTo>
                  <a:pt x="0" y="13477"/>
                  <a:pt x="95" y="13691"/>
                  <a:pt x="298" y="13762"/>
                </a:cubicBezTo>
                <a:cubicBezTo>
                  <a:pt x="334" y="13774"/>
                  <a:pt x="369" y="13774"/>
                  <a:pt x="417" y="13774"/>
                </a:cubicBezTo>
                <a:cubicBezTo>
                  <a:pt x="572" y="13774"/>
                  <a:pt x="715" y="13679"/>
                  <a:pt x="762" y="13536"/>
                </a:cubicBezTo>
                <a:lnTo>
                  <a:pt x="5334" y="499"/>
                </a:lnTo>
                <a:cubicBezTo>
                  <a:pt x="5406" y="308"/>
                  <a:pt x="5299" y="94"/>
                  <a:pt x="5108" y="23"/>
                </a:cubicBezTo>
                <a:cubicBezTo>
                  <a:pt x="5068" y="7"/>
                  <a:pt x="5026" y="0"/>
                  <a:pt x="49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6004173" y="2888007"/>
            <a:ext cx="370944" cy="221465"/>
          </a:xfrm>
          <a:custGeom>
            <a:rect b="b" l="l" r="r" t="t"/>
            <a:pathLst>
              <a:path extrusionOk="0" h="7642" w="12800">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799"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8616141" y="3936503"/>
            <a:ext cx="21416" cy="421659"/>
          </a:xfrm>
          <a:custGeom>
            <a:rect b="b" l="l" r="r" t="t"/>
            <a:pathLst>
              <a:path extrusionOk="0" h="14550" w="739">
                <a:moveTo>
                  <a:pt x="370" y="0"/>
                </a:moveTo>
                <a:cubicBezTo>
                  <a:pt x="167" y="0"/>
                  <a:pt x="0" y="167"/>
                  <a:pt x="0" y="370"/>
                </a:cubicBezTo>
                <a:lnTo>
                  <a:pt x="0" y="14181"/>
                </a:lnTo>
                <a:cubicBezTo>
                  <a:pt x="0"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8220390" y="4164054"/>
            <a:ext cx="371292" cy="221726"/>
          </a:xfrm>
          <a:custGeom>
            <a:rect b="b" l="l" r="r" t="t"/>
            <a:pathLst>
              <a:path extrusionOk="0" h="7651" w="12812">
                <a:moveTo>
                  <a:pt x="416" y="1"/>
                </a:moveTo>
                <a:cubicBezTo>
                  <a:pt x="289" y="1"/>
                  <a:pt x="166" y="67"/>
                  <a:pt x="95" y="185"/>
                </a:cubicBezTo>
                <a:cubicBezTo>
                  <a:pt x="0" y="364"/>
                  <a:pt x="60" y="590"/>
                  <a:pt x="238" y="697"/>
                </a:cubicBezTo>
                <a:lnTo>
                  <a:pt x="12192" y="7603"/>
                </a:lnTo>
                <a:cubicBezTo>
                  <a:pt x="12252" y="7638"/>
                  <a:pt x="12311" y="7650"/>
                  <a:pt x="12383" y="7650"/>
                </a:cubicBezTo>
                <a:cubicBezTo>
                  <a:pt x="12502" y="7650"/>
                  <a:pt x="12633" y="7579"/>
                  <a:pt x="12704" y="7460"/>
                </a:cubicBezTo>
                <a:cubicBezTo>
                  <a:pt x="12811" y="7281"/>
                  <a:pt x="12740" y="7055"/>
                  <a:pt x="12561"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8220390" y="4421715"/>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8662364" y="4164054"/>
            <a:ext cx="371321" cy="221726"/>
          </a:xfrm>
          <a:custGeom>
            <a:rect b="b" l="l" r="r" t="t"/>
            <a:pathLst>
              <a:path extrusionOk="0" h="7651" w="12813">
                <a:moveTo>
                  <a:pt x="12386" y="1"/>
                </a:moveTo>
                <a:cubicBezTo>
                  <a:pt x="12320" y="1"/>
                  <a:pt x="12253" y="18"/>
                  <a:pt x="12193" y="54"/>
                </a:cubicBezTo>
                <a:lnTo>
                  <a:pt x="239" y="6960"/>
                </a:lnTo>
                <a:cubicBezTo>
                  <a:pt x="60" y="7055"/>
                  <a:pt x="1" y="7281"/>
                  <a:pt x="108" y="7460"/>
                </a:cubicBezTo>
                <a:cubicBezTo>
                  <a:pt x="168" y="7579"/>
                  <a:pt x="299" y="7650"/>
                  <a:pt x="430" y="7650"/>
                </a:cubicBezTo>
                <a:cubicBezTo>
                  <a:pt x="489" y="7650"/>
                  <a:pt x="549" y="7638"/>
                  <a:pt x="608" y="7603"/>
                </a:cubicBezTo>
                <a:lnTo>
                  <a:pt x="12574" y="697"/>
                </a:lnTo>
                <a:cubicBezTo>
                  <a:pt x="12753" y="590"/>
                  <a:pt x="12812" y="364"/>
                  <a:pt x="12705" y="185"/>
                </a:cubicBezTo>
                <a:cubicBezTo>
                  <a:pt x="12642" y="67"/>
                  <a:pt x="12516" y="1"/>
                  <a:pt x="1238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p:nvPr/>
        </p:nvSpPr>
        <p:spPr>
          <a:xfrm>
            <a:off x="8662364" y="4421715"/>
            <a:ext cx="371321" cy="221465"/>
          </a:xfrm>
          <a:custGeom>
            <a:rect b="b" l="l" r="r" t="t"/>
            <a:pathLst>
              <a:path extrusionOk="0" h="7642" w="12813">
                <a:moveTo>
                  <a:pt x="428" y="0"/>
                </a:moveTo>
                <a:cubicBezTo>
                  <a:pt x="298" y="0"/>
                  <a:pt x="173" y="66"/>
                  <a:pt x="108" y="188"/>
                </a:cubicBezTo>
                <a:cubicBezTo>
                  <a:pt x="1" y="367"/>
                  <a:pt x="60" y="593"/>
                  <a:pt x="239" y="688"/>
                </a:cubicBezTo>
                <a:lnTo>
                  <a:pt x="12193" y="7594"/>
                </a:lnTo>
                <a:cubicBezTo>
                  <a:pt x="12252" y="7629"/>
                  <a:pt x="12324" y="7641"/>
                  <a:pt x="12383" y="7641"/>
                </a:cubicBezTo>
                <a:cubicBezTo>
                  <a:pt x="12514" y="7641"/>
                  <a:pt x="12633" y="7582"/>
                  <a:pt x="12705" y="7463"/>
                </a:cubicBezTo>
                <a:cubicBezTo>
                  <a:pt x="12812" y="7284"/>
                  <a:pt x="12753" y="7058"/>
                  <a:pt x="12574" y="6951"/>
                </a:cubicBezTo>
                <a:lnTo>
                  <a:pt x="608" y="45"/>
                </a:lnTo>
                <a:cubicBezTo>
                  <a:pt x="551" y="15"/>
                  <a:pt x="489" y="0"/>
                  <a:pt x="428"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7728686" y="4450956"/>
            <a:ext cx="21416" cy="421659"/>
          </a:xfrm>
          <a:custGeom>
            <a:rect b="b" l="l" r="r" t="t"/>
            <a:pathLst>
              <a:path extrusionOk="0" h="14550" w="739">
                <a:moveTo>
                  <a:pt x="370" y="1"/>
                </a:moveTo>
                <a:cubicBezTo>
                  <a:pt x="167" y="1"/>
                  <a:pt x="1" y="167"/>
                  <a:pt x="1" y="370"/>
                </a:cubicBezTo>
                <a:lnTo>
                  <a:pt x="1" y="14181"/>
                </a:lnTo>
                <a:cubicBezTo>
                  <a:pt x="1" y="14383"/>
                  <a:pt x="167" y="14550"/>
                  <a:pt x="370" y="14550"/>
                </a:cubicBezTo>
                <a:cubicBezTo>
                  <a:pt x="572" y="14550"/>
                  <a:pt x="739" y="14383"/>
                  <a:pt x="739" y="14181"/>
                </a:cubicBezTo>
                <a:lnTo>
                  <a:pt x="739" y="370"/>
                </a:lnTo>
                <a:cubicBezTo>
                  <a:pt x="739" y="167"/>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a:off x="7728686" y="3936503"/>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p:nvPr/>
        </p:nvSpPr>
        <p:spPr>
          <a:xfrm>
            <a:off x="7332588" y="4164054"/>
            <a:ext cx="371292" cy="221726"/>
          </a:xfrm>
          <a:custGeom>
            <a:rect b="b" l="l" r="r" t="t"/>
            <a:pathLst>
              <a:path extrusionOk="0" h="7651" w="12812">
                <a:moveTo>
                  <a:pt x="429" y="1"/>
                </a:moveTo>
                <a:cubicBezTo>
                  <a:pt x="302" y="1"/>
                  <a:pt x="178" y="67"/>
                  <a:pt x="107" y="185"/>
                </a:cubicBezTo>
                <a:cubicBezTo>
                  <a:pt x="0" y="364"/>
                  <a:pt x="60" y="590"/>
                  <a:pt x="238" y="697"/>
                </a:cubicBezTo>
                <a:lnTo>
                  <a:pt x="12204" y="7603"/>
                </a:lnTo>
                <a:cubicBezTo>
                  <a:pt x="12264" y="7638"/>
                  <a:pt x="12323" y="7650"/>
                  <a:pt x="12383" y="7650"/>
                </a:cubicBezTo>
                <a:cubicBezTo>
                  <a:pt x="12514" y="7650"/>
                  <a:pt x="12645" y="7579"/>
                  <a:pt x="12716" y="7460"/>
                </a:cubicBezTo>
                <a:cubicBezTo>
                  <a:pt x="12811" y="7281"/>
                  <a:pt x="12752" y="7055"/>
                  <a:pt x="12573" y="6960"/>
                </a:cubicBezTo>
                <a:lnTo>
                  <a:pt x="619" y="54"/>
                </a:lnTo>
                <a:cubicBezTo>
                  <a:pt x="559" y="18"/>
                  <a:pt x="493"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7332588" y="4421715"/>
            <a:ext cx="371292" cy="221465"/>
          </a:xfrm>
          <a:custGeom>
            <a:rect b="b" l="l" r="r" t="t"/>
            <a:pathLst>
              <a:path extrusionOk="0" h="7642" w="12812">
                <a:moveTo>
                  <a:pt x="12384" y="0"/>
                </a:moveTo>
                <a:cubicBezTo>
                  <a:pt x="12323" y="0"/>
                  <a:pt x="12261" y="15"/>
                  <a:pt x="12204" y="45"/>
                </a:cubicBezTo>
                <a:lnTo>
                  <a:pt x="250" y="6951"/>
                </a:lnTo>
                <a:cubicBezTo>
                  <a:pt x="72" y="7058"/>
                  <a:pt x="0" y="7284"/>
                  <a:pt x="107" y="7463"/>
                </a:cubicBezTo>
                <a:cubicBezTo>
                  <a:pt x="179" y="7582"/>
                  <a:pt x="298" y="7641"/>
                  <a:pt x="429" y="7641"/>
                </a:cubicBezTo>
                <a:cubicBezTo>
                  <a:pt x="488" y="7641"/>
                  <a:pt x="560" y="7629"/>
                  <a:pt x="619" y="7594"/>
                </a:cubicBezTo>
                <a:lnTo>
                  <a:pt x="12573" y="688"/>
                </a:lnTo>
                <a:cubicBezTo>
                  <a:pt x="12752" y="593"/>
                  <a:pt x="12811" y="367"/>
                  <a:pt x="12716" y="188"/>
                </a:cubicBezTo>
                <a:cubicBezTo>
                  <a:pt x="12643" y="66"/>
                  <a:pt x="12515"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7774938" y="4164054"/>
            <a:ext cx="370944" cy="221726"/>
          </a:xfrm>
          <a:custGeom>
            <a:rect b="b" l="l" r="r" t="t"/>
            <a:pathLst>
              <a:path extrusionOk="0" h="7651" w="12800">
                <a:moveTo>
                  <a:pt x="12383" y="1"/>
                </a:moveTo>
                <a:cubicBezTo>
                  <a:pt x="12318" y="1"/>
                  <a:pt x="12252" y="18"/>
                  <a:pt x="12192" y="54"/>
                </a:cubicBezTo>
                <a:lnTo>
                  <a:pt x="238" y="6960"/>
                </a:lnTo>
                <a:cubicBezTo>
                  <a:pt x="60" y="7055"/>
                  <a:pt x="0" y="7281"/>
                  <a:pt x="95" y="7460"/>
                </a:cubicBezTo>
                <a:cubicBezTo>
                  <a:pt x="167" y="7579"/>
                  <a:pt x="298" y="7650"/>
                  <a:pt x="417" y="7650"/>
                </a:cubicBezTo>
                <a:cubicBezTo>
                  <a:pt x="488" y="7650"/>
                  <a:pt x="548" y="7638"/>
                  <a:pt x="607" y="7603"/>
                </a:cubicBezTo>
                <a:lnTo>
                  <a:pt x="12561" y="697"/>
                </a:lnTo>
                <a:cubicBezTo>
                  <a:pt x="12740" y="590"/>
                  <a:pt x="12799" y="364"/>
                  <a:pt x="12704" y="185"/>
                </a:cubicBezTo>
                <a:cubicBezTo>
                  <a:pt x="12633" y="67"/>
                  <a:pt x="12510" y="1"/>
                  <a:pt x="12383"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7774938" y="4421715"/>
            <a:ext cx="371292" cy="221465"/>
          </a:xfrm>
          <a:custGeom>
            <a:rect b="b" l="l" r="r" t="t"/>
            <a:pathLst>
              <a:path extrusionOk="0" h="7642" w="12812">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811"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p:nvPr/>
        </p:nvSpPr>
        <p:spPr>
          <a:xfrm>
            <a:off x="6840884" y="3936503"/>
            <a:ext cx="21764" cy="421659"/>
          </a:xfrm>
          <a:custGeom>
            <a:rect b="b" l="l" r="r" t="t"/>
            <a:pathLst>
              <a:path extrusionOk="0" h="14550" w="751">
                <a:moveTo>
                  <a:pt x="382" y="0"/>
                </a:moveTo>
                <a:cubicBezTo>
                  <a:pt x="168" y="0"/>
                  <a:pt x="1" y="167"/>
                  <a:pt x="1" y="370"/>
                </a:cubicBezTo>
                <a:lnTo>
                  <a:pt x="1" y="14181"/>
                </a:lnTo>
                <a:cubicBezTo>
                  <a:pt x="1" y="14383"/>
                  <a:pt x="168" y="14550"/>
                  <a:pt x="382" y="14550"/>
                </a:cubicBezTo>
                <a:cubicBezTo>
                  <a:pt x="584" y="14550"/>
                  <a:pt x="751" y="14383"/>
                  <a:pt x="751" y="14181"/>
                </a:cubicBezTo>
                <a:lnTo>
                  <a:pt x="751" y="370"/>
                </a:lnTo>
                <a:cubicBezTo>
                  <a:pt x="751" y="167"/>
                  <a:pt x="584" y="0"/>
                  <a:pt x="38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6445133" y="4164054"/>
            <a:ext cx="371292" cy="221726"/>
          </a:xfrm>
          <a:custGeom>
            <a:rect b="b" l="l" r="r" t="t"/>
            <a:pathLst>
              <a:path extrusionOk="0" h="7651" w="12812">
                <a:moveTo>
                  <a:pt x="422" y="1"/>
                </a:moveTo>
                <a:cubicBezTo>
                  <a:pt x="296" y="1"/>
                  <a:pt x="171" y="67"/>
                  <a:pt x="108" y="185"/>
                </a:cubicBezTo>
                <a:cubicBezTo>
                  <a:pt x="0" y="364"/>
                  <a:pt x="60" y="590"/>
                  <a:pt x="238" y="697"/>
                </a:cubicBezTo>
                <a:lnTo>
                  <a:pt x="12204" y="7603"/>
                </a:lnTo>
                <a:cubicBezTo>
                  <a:pt x="12252" y="7638"/>
                  <a:pt x="12323" y="7650"/>
                  <a:pt x="12383" y="7650"/>
                </a:cubicBezTo>
                <a:cubicBezTo>
                  <a:pt x="12514" y="7650"/>
                  <a:pt x="12633" y="7579"/>
                  <a:pt x="12704" y="7460"/>
                </a:cubicBezTo>
                <a:cubicBezTo>
                  <a:pt x="12811" y="7281"/>
                  <a:pt x="12752" y="7055"/>
                  <a:pt x="12573" y="6960"/>
                </a:cubicBezTo>
                <a:lnTo>
                  <a:pt x="608" y="54"/>
                </a:lnTo>
                <a:cubicBezTo>
                  <a:pt x="551" y="18"/>
                  <a:pt x="487" y="1"/>
                  <a:pt x="42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6445133" y="4421715"/>
            <a:ext cx="371292" cy="221465"/>
          </a:xfrm>
          <a:custGeom>
            <a:rect b="b" l="l" r="r" t="t"/>
            <a:pathLst>
              <a:path extrusionOk="0" h="7642" w="12812">
                <a:moveTo>
                  <a:pt x="12384" y="0"/>
                </a:moveTo>
                <a:cubicBezTo>
                  <a:pt x="12323" y="0"/>
                  <a:pt x="12261" y="15"/>
                  <a:pt x="12204" y="45"/>
                </a:cubicBezTo>
                <a:lnTo>
                  <a:pt x="238" y="6951"/>
                </a:lnTo>
                <a:cubicBezTo>
                  <a:pt x="60" y="7058"/>
                  <a:pt x="0" y="7284"/>
                  <a:pt x="108" y="7463"/>
                </a:cubicBezTo>
                <a:cubicBezTo>
                  <a:pt x="167" y="7582"/>
                  <a:pt x="298" y="7641"/>
                  <a:pt x="429" y="7641"/>
                </a:cubicBezTo>
                <a:cubicBezTo>
                  <a:pt x="489" y="7641"/>
                  <a:pt x="548" y="7629"/>
                  <a:pt x="608" y="7594"/>
                </a:cubicBezTo>
                <a:lnTo>
                  <a:pt x="12573" y="688"/>
                </a:lnTo>
                <a:cubicBezTo>
                  <a:pt x="12752" y="593"/>
                  <a:pt x="12811" y="367"/>
                  <a:pt x="12704" y="188"/>
                </a:cubicBezTo>
                <a:cubicBezTo>
                  <a:pt x="12639" y="66"/>
                  <a:pt x="12514"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6887136" y="4164054"/>
            <a:ext cx="371292" cy="221726"/>
          </a:xfrm>
          <a:custGeom>
            <a:rect b="b" l="l" r="r" t="t"/>
            <a:pathLst>
              <a:path extrusionOk="0" h="7651" w="12812">
                <a:moveTo>
                  <a:pt x="12395" y="1"/>
                </a:moveTo>
                <a:cubicBezTo>
                  <a:pt x="12330" y="1"/>
                  <a:pt x="12264"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16" y="185"/>
                </a:cubicBezTo>
                <a:cubicBezTo>
                  <a:pt x="12645" y="67"/>
                  <a:pt x="12522"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
          <p:cNvSpPr/>
          <p:nvPr/>
        </p:nvSpPr>
        <p:spPr>
          <a:xfrm>
            <a:off x="6887136" y="4421715"/>
            <a:ext cx="371292" cy="221465"/>
          </a:xfrm>
          <a:custGeom>
            <a:rect b="b" l="l" r="r" t="t"/>
            <a:pathLst>
              <a:path extrusionOk="0" h="7642" w="12812">
                <a:moveTo>
                  <a:pt x="439" y="0"/>
                </a:moveTo>
                <a:cubicBezTo>
                  <a:pt x="308" y="0"/>
                  <a:pt x="180" y="66"/>
                  <a:pt x="107" y="188"/>
                </a:cubicBezTo>
                <a:cubicBezTo>
                  <a:pt x="0" y="367"/>
                  <a:pt x="60" y="593"/>
                  <a:pt x="238" y="688"/>
                </a:cubicBezTo>
                <a:lnTo>
                  <a:pt x="12204" y="7594"/>
                </a:lnTo>
                <a:cubicBezTo>
                  <a:pt x="12264" y="7629"/>
                  <a:pt x="12323" y="7641"/>
                  <a:pt x="12383" y="7641"/>
                </a:cubicBezTo>
                <a:cubicBezTo>
                  <a:pt x="12514" y="7641"/>
                  <a:pt x="12645" y="7582"/>
                  <a:pt x="12716" y="7463"/>
                </a:cubicBezTo>
                <a:cubicBezTo>
                  <a:pt x="12811" y="7284"/>
                  <a:pt x="12752" y="7058"/>
                  <a:pt x="12573" y="6951"/>
                </a:cubicBezTo>
                <a:lnTo>
                  <a:pt x="619" y="45"/>
                </a:lnTo>
                <a:cubicBezTo>
                  <a:pt x="562" y="15"/>
                  <a:pt x="500" y="0"/>
                  <a:pt x="43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5953429" y="3936503"/>
            <a:ext cx="21445" cy="421659"/>
          </a:xfrm>
          <a:custGeom>
            <a:rect b="b" l="l" r="r" t="t"/>
            <a:pathLst>
              <a:path extrusionOk="0" h="14550" w="740">
                <a:moveTo>
                  <a:pt x="370" y="0"/>
                </a:moveTo>
                <a:cubicBezTo>
                  <a:pt x="168" y="0"/>
                  <a:pt x="1" y="167"/>
                  <a:pt x="1" y="370"/>
                </a:cubicBezTo>
                <a:lnTo>
                  <a:pt x="1" y="14181"/>
                </a:lnTo>
                <a:cubicBezTo>
                  <a:pt x="1" y="14383"/>
                  <a:pt x="168" y="14550"/>
                  <a:pt x="370" y="14550"/>
                </a:cubicBezTo>
                <a:cubicBezTo>
                  <a:pt x="584" y="14550"/>
                  <a:pt x="739" y="14383"/>
                  <a:pt x="739" y="14181"/>
                </a:cubicBezTo>
                <a:lnTo>
                  <a:pt x="739" y="370"/>
                </a:lnTo>
                <a:cubicBezTo>
                  <a:pt x="739"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5557679" y="4164054"/>
            <a:ext cx="371292" cy="221726"/>
          </a:xfrm>
          <a:custGeom>
            <a:rect b="b" l="l" r="r" t="t"/>
            <a:pathLst>
              <a:path extrusionOk="0" h="7651" w="12812">
                <a:moveTo>
                  <a:pt x="417" y="1"/>
                </a:moveTo>
                <a:cubicBezTo>
                  <a:pt x="290" y="1"/>
                  <a:pt x="167" y="67"/>
                  <a:pt x="96" y="185"/>
                </a:cubicBezTo>
                <a:cubicBezTo>
                  <a:pt x="0" y="364"/>
                  <a:pt x="60" y="590"/>
                  <a:pt x="239" y="697"/>
                </a:cubicBezTo>
                <a:lnTo>
                  <a:pt x="12192" y="7603"/>
                </a:lnTo>
                <a:cubicBezTo>
                  <a:pt x="12252" y="7638"/>
                  <a:pt x="12312" y="7650"/>
                  <a:pt x="12383" y="7650"/>
                </a:cubicBezTo>
                <a:cubicBezTo>
                  <a:pt x="12514" y="7650"/>
                  <a:pt x="12633" y="7579"/>
                  <a:pt x="12704" y="7472"/>
                </a:cubicBezTo>
                <a:cubicBezTo>
                  <a:pt x="12812" y="7281"/>
                  <a:pt x="12752" y="7055"/>
                  <a:pt x="12573" y="6960"/>
                </a:cubicBezTo>
                <a:lnTo>
                  <a:pt x="608" y="54"/>
                </a:lnTo>
                <a:cubicBezTo>
                  <a:pt x="547" y="18"/>
                  <a:pt x="482"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5166738" y="4421715"/>
            <a:ext cx="371292" cy="221813"/>
          </a:xfrm>
          <a:custGeom>
            <a:rect b="b" l="l" r="r" t="t"/>
            <a:pathLst>
              <a:path extrusionOk="0" h="7654" w="12812">
                <a:moveTo>
                  <a:pt x="12385" y="0"/>
                </a:moveTo>
                <a:cubicBezTo>
                  <a:pt x="12324" y="0"/>
                  <a:pt x="12262" y="15"/>
                  <a:pt x="12205" y="45"/>
                </a:cubicBezTo>
                <a:lnTo>
                  <a:pt x="251" y="6951"/>
                </a:lnTo>
                <a:cubicBezTo>
                  <a:pt x="72" y="7058"/>
                  <a:pt x="1" y="7284"/>
                  <a:pt x="108" y="7463"/>
                </a:cubicBezTo>
                <a:cubicBezTo>
                  <a:pt x="179" y="7582"/>
                  <a:pt x="298" y="7653"/>
                  <a:pt x="429" y="7653"/>
                </a:cubicBezTo>
                <a:cubicBezTo>
                  <a:pt x="489" y="7653"/>
                  <a:pt x="560" y="7629"/>
                  <a:pt x="620" y="7594"/>
                </a:cubicBezTo>
                <a:lnTo>
                  <a:pt x="12574" y="700"/>
                </a:lnTo>
                <a:cubicBezTo>
                  <a:pt x="12752" y="593"/>
                  <a:pt x="12812" y="367"/>
                  <a:pt x="12717" y="188"/>
                </a:cubicBezTo>
                <a:cubicBezTo>
                  <a:pt x="12644" y="66"/>
                  <a:pt x="12516"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5999682" y="4164054"/>
            <a:ext cx="371292" cy="221726"/>
          </a:xfrm>
          <a:custGeom>
            <a:rect b="b" l="l" r="r" t="t"/>
            <a:pathLst>
              <a:path extrusionOk="0" h="7651" w="12812">
                <a:moveTo>
                  <a:pt x="12395" y="1"/>
                </a:moveTo>
                <a:cubicBezTo>
                  <a:pt x="12330" y="1"/>
                  <a:pt x="12265" y="18"/>
                  <a:pt x="12204" y="54"/>
                </a:cubicBezTo>
                <a:lnTo>
                  <a:pt x="239" y="6960"/>
                </a:lnTo>
                <a:cubicBezTo>
                  <a:pt x="60" y="7055"/>
                  <a:pt x="0" y="7281"/>
                  <a:pt x="108" y="7460"/>
                </a:cubicBezTo>
                <a:cubicBezTo>
                  <a:pt x="167" y="7579"/>
                  <a:pt x="298" y="7650"/>
                  <a:pt x="429" y="7650"/>
                </a:cubicBezTo>
                <a:cubicBezTo>
                  <a:pt x="489" y="7650"/>
                  <a:pt x="548" y="7638"/>
                  <a:pt x="608" y="7603"/>
                </a:cubicBezTo>
                <a:lnTo>
                  <a:pt x="12573" y="697"/>
                </a:lnTo>
                <a:cubicBezTo>
                  <a:pt x="12752" y="590"/>
                  <a:pt x="12812"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5999682" y="4421715"/>
            <a:ext cx="371292" cy="221465"/>
          </a:xfrm>
          <a:custGeom>
            <a:rect b="b" l="l" r="r" t="t"/>
            <a:pathLst>
              <a:path extrusionOk="0" h="7642" w="12812">
                <a:moveTo>
                  <a:pt x="433" y="0"/>
                </a:moveTo>
                <a:cubicBezTo>
                  <a:pt x="303" y="0"/>
                  <a:pt x="172" y="66"/>
                  <a:pt x="108" y="188"/>
                </a:cubicBezTo>
                <a:cubicBezTo>
                  <a:pt x="0" y="367"/>
                  <a:pt x="60" y="593"/>
                  <a:pt x="239" y="688"/>
                </a:cubicBezTo>
                <a:lnTo>
                  <a:pt x="12204" y="7594"/>
                </a:lnTo>
                <a:cubicBezTo>
                  <a:pt x="12252" y="7629"/>
                  <a:pt x="12323" y="7641"/>
                  <a:pt x="12383" y="7641"/>
                </a:cubicBezTo>
                <a:cubicBezTo>
                  <a:pt x="12514" y="7641"/>
                  <a:pt x="12633" y="7582"/>
                  <a:pt x="12704" y="7463"/>
                </a:cubicBezTo>
                <a:cubicBezTo>
                  <a:pt x="12812" y="7284"/>
                  <a:pt x="12752" y="7058"/>
                  <a:pt x="12573" y="6951"/>
                </a:cubicBezTo>
                <a:lnTo>
                  <a:pt x="608" y="45"/>
                </a:lnTo>
                <a:cubicBezTo>
                  <a:pt x="554"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4531526" y="4164054"/>
            <a:ext cx="371292" cy="221726"/>
          </a:xfrm>
          <a:custGeom>
            <a:rect b="b" l="l" r="r" t="t"/>
            <a:pathLst>
              <a:path extrusionOk="0" h="7651" w="12812">
                <a:moveTo>
                  <a:pt x="12395" y="1"/>
                </a:moveTo>
                <a:cubicBezTo>
                  <a:pt x="12330" y="1"/>
                  <a:pt x="12265"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4531526" y="4421715"/>
            <a:ext cx="371292" cy="221813"/>
          </a:xfrm>
          <a:custGeom>
            <a:rect b="b" l="l" r="r" t="t"/>
            <a:pathLst>
              <a:path extrusionOk="0" h="7654" w="12812">
                <a:moveTo>
                  <a:pt x="431" y="0"/>
                </a:moveTo>
                <a:cubicBezTo>
                  <a:pt x="298" y="0"/>
                  <a:pt x="172" y="66"/>
                  <a:pt x="107" y="188"/>
                </a:cubicBezTo>
                <a:cubicBezTo>
                  <a:pt x="0" y="367"/>
                  <a:pt x="60" y="593"/>
                  <a:pt x="238" y="700"/>
                </a:cubicBezTo>
                <a:lnTo>
                  <a:pt x="12204" y="7594"/>
                </a:lnTo>
                <a:cubicBezTo>
                  <a:pt x="12264" y="7629"/>
                  <a:pt x="12323" y="7653"/>
                  <a:pt x="12383" y="7653"/>
                </a:cubicBezTo>
                <a:cubicBezTo>
                  <a:pt x="12514" y="7653"/>
                  <a:pt x="12645" y="7582"/>
                  <a:pt x="12704" y="7463"/>
                </a:cubicBezTo>
                <a:cubicBezTo>
                  <a:pt x="12811" y="7284"/>
                  <a:pt x="12752" y="7058"/>
                  <a:pt x="12573" y="6951"/>
                </a:cubicBezTo>
                <a:lnTo>
                  <a:pt x="619" y="45"/>
                </a:lnTo>
                <a:cubicBezTo>
                  <a:pt x="559" y="15"/>
                  <a:pt x="494" y="0"/>
                  <a:pt x="43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8174833" y="4701459"/>
            <a:ext cx="21764" cy="421659"/>
          </a:xfrm>
          <a:custGeom>
            <a:rect b="b" l="l" r="r" t="t"/>
            <a:pathLst>
              <a:path extrusionOk="0" h="14550" w="751">
                <a:moveTo>
                  <a:pt x="381" y="0"/>
                </a:moveTo>
                <a:cubicBezTo>
                  <a:pt x="167" y="0"/>
                  <a:pt x="0" y="167"/>
                  <a:pt x="0" y="370"/>
                </a:cubicBezTo>
                <a:lnTo>
                  <a:pt x="0" y="14181"/>
                </a:lnTo>
                <a:cubicBezTo>
                  <a:pt x="0" y="14383"/>
                  <a:pt x="167" y="14550"/>
                  <a:pt x="381" y="14550"/>
                </a:cubicBezTo>
                <a:cubicBezTo>
                  <a:pt x="584" y="14550"/>
                  <a:pt x="750" y="14383"/>
                  <a:pt x="750" y="14181"/>
                </a:cubicBezTo>
                <a:lnTo>
                  <a:pt x="750" y="370"/>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7287379" y="4701459"/>
            <a:ext cx="21764" cy="421659"/>
          </a:xfrm>
          <a:custGeom>
            <a:rect b="b" l="l" r="r" t="t"/>
            <a:pathLst>
              <a:path extrusionOk="0" h="14550" w="751">
                <a:moveTo>
                  <a:pt x="370" y="0"/>
                </a:moveTo>
                <a:cubicBezTo>
                  <a:pt x="167" y="0"/>
                  <a:pt x="1" y="167"/>
                  <a:pt x="1" y="370"/>
                </a:cubicBezTo>
                <a:lnTo>
                  <a:pt x="1" y="14181"/>
                </a:lnTo>
                <a:cubicBezTo>
                  <a:pt x="1" y="14383"/>
                  <a:pt x="167" y="14550"/>
                  <a:pt x="370" y="14550"/>
                </a:cubicBezTo>
                <a:cubicBezTo>
                  <a:pt x="584" y="14550"/>
                  <a:pt x="751" y="14383"/>
                  <a:pt x="751" y="14181"/>
                </a:cubicBezTo>
                <a:lnTo>
                  <a:pt x="751" y="370"/>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6399924" y="4701459"/>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9062636" y="4701459"/>
            <a:ext cx="21416" cy="421659"/>
          </a:xfrm>
          <a:custGeom>
            <a:rect b="b" l="l" r="r" t="t"/>
            <a:pathLst>
              <a:path extrusionOk="0" h="14550" w="739">
                <a:moveTo>
                  <a:pt x="369" y="0"/>
                </a:moveTo>
                <a:cubicBezTo>
                  <a:pt x="167" y="0"/>
                  <a:pt x="0" y="167"/>
                  <a:pt x="0" y="370"/>
                </a:cubicBezTo>
                <a:lnTo>
                  <a:pt x="0" y="14181"/>
                </a:lnTo>
                <a:cubicBezTo>
                  <a:pt x="0" y="14383"/>
                  <a:pt x="167" y="14550"/>
                  <a:pt x="369" y="14550"/>
                </a:cubicBezTo>
                <a:cubicBezTo>
                  <a:pt x="572" y="14550"/>
                  <a:pt x="738" y="14383"/>
                  <a:pt x="738" y="14181"/>
                </a:cubicBezTo>
                <a:lnTo>
                  <a:pt x="738" y="370"/>
                </a:lnTo>
                <a:cubicBezTo>
                  <a:pt x="738" y="167"/>
                  <a:pt x="572" y="0"/>
                  <a:pt x="36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5768856" y="4604840"/>
            <a:ext cx="21764" cy="421688"/>
          </a:xfrm>
          <a:custGeom>
            <a:rect b="b" l="l" r="r" t="t"/>
            <a:pathLst>
              <a:path extrusionOk="0" h="14551" w="751">
                <a:moveTo>
                  <a:pt x="369" y="1"/>
                </a:moveTo>
                <a:cubicBezTo>
                  <a:pt x="167" y="1"/>
                  <a:pt x="0" y="167"/>
                  <a:pt x="0" y="370"/>
                </a:cubicBezTo>
                <a:lnTo>
                  <a:pt x="0" y="14181"/>
                </a:lnTo>
                <a:cubicBezTo>
                  <a:pt x="0" y="14383"/>
                  <a:pt x="167" y="14550"/>
                  <a:pt x="369" y="14550"/>
                </a:cubicBezTo>
                <a:cubicBezTo>
                  <a:pt x="584" y="14550"/>
                  <a:pt x="750" y="14383"/>
                  <a:pt x="750" y="14181"/>
                </a:cubicBezTo>
                <a:lnTo>
                  <a:pt x="750" y="370"/>
                </a:lnTo>
                <a:cubicBezTo>
                  <a:pt x="750" y="167"/>
                  <a:pt x="584" y="1"/>
                  <a:pt x="36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9112307" y="3072870"/>
            <a:ext cx="35558" cy="36602"/>
          </a:xfrm>
          <a:custGeom>
            <a:rect b="b" l="l" r="r" t="t"/>
            <a:pathLst>
              <a:path extrusionOk="0" h="1263" w="1227">
                <a:moveTo>
                  <a:pt x="1227" y="0"/>
                </a:moveTo>
                <a:lnTo>
                  <a:pt x="239" y="572"/>
                </a:lnTo>
                <a:cubicBezTo>
                  <a:pt x="60" y="679"/>
                  <a:pt x="1" y="905"/>
                  <a:pt x="96" y="1084"/>
                </a:cubicBezTo>
                <a:cubicBezTo>
                  <a:pt x="167" y="1203"/>
                  <a:pt x="286" y="1262"/>
                  <a:pt x="417" y="1262"/>
                </a:cubicBezTo>
                <a:cubicBezTo>
                  <a:pt x="489" y="1262"/>
                  <a:pt x="548" y="1250"/>
                  <a:pt x="608" y="1215"/>
                </a:cubicBezTo>
                <a:lnTo>
                  <a:pt x="1227" y="857"/>
                </a:lnTo>
                <a:lnTo>
                  <a:pt x="1227" y="0"/>
                </a:ln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9111960" y="2630432"/>
            <a:ext cx="35906" cy="37036"/>
          </a:xfrm>
          <a:custGeom>
            <a:rect b="b" l="l" r="r" t="t"/>
            <a:pathLst>
              <a:path extrusionOk="0" h="1278" w="1239">
                <a:moveTo>
                  <a:pt x="439" y="1"/>
                </a:moveTo>
                <a:cubicBezTo>
                  <a:pt x="309" y="1"/>
                  <a:pt x="181" y="73"/>
                  <a:pt x="108" y="194"/>
                </a:cubicBezTo>
                <a:cubicBezTo>
                  <a:pt x="1" y="373"/>
                  <a:pt x="72" y="599"/>
                  <a:pt x="251" y="694"/>
                </a:cubicBezTo>
                <a:lnTo>
                  <a:pt x="1239" y="1277"/>
                </a:lnTo>
                <a:lnTo>
                  <a:pt x="1239" y="408"/>
                </a:lnTo>
                <a:lnTo>
                  <a:pt x="620" y="51"/>
                </a:lnTo>
                <a:cubicBezTo>
                  <a:pt x="563" y="17"/>
                  <a:pt x="501"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9108859" y="3580426"/>
            <a:ext cx="39007" cy="38659"/>
          </a:xfrm>
          <a:custGeom>
            <a:rect b="b" l="l" r="r" t="t"/>
            <a:pathLst>
              <a:path extrusionOk="0" h="1334" w="1346">
                <a:moveTo>
                  <a:pt x="1346" y="0"/>
                </a:moveTo>
                <a:lnTo>
                  <a:pt x="239" y="631"/>
                </a:lnTo>
                <a:cubicBezTo>
                  <a:pt x="60" y="738"/>
                  <a:pt x="1" y="965"/>
                  <a:pt x="96" y="1143"/>
                </a:cubicBezTo>
                <a:cubicBezTo>
                  <a:pt x="167" y="1262"/>
                  <a:pt x="298" y="1334"/>
                  <a:pt x="429" y="1334"/>
                </a:cubicBezTo>
                <a:cubicBezTo>
                  <a:pt x="489" y="1334"/>
                  <a:pt x="548" y="1310"/>
                  <a:pt x="608" y="1274"/>
                </a:cubicBezTo>
                <a:lnTo>
                  <a:pt x="1346" y="857"/>
                </a:lnTo>
                <a:lnTo>
                  <a:pt x="1346" y="0"/>
                </a:ln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9107816" y="4604144"/>
            <a:ext cx="40050" cy="39036"/>
          </a:xfrm>
          <a:custGeom>
            <a:rect b="b" l="l" r="r" t="t"/>
            <a:pathLst>
              <a:path extrusionOk="0" h="1347" w="1382">
                <a:moveTo>
                  <a:pt x="1382" y="1"/>
                </a:moveTo>
                <a:lnTo>
                  <a:pt x="239" y="656"/>
                </a:lnTo>
                <a:cubicBezTo>
                  <a:pt x="60" y="763"/>
                  <a:pt x="1" y="989"/>
                  <a:pt x="108" y="1168"/>
                </a:cubicBezTo>
                <a:cubicBezTo>
                  <a:pt x="168" y="1287"/>
                  <a:pt x="299" y="1346"/>
                  <a:pt x="430" y="1346"/>
                </a:cubicBezTo>
                <a:cubicBezTo>
                  <a:pt x="489" y="1346"/>
                  <a:pt x="549" y="1334"/>
                  <a:pt x="608" y="1299"/>
                </a:cubicBezTo>
                <a:lnTo>
                  <a:pt x="1382" y="858"/>
                </a:lnTo>
                <a:lnTo>
                  <a:pt x="1382" y="1"/>
                </a:ln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9108859" y="3654788"/>
            <a:ext cx="39007" cy="38833"/>
          </a:xfrm>
          <a:custGeom>
            <a:rect b="b" l="l" r="r" t="t"/>
            <a:pathLst>
              <a:path extrusionOk="0" h="1340" w="1346">
                <a:moveTo>
                  <a:pt x="417" y="0"/>
                </a:moveTo>
                <a:cubicBezTo>
                  <a:pt x="290" y="0"/>
                  <a:pt x="167" y="66"/>
                  <a:pt x="96" y="185"/>
                </a:cubicBezTo>
                <a:cubicBezTo>
                  <a:pt x="1" y="363"/>
                  <a:pt x="60" y="589"/>
                  <a:pt x="239" y="697"/>
                </a:cubicBezTo>
                <a:lnTo>
                  <a:pt x="1346" y="1339"/>
                </a:lnTo>
                <a:lnTo>
                  <a:pt x="1346" y="482"/>
                </a:lnTo>
                <a:lnTo>
                  <a:pt x="608" y="54"/>
                </a:lnTo>
                <a:cubicBezTo>
                  <a:pt x="548" y="17"/>
                  <a:pt x="482" y="0"/>
                  <a:pt x="41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9107816" y="4164054"/>
            <a:ext cx="40050" cy="39181"/>
          </a:xfrm>
          <a:custGeom>
            <a:rect b="b" l="l" r="r" t="t"/>
            <a:pathLst>
              <a:path extrusionOk="0" h="1352" w="1382">
                <a:moveTo>
                  <a:pt x="423" y="1"/>
                </a:moveTo>
                <a:cubicBezTo>
                  <a:pt x="297" y="1"/>
                  <a:pt x="171" y="67"/>
                  <a:pt x="108" y="185"/>
                </a:cubicBezTo>
                <a:cubicBezTo>
                  <a:pt x="1" y="364"/>
                  <a:pt x="60" y="590"/>
                  <a:pt x="239" y="697"/>
                </a:cubicBezTo>
                <a:lnTo>
                  <a:pt x="1382" y="1352"/>
                </a:lnTo>
                <a:lnTo>
                  <a:pt x="1382" y="495"/>
                </a:lnTo>
                <a:lnTo>
                  <a:pt x="608" y="54"/>
                </a:lnTo>
                <a:cubicBezTo>
                  <a:pt x="552" y="18"/>
                  <a:pt x="487" y="1"/>
                  <a:pt x="423"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8221752" y="4929010"/>
            <a:ext cx="370596" cy="214481"/>
          </a:xfrm>
          <a:custGeom>
            <a:rect b="b" l="l" r="r" t="t"/>
            <a:pathLst>
              <a:path extrusionOk="0" h="7401" w="12788">
                <a:moveTo>
                  <a:pt x="12372" y="1"/>
                </a:moveTo>
                <a:cubicBezTo>
                  <a:pt x="12307" y="1"/>
                  <a:pt x="12241" y="18"/>
                  <a:pt x="12181" y="54"/>
                </a:cubicBezTo>
                <a:lnTo>
                  <a:pt x="227" y="6960"/>
                </a:lnTo>
                <a:cubicBezTo>
                  <a:pt x="60" y="7043"/>
                  <a:pt x="1" y="7234"/>
                  <a:pt x="60" y="7400"/>
                </a:cubicBezTo>
                <a:lnTo>
                  <a:pt x="941" y="7400"/>
                </a:lnTo>
                <a:lnTo>
                  <a:pt x="12550" y="697"/>
                </a:lnTo>
                <a:cubicBezTo>
                  <a:pt x="12728" y="590"/>
                  <a:pt x="12788"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9109207" y="5112048"/>
            <a:ext cx="38659" cy="31443"/>
          </a:xfrm>
          <a:custGeom>
            <a:rect b="b" l="l" r="r" t="t"/>
            <a:pathLst>
              <a:path extrusionOk="0" h="1085" w="1334">
                <a:moveTo>
                  <a:pt x="1334" y="1"/>
                </a:moveTo>
                <a:lnTo>
                  <a:pt x="227" y="644"/>
                </a:lnTo>
                <a:cubicBezTo>
                  <a:pt x="60" y="727"/>
                  <a:pt x="1" y="918"/>
                  <a:pt x="60" y="1084"/>
                </a:cubicBezTo>
                <a:lnTo>
                  <a:pt x="941" y="1084"/>
                </a:lnTo>
                <a:lnTo>
                  <a:pt x="1334" y="858"/>
                </a:lnTo>
                <a:lnTo>
                  <a:pt x="1334" y="1"/>
                </a:ln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7779054" y="4929010"/>
            <a:ext cx="370973" cy="214481"/>
          </a:xfrm>
          <a:custGeom>
            <a:rect b="b" l="l" r="r" t="t"/>
            <a:pathLst>
              <a:path extrusionOk="0" h="7401" w="12801">
                <a:moveTo>
                  <a:pt x="429" y="1"/>
                </a:moveTo>
                <a:cubicBezTo>
                  <a:pt x="302" y="1"/>
                  <a:pt x="179" y="67"/>
                  <a:pt x="108" y="185"/>
                </a:cubicBezTo>
                <a:cubicBezTo>
                  <a:pt x="1" y="364"/>
                  <a:pt x="60" y="590"/>
                  <a:pt x="239" y="697"/>
                </a:cubicBezTo>
                <a:lnTo>
                  <a:pt x="11860" y="7400"/>
                </a:lnTo>
                <a:lnTo>
                  <a:pt x="12741" y="7400"/>
                </a:lnTo>
                <a:cubicBezTo>
                  <a:pt x="12800" y="7234"/>
                  <a:pt x="12729" y="7043"/>
                  <a:pt x="12574" y="6960"/>
                </a:cubicBezTo>
                <a:lnTo>
                  <a:pt x="620" y="54"/>
                </a:lnTo>
                <a:cubicBezTo>
                  <a:pt x="560" y="18"/>
                  <a:pt x="494"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8666508" y="4929010"/>
            <a:ext cx="370944" cy="214481"/>
          </a:xfrm>
          <a:custGeom>
            <a:rect b="b" l="l" r="r" t="t"/>
            <a:pathLst>
              <a:path extrusionOk="0" h="7401" w="12800">
                <a:moveTo>
                  <a:pt x="429" y="1"/>
                </a:moveTo>
                <a:cubicBezTo>
                  <a:pt x="302" y="1"/>
                  <a:pt x="179" y="67"/>
                  <a:pt x="108" y="185"/>
                </a:cubicBezTo>
                <a:cubicBezTo>
                  <a:pt x="1" y="364"/>
                  <a:pt x="72" y="590"/>
                  <a:pt x="251" y="697"/>
                </a:cubicBezTo>
                <a:lnTo>
                  <a:pt x="11859" y="7400"/>
                </a:lnTo>
                <a:lnTo>
                  <a:pt x="12740" y="7400"/>
                </a:lnTo>
                <a:cubicBezTo>
                  <a:pt x="12800" y="7234"/>
                  <a:pt x="12729" y="7043"/>
                  <a:pt x="12574" y="6960"/>
                </a:cubicBezTo>
                <a:lnTo>
                  <a:pt x="620" y="54"/>
                </a:lnTo>
                <a:cubicBezTo>
                  <a:pt x="560" y="18"/>
                  <a:pt x="494"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6446495" y="4929010"/>
            <a:ext cx="370973" cy="214481"/>
          </a:xfrm>
          <a:custGeom>
            <a:rect b="b" l="l" r="r" t="t"/>
            <a:pathLst>
              <a:path extrusionOk="0" h="7401" w="12801">
                <a:moveTo>
                  <a:pt x="12372" y="1"/>
                </a:moveTo>
                <a:cubicBezTo>
                  <a:pt x="12307" y="1"/>
                  <a:pt x="12241" y="18"/>
                  <a:pt x="12181" y="54"/>
                </a:cubicBezTo>
                <a:lnTo>
                  <a:pt x="227" y="6960"/>
                </a:lnTo>
                <a:cubicBezTo>
                  <a:pt x="72" y="7043"/>
                  <a:pt x="1" y="7234"/>
                  <a:pt x="61" y="7400"/>
                </a:cubicBezTo>
                <a:lnTo>
                  <a:pt x="942" y="7400"/>
                </a:lnTo>
                <a:lnTo>
                  <a:pt x="12562" y="697"/>
                </a:lnTo>
                <a:cubicBezTo>
                  <a:pt x="12741" y="590"/>
                  <a:pt x="12800"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5309929" y="4854300"/>
            <a:ext cx="21416" cy="289191"/>
          </a:xfrm>
          <a:custGeom>
            <a:rect b="b" l="l" r="r" t="t"/>
            <a:pathLst>
              <a:path extrusionOk="0" h="9979" w="739">
                <a:moveTo>
                  <a:pt x="370" y="1"/>
                </a:moveTo>
                <a:cubicBezTo>
                  <a:pt x="167" y="1"/>
                  <a:pt x="1" y="168"/>
                  <a:pt x="1" y="382"/>
                </a:cubicBezTo>
                <a:lnTo>
                  <a:pt x="1" y="9978"/>
                </a:lnTo>
                <a:lnTo>
                  <a:pt x="739" y="9978"/>
                </a:ln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7334297" y="4929010"/>
            <a:ext cx="370625" cy="214481"/>
          </a:xfrm>
          <a:custGeom>
            <a:rect b="b" l="l" r="r" t="t"/>
            <a:pathLst>
              <a:path extrusionOk="0" h="7401" w="12789">
                <a:moveTo>
                  <a:pt x="12371" y="1"/>
                </a:moveTo>
                <a:cubicBezTo>
                  <a:pt x="12307" y="1"/>
                  <a:pt x="12241" y="18"/>
                  <a:pt x="12181" y="54"/>
                </a:cubicBezTo>
                <a:lnTo>
                  <a:pt x="215" y="6960"/>
                </a:lnTo>
                <a:cubicBezTo>
                  <a:pt x="60" y="7043"/>
                  <a:pt x="1" y="7234"/>
                  <a:pt x="60" y="7400"/>
                </a:cubicBezTo>
                <a:lnTo>
                  <a:pt x="929" y="7400"/>
                </a:lnTo>
                <a:lnTo>
                  <a:pt x="12550" y="697"/>
                </a:lnTo>
                <a:cubicBezTo>
                  <a:pt x="12729" y="590"/>
                  <a:pt x="12788" y="364"/>
                  <a:pt x="12681" y="185"/>
                </a:cubicBezTo>
                <a:cubicBezTo>
                  <a:pt x="12618" y="67"/>
                  <a:pt x="12497" y="1"/>
                  <a:pt x="1237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004173" y="4929010"/>
            <a:ext cx="370596" cy="214481"/>
          </a:xfrm>
          <a:custGeom>
            <a:rect b="b" l="l" r="r" t="t"/>
            <a:pathLst>
              <a:path extrusionOk="0" h="7401" w="12788">
                <a:moveTo>
                  <a:pt x="417" y="1"/>
                </a:moveTo>
                <a:cubicBezTo>
                  <a:pt x="290" y="1"/>
                  <a:pt x="166" y="67"/>
                  <a:pt x="95" y="185"/>
                </a:cubicBezTo>
                <a:cubicBezTo>
                  <a:pt x="0" y="364"/>
                  <a:pt x="60" y="590"/>
                  <a:pt x="238" y="697"/>
                </a:cubicBezTo>
                <a:lnTo>
                  <a:pt x="11847" y="7400"/>
                </a:lnTo>
                <a:lnTo>
                  <a:pt x="12728" y="7400"/>
                </a:lnTo>
                <a:cubicBezTo>
                  <a:pt x="12787" y="7234"/>
                  <a:pt x="12728" y="7043"/>
                  <a:pt x="12561" y="6960"/>
                </a:cubicBezTo>
                <a:lnTo>
                  <a:pt x="607" y="54"/>
                </a:lnTo>
                <a:cubicBezTo>
                  <a:pt x="547" y="18"/>
                  <a:pt x="481"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6891628" y="4929010"/>
            <a:ext cx="370596" cy="214481"/>
          </a:xfrm>
          <a:custGeom>
            <a:rect b="b" l="l" r="r" t="t"/>
            <a:pathLst>
              <a:path extrusionOk="0" h="7401" w="12788">
                <a:moveTo>
                  <a:pt x="416" y="1"/>
                </a:moveTo>
                <a:cubicBezTo>
                  <a:pt x="289" y="1"/>
                  <a:pt x="166" y="67"/>
                  <a:pt x="95" y="185"/>
                </a:cubicBezTo>
                <a:cubicBezTo>
                  <a:pt x="0" y="364"/>
                  <a:pt x="60" y="590"/>
                  <a:pt x="238" y="697"/>
                </a:cubicBezTo>
                <a:lnTo>
                  <a:pt x="11859" y="7400"/>
                </a:lnTo>
                <a:lnTo>
                  <a:pt x="12728" y="7400"/>
                </a:lnTo>
                <a:cubicBezTo>
                  <a:pt x="12787" y="7234"/>
                  <a:pt x="12728" y="7043"/>
                  <a:pt x="12573"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109193" y="1038821"/>
            <a:ext cx="277078" cy="176169"/>
          </a:xfrm>
          <a:custGeom>
            <a:rect b="b" l="l" r="r" t="t"/>
            <a:pathLst>
              <a:path extrusionOk="0" h="6079" w="9561">
                <a:moveTo>
                  <a:pt x="9132" y="0"/>
                </a:moveTo>
                <a:cubicBezTo>
                  <a:pt x="9068" y="0"/>
                  <a:pt x="9002" y="17"/>
                  <a:pt x="8942" y="53"/>
                </a:cubicBezTo>
                <a:lnTo>
                  <a:pt x="0" y="5221"/>
                </a:lnTo>
                <a:lnTo>
                  <a:pt x="0" y="6078"/>
                </a:lnTo>
                <a:lnTo>
                  <a:pt x="9323" y="696"/>
                </a:lnTo>
                <a:cubicBezTo>
                  <a:pt x="9501" y="601"/>
                  <a:pt x="9561" y="363"/>
                  <a:pt x="9454" y="184"/>
                </a:cubicBezTo>
                <a:cubicBezTo>
                  <a:pt x="9383" y="66"/>
                  <a:pt x="9259" y="0"/>
                  <a:pt x="913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0" y="0"/>
            <a:ext cx="1092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cean">
  <p:cSld name="TITLE_2">
    <p:bg>
      <p:bgPr>
        <a:solidFill>
          <a:schemeClr val="accent5"/>
        </a:solidFill>
      </p:bgPr>
    </p:bg>
    <p:spTree>
      <p:nvGrpSpPr>
        <p:cNvPr id="245" name="Shape 245"/>
        <p:cNvGrpSpPr/>
        <p:nvPr/>
      </p:nvGrpSpPr>
      <p:grpSpPr>
        <a:xfrm>
          <a:off x="0" y="0"/>
          <a:ext cx="0" cy="0"/>
          <a:chOff x="0" y="0"/>
          <a:chExt cx="0" cy="0"/>
        </a:xfrm>
      </p:grpSpPr>
      <p:sp>
        <p:nvSpPr>
          <p:cNvPr id="246" name="Google Shape;246;p16"/>
          <p:cNvSpPr txBox="1"/>
          <p:nvPr>
            <p:ph type="ctrTitle"/>
          </p:nvPr>
        </p:nvSpPr>
        <p:spPr>
          <a:xfrm>
            <a:off x="311700" y="1560663"/>
            <a:ext cx="4725900" cy="15024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247" name="Google Shape;247;p16"/>
          <p:cNvSpPr txBox="1"/>
          <p:nvPr>
            <p:ph idx="1" type="subTitle"/>
          </p:nvPr>
        </p:nvSpPr>
        <p:spPr>
          <a:xfrm>
            <a:off x="311700" y="3099888"/>
            <a:ext cx="47259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48" name="Google Shape;248;p16"/>
          <p:cNvGrpSpPr/>
          <p:nvPr/>
        </p:nvGrpSpPr>
        <p:grpSpPr>
          <a:xfrm>
            <a:off x="448057" y="4475024"/>
            <a:ext cx="1348454" cy="228607"/>
            <a:chOff x="238125" y="2255475"/>
            <a:chExt cx="7071075" cy="1198150"/>
          </a:xfrm>
        </p:grpSpPr>
        <p:sp>
          <p:nvSpPr>
            <p:cNvPr id="249" name="Google Shape;249;p16"/>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6"/>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6"/>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16"/>
          <p:cNvGrpSpPr/>
          <p:nvPr/>
        </p:nvGrpSpPr>
        <p:grpSpPr>
          <a:xfrm>
            <a:off x="5810155" y="-11"/>
            <a:ext cx="3333598" cy="5143265"/>
            <a:chOff x="2106525" y="238125"/>
            <a:chExt cx="3392975" cy="5234875"/>
          </a:xfrm>
        </p:grpSpPr>
        <p:sp>
          <p:nvSpPr>
            <p:cNvPr id="258" name="Google Shape;258;p16"/>
            <p:cNvSpPr/>
            <p:nvPr/>
          </p:nvSpPr>
          <p:spPr>
            <a:xfrm>
              <a:off x="3676200" y="590975"/>
              <a:ext cx="639050" cy="19425"/>
            </a:xfrm>
            <a:custGeom>
              <a:rect b="b" l="l" r="r" t="t"/>
              <a:pathLst>
                <a:path extrusionOk="0" h="777" w="25562">
                  <a:moveTo>
                    <a:pt x="373" y="1"/>
                  </a:moveTo>
                  <a:cubicBezTo>
                    <a:pt x="155" y="1"/>
                    <a:pt x="0" y="156"/>
                    <a:pt x="0" y="373"/>
                  </a:cubicBezTo>
                  <a:cubicBezTo>
                    <a:pt x="0" y="590"/>
                    <a:pt x="155" y="776"/>
                    <a:pt x="373" y="776"/>
                  </a:cubicBezTo>
                  <a:lnTo>
                    <a:pt x="25190" y="776"/>
                  </a:lnTo>
                  <a:cubicBezTo>
                    <a:pt x="25407" y="776"/>
                    <a:pt x="25562" y="590"/>
                    <a:pt x="25562" y="373"/>
                  </a:cubicBezTo>
                  <a:cubicBezTo>
                    <a:pt x="25562" y="156"/>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p:nvPr/>
          </p:nvSpPr>
          <p:spPr>
            <a:xfrm>
              <a:off x="4427700" y="590975"/>
              <a:ext cx="639825" cy="19425"/>
            </a:xfrm>
            <a:custGeom>
              <a:rect b="b" l="l" r="r" t="t"/>
              <a:pathLst>
                <a:path extrusionOk="0" h="777" w="25593">
                  <a:moveTo>
                    <a:pt x="403" y="1"/>
                  </a:moveTo>
                  <a:cubicBezTo>
                    <a:pt x="186" y="1"/>
                    <a:pt x="0" y="156"/>
                    <a:pt x="0" y="373"/>
                  </a:cubicBezTo>
                  <a:cubicBezTo>
                    <a:pt x="0" y="590"/>
                    <a:pt x="186" y="776"/>
                    <a:pt x="403" y="776"/>
                  </a:cubicBezTo>
                  <a:lnTo>
                    <a:pt x="25189" y="776"/>
                  </a:lnTo>
                  <a:cubicBezTo>
                    <a:pt x="25407" y="776"/>
                    <a:pt x="25593" y="590"/>
                    <a:pt x="25593" y="373"/>
                  </a:cubicBezTo>
                  <a:cubicBezTo>
                    <a:pt x="25593" y="156"/>
                    <a:pt x="25407" y="1"/>
                    <a:pt x="2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
            <p:cNvSpPr/>
            <p:nvPr/>
          </p:nvSpPr>
          <p:spPr>
            <a:xfrm>
              <a:off x="3610275" y="656900"/>
              <a:ext cx="19425" cy="639075"/>
            </a:xfrm>
            <a:custGeom>
              <a:rect b="b" l="l" r="r" t="t"/>
              <a:pathLst>
                <a:path extrusionOk="0" h="25563" w="777">
                  <a:moveTo>
                    <a:pt x="373" y="1"/>
                  </a:moveTo>
                  <a:cubicBezTo>
                    <a:pt x="187" y="1"/>
                    <a:pt x="0" y="156"/>
                    <a:pt x="0" y="373"/>
                  </a:cubicBezTo>
                  <a:lnTo>
                    <a:pt x="0" y="25190"/>
                  </a:lnTo>
                  <a:cubicBezTo>
                    <a:pt x="0" y="25407"/>
                    <a:pt x="187" y="25562"/>
                    <a:pt x="373" y="25562"/>
                  </a:cubicBezTo>
                  <a:cubicBezTo>
                    <a:pt x="590" y="25562"/>
                    <a:pt x="776" y="25407"/>
                    <a:pt x="776" y="25190"/>
                  </a:cubicBezTo>
                  <a:lnTo>
                    <a:pt x="776" y="373"/>
                  </a:lnTo>
                  <a:cubicBezTo>
                    <a:pt x="776" y="156"/>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6"/>
            <p:cNvSpPr/>
            <p:nvPr/>
          </p:nvSpPr>
          <p:spPr>
            <a:xfrm>
              <a:off x="2923925" y="590975"/>
              <a:ext cx="639850" cy="19425"/>
            </a:xfrm>
            <a:custGeom>
              <a:rect b="b" l="l" r="r" t="t"/>
              <a:pathLst>
                <a:path extrusionOk="0" h="777" w="25594">
                  <a:moveTo>
                    <a:pt x="404" y="1"/>
                  </a:moveTo>
                  <a:cubicBezTo>
                    <a:pt x="187" y="1"/>
                    <a:pt x="1" y="156"/>
                    <a:pt x="1" y="373"/>
                  </a:cubicBezTo>
                  <a:cubicBezTo>
                    <a:pt x="1" y="590"/>
                    <a:pt x="187" y="776"/>
                    <a:pt x="404" y="776"/>
                  </a:cubicBezTo>
                  <a:lnTo>
                    <a:pt x="25221" y="776"/>
                  </a:lnTo>
                  <a:cubicBezTo>
                    <a:pt x="25407" y="776"/>
                    <a:pt x="25593" y="590"/>
                    <a:pt x="25593" y="373"/>
                  </a:cubicBezTo>
                  <a:cubicBezTo>
                    <a:pt x="25593" y="156"/>
                    <a:pt x="25407" y="1"/>
                    <a:pt x="25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
            <p:cNvSpPr/>
            <p:nvPr/>
          </p:nvSpPr>
          <p:spPr>
            <a:xfrm>
              <a:off x="2858000" y="656900"/>
              <a:ext cx="19425" cy="639075"/>
            </a:xfrm>
            <a:custGeom>
              <a:rect b="b" l="l" r="r" t="t"/>
              <a:pathLst>
                <a:path extrusionOk="0" h="25563" w="777">
                  <a:moveTo>
                    <a:pt x="404" y="1"/>
                  </a:moveTo>
                  <a:cubicBezTo>
                    <a:pt x="187" y="1"/>
                    <a:pt x="1" y="156"/>
                    <a:pt x="1" y="373"/>
                  </a:cubicBezTo>
                  <a:lnTo>
                    <a:pt x="1" y="25190"/>
                  </a:lnTo>
                  <a:cubicBezTo>
                    <a:pt x="1" y="25407"/>
                    <a:pt x="187" y="25562"/>
                    <a:pt x="404" y="25562"/>
                  </a:cubicBezTo>
                  <a:cubicBezTo>
                    <a:pt x="621" y="25562"/>
                    <a:pt x="776" y="25407"/>
                    <a:pt x="776" y="25190"/>
                  </a:cubicBezTo>
                  <a:lnTo>
                    <a:pt x="776" y="373"/>
                  </a:lnTo>
                  <a:cubicBezTo>
                    <a:pt x="776" y="156"/>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2923925" y="1342475"/>
              <a:ext cx="639850" cy="19425"/>
            </a:xfrm>
            <a:custGeom>
              <a:rect b="b" l="l" r="r" t="t"/>
              <a:pathLst>
                <a:path extrusionOk="0" h="777" w="25594">
                  <a:moveTo>
                    <a:pt x="404" y="1"/>
                  </a:moveTo>
                  <a:cubicBezTo>
                    <a:pt x="187" y="1"/>
                    <a:pt x="1" y="187"/>
                    <a:pt x="1" y="404"/>
                  </a:cubicBezTo>
                  <a:cubicBezTo>
                    <a:pt x="1" y="621"/>
                    <a:pt x="187" y="776"/>
                    <a:pt x="404" y="776"/>
                  </a:cubicBezTo>
                  <a:lnTo>
                    <a:pt x="25221" y="776"/>
                  </a:lnTo>
                  <a:cubicBezTo>
                    <a:pt x="25407" y="776"/>
                    <a:pt x="25593" y="621"/>
                    <a:pt x="25593" y="404"/>
                  </a:cubicBezTo>
                  <a:cubicBezTo>
                    <a:pt x="25593" y="187"/>
                    <a:pt x="25407" y="1"/>
                    <a:pt x="25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4361775" y="656900"/>
              <a:ext cx="19400" cy="639075"/>
            </a:xfrm>
            <a:custGeom>
              <a:rect b="b" l="l" r="r" t="t"/>
              <a:pathLst>
                <a:path extrusionOk="0" h="25563" w="776">
                  <a:moveTo>
                    <a:pt x="404" y="1"/>
                  </a:moveTo>
                  <a:cubicBezTo>
                    <a:pt x="186" y="1"/>
                    <a:pt x="0" y="156"/>
                    <a:pt x="0" y="373"/>
                  </a:cubicBezTo>
                  <a:lnTo>
                    <a:pt x="0" y="25190"/>
                  </a:lnTo>
                  <a:cubicBezTo>
                    <a:pt x="0" y="25407"/>
                    <a:pt x="186" y="25562"/>
                    <a:pt x="404" y="25562"/>
                  </a:cubicBezTo>
                  <a:cubicBezTo>
                    <a:pt x="621" y="25562"/>
                    <a:pt x="776" y="25407"/>
                    <a:pt x="776" y="25190"/>
                  </a:cubicBezTo>
                  <a:lnTo>
                    <a:pt x="776" y="373"/>
                  </a:lnTo>
                  <a:cubicBezTo>
                    <a:pt x="776" y="156"/>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3676200" y="1342475"/>
              <a:ext cx="639050" cy="19425"/>
            </a:xfrm>
            <a:custGeom>
              <a:rect b="b" l="l" r="r" t="t"/>
              <a:pathLst>
                <a:path extrusionOk="0" h="777" w="25562">
                  <a:moveTo>
                    <a:pt x="373" y="1"/>
                  </a:moveTo>
                  <a:cubicBezTo>
                    <a:pt x="155" y="1"/>
                    <a:pt x="0" y="187"/>
                    <a:pt x="0" y="404"/>
                  </a:cubicBezTo>
                  <a:cubicBezTo>
                    <a:pt x="0" y="621"/>
                    <a:pt x="155" y="776"/>
                    <a:pt x="373" y="776"/>
                  </a:cubicBezTo>
                  <a:lnTo>
                    <a:pt x="25190" y="776"/>
                  </a:lnTo>
                  <a:cubicBezTo>
                    <a:pt x="25407" y="776"/>
                    <a:pt x="25562" y="621"/>
                    <a:pt x="25562" y="404"/>
                  </a:cubicBezTo>
                  <a:cubicBezTo>
                    <a:pt x="25562"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a:off x="5114025" y="656900"/>
              <a:ext cx="19425" cy="639075"/>
            </a:xfrm>
            <a:custGeom>
              <a:rect b="b" l="l" r="r" t="t"/>
              <a:pathLst>
                <a:path extrusionOk="0" h="25563" w="777">
                  <a:moveTo>
                    <a:pt x="373" y="1"/>
                  </a:moveTo>
                  <a:cubicBezTo>
                    <a:pt x="156" y="1"/>
                    <a:pt x="1" y="156"/>
                    <a:pt x="1" y="373"/>
                  </a:cubicBezTo>
                  <a:lnTo>
                    <a:pt x="1" y="25190"/>
                  </a:lnTo>
                  <a:cubicBezTo>
                    <a:pt x="1" y="25407"/>
                    <a:pt x="156" y="25562"/>
                    <a:pt x="373" y="25562"/>
                  </a:cubicBezTo>
                  <a:cubicBezTo>
                    <a:pt x="590" y="25562"/>
                    <a:pt x="777" y="25407"/>
                    <a:pt x="777" y="25190"/>
                  </a:cubicBezTo>
                  <a:lnTo>
                    <a:pt x="777" y="373"/>
                  </a:lnTo>
                  <a:cubicBezTo>
                    <a:pt x="777" y="156"/>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4427700" y="1342475"/>
              <a:ext cx="639825" cy="19425"/>
            </a:xfrm>
            <a:custGeom>
              <a:rect b="b" l="l" r="r" t="t"/>
              <a:pathLst>
                <a:path extrusionOk="0" h="777" w="25593">
                  <a:moveTo>
                    <a:pt x="403" y="1"/>
                  </a:moveTo>
                  <a:cubicBezTo>
                    <a:pt x="186" y="1"/>
                    <a:pt x="0" y="187"/>
                    <a:pt x="0" y="404"/>
                  </a:cubicBezTo>
                  <a:cubicBezTo>
                    <a:pt x="0" y="621"/>
                    <a:pt x="186" y="776"/>
                    <a:pt x="403" y="776"/>
                  </a:cubicBezTo>
                  <a:lnTo>
                    <a:pt x="25189" y="776"/>
                  </a:lnTo>
                  <a:cubicBezTo>
                    <a:pt x="25407" y="776"/>
                    <a:pt x="25593" y="621"/>
                    <a:pt x="25593" y="404"/>
                  </a:cubicBezTo>
                  <a:cubicBezTo>
                    <a:pt x="25593" y="187"/>
                    <a:pt x="25407" y="1"/>
                    <a:pt x="2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a:off x="2858000" y="1408400"/>
              <a:ext cx="19425" cy="639850"/>
            </a:xfrm>
            <a:custGeom>
              <a:rect b="b" l="l" r="r" t="t"/>
              <a:pathLst>
                <a:path extrusionOk="0" h="25594" w="777">
                  <a:moveTo>
                    <a:pt x="404" y="0"/>
                  </a:moveTo>
                  <a:cubicBezTo>
                    <a:pt x="187" y="0"/>
                    <a:pt x="1" y="187"/>
                    <a:pt x="1" y="404"/>
                  </a:cubicBezTo>
                  <a:lnTo>
                    <a:pt x="1" y="25190"/>
                  </a:lnTo>
                  <a:cubicBezTo>
                    <a:pt x="1" y="25407"/>
                    <a:pt x="187" y="25593"/>
                    <a:pt x="404" y="25593"/>
                  </a:cubicBezTo>
                  <a:cubicBezTo>
                    <a:pt x="621" y="25593"/>
                    <a:pt x="776" y="25407"/>
                    <a:pt x="776" y="25190"/>
                  </a:cubicBezTo>
                  <a:lnTo>
                    <a:pt x="776" y="404"/>
                  </a:lnTo>
                  <a:cubicBezTo>
                    <a:pt x="776" y="187"/>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a:off x="2172425" y="2094750"/>
              <a:ext cx="639850" cy="19400"/>
            </a:xfrm>
            <a:custGeom>
              <a:rect b="b" l="l" r="r" t="t"/>
              <a:pathLst>
                <a:path extrusionOk="0" h="776" w="25594">
                  <a:moveTo>
                    <a:pt x="373" y="0"/>
                  </a:moveTo>
                  <a:cubicBezTo>
                    <a:pt x="187" y="0"/>
                    <a:pt x="1" y="155"/>
                    <a:pt x="1" y="373"/>
                  </a:cubicBezTo>
                  <a:cubicBezTo>
                    <a:pt x="1" y="590"/>
                    <a:pt x="187" y="776"/>
                    <a:pt x="373" y="776"/>
                  </a:cubicBezTo>
                  <a:lnTo>
                    <a:pt x="25190" y="776"/>
                  </a:lnTo>
                  <a:cubicBezTo>
                    <a:pt x="25407" y="776"/>
                    <a:pt x="25593" y="590"/>
                    <a:pt x="25593" y="373"/>
                  </a:cubicBezTo>
                  <a:cubicBezTo>
                    <a:pt x="25593" y="155"/>
                    <a:pt x="25407" y="0"/>
                    <a:pt x="25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3610275" y="1408400"/>
              <a:ext cx="19425" cy="639850"/>
            </a:xfrm>
            <a:custGeom>
              <a:rect b="b" l="l" r="r" t="t"/>
              <a:pathLst>
                <a:path extrusionOk="0" h="25594" w="777">
                  <a:moveTo>
                    <a:pt x="373" y="0"/>
                  </a:moveTo>
                  <a:cubicBezTo>
                    <a:pt x="187" y="0"/>
                    <a:pt x="0" y="187"/>
                    <a:pt x="0" y="404"/>
                  </a:cubicBezTo>
                  <a:lnTo>
                    <a:pt x="0" y="25190"/>
                  </a:lnTo>
                  <a:cubicBezTo>
                    <a:pt x="0" y="25407"/>
                    <a:pt x="187" y="25593"/>
                    <a:pt x="373" y="25593"/>
                  </a:cubicBezTo>
                  <a:cubicBezTo>
                    <a:pt x="590" y="25593"/>
                    <a:pt x="776" y="25407"/>
                    <a:pt x="776" y="25190"/>
                  </a:cubicBezTo>
                  <a:lnTo>
                    <a:pt x="776" y="404"/>
                  </a:lnTo>
                  <a:cubicBezTo>
                    <a:pt x="776" y="187"/>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p:nvPr/>
          </p:nvSpPr>
          <p:spPr>
            <a:xfrm>
              <a:off x="2923925" y="2094750"/>
              <a:ext cx="639850" cy="19400"/>
            </a:xfrm>
            <a:custGeom>
              <a:rect b="b" l="l" r="r" t="t"/>
              <a:pathLst>
                <a:path extrusionOk="0" h="776" w="25594">
                  <a:moveTo>
                    <a:pt x="404" y="0"/>
                  </a:moveTo>
                  <a:cubicBezTo>
                    <a:pt x="187" y="0"/>
                    <a:pt x="1" y="155"/>
                    <a:pt x="1" y="373"/>
                  </a:cubicBezTo>
                  <a:cubicBezTo>
                    <a:pt x="1" y="590"/>
                    <a:pt x="187" y="776"/>
                    <a:pt x="404" y="776"/>
                  </a:cubicBezTo>
                  <a:lnTo>
                    <a:pt x="25221" y="776"/>
                  </a:lnTo>
                  <a:cubicBezTo>
                    <a:pt x="25407" y="776"/>
                    <a:pt x="25593" y="590"/>
                    <a:pt x="25593" y="373"/>
                  </a:cubicBezTo>
                  <a:cubicBezTo>
                    <a:pt x="25593" y="155"/>
                    <a:pt x="25407" y="0"/>
                    <a:pt x="252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
            <p:cNvSpPr/>
            <p:nvPr/>
          </p:nvSpPr>
          <p:spPr>
            <a:xfrm>
              <a:off x="4361775" y="1408400"/>
              <a:ext cx="19400" cy="639850"/>
            </a:xfrm>
            <a:custGeom>
              <a:rect b="b" l="l" r="r" t="t"/>
              <a:pathLst>
                <a:path extrusionOk="0" h="25594" w="776">
                  <a:moveTo>
                    <a:pt x="404" y="0"/>
                  </a:moveTo>
                  <a:cubicBezTo>
                    <a:pt x="186" y="0"/>
                    <a:pt x="0" y="187"/>
                    <a:pt x="0" y="404"/>
                  </a:cubicBezTo>
                  <a:lnTo>
                    <a:pt x="0" y="25190"/>
                  </a:lnTo>
                  <a:cubicBezTo>
                    <a:pt x="0" y="25407"/>
                    <a:pt x="186" y="25593"/>
                    <a:pt x="404" y="25593"/>
                  </a:cubicBezTo>
                  <a:cubicBezTo>
                    <a:pt x="621" y="25593"/>
                    <a:pt x="776" y="25407"/>
                    <a:pt x="776" y="25190"/>
                  </a:cubicBezTo>
                  <a:lnTo>
                    <a:pt x="776" y="404"/>
                  </a:lnTo>
                  <a:cubicBezTo>
                    <a:pt x="776" y="187"/>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3676200" y="2094750"/>
              <a:ext cx="639050" cy="19400"/>
            </a:xfrm>
            <a:custGeom>
              <a:rect b="b" l="l" r="r" t="t"/>
              <a:pathLst>
                <a:path extrusionOk="0" h="776" w="25562">
                  <a:moveTo>
                    <a:pt x="373" y="0"/>
                  </a:moveTo>
                  <a:cubicBezTo>
                    <a:pt x="155" y="0"/>
                    <a:pt x="0" y="155"/>
                    <a:pt x="0" y="373"/>
                  </a:cubicBezTo>
                  <a:cubicBezTo>
                    <a:pt x="0" y="590"/>
                    <a:pt x="155" y="776"/>
                    <a:pt x="373" y="776"/>
                  </a:cubicBezTo>
                  <a:lnTo>
                    <a:pt x="25190" y="776"/>
                  </a:lnTo>
                  <a:cubicBezTo>
                    <a:pt x="25407" y="776"/>
                    <a:pt x="25562" y="590"/>
                    <a:pt x="25562" y="373"/>
                  </a:cubicBezTo>
                  <a:cubicBezTo>
                    <a:pt x="25562" y="155"/>
                    <a:pt x="25407" y="0"/>
                    <a:pt x="25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5114025" y="1408400"/>
              <a:ext cx="19425" cy="639850"/>
            </a:xfrm>
            <a:custGeom>
              <a:rect b="b" l="l" r="r" t="t"/>
              <a:pathLst>
                <a:path extrusionOk="0" h="25594" w="777">
                  <a:moveTo>
                    <a:pt x="373" y="0"/>
                  </a:moveTo>
                  <a:cubicBezTo>
                    <a:pt x="156" y="0"/>
                    <a:pt x="1" y="187"/>
                    <a:pt x="1" y="404"/>
                  </a:cubicBezTo>
                  <a:lnTo>
                    <a:pt x="1" y="25190"/>
                  </a:lnTo>
                  <a:cubicBezTo>
                    <a:pt x="1" y="25407"/>
                    <a:pt x="156" y="25593"/>
                    <a:pt x="373" y="25593"/>
                  </a:cubicBezTo>
                  <a:cubicBezTo>
                    <a:pt x="590" y="25593"/>
                    <a:pt x="777" y="25407"/>
                    <a:pt x="777" y="25190"/>
                  </a:cubicBezTo>
                  <a:lnTo>
                    <a:pt x="777" y="404"/>
                  </a:lnTo>
                  <a:cubicBezTo>
                    <a:pt x="777" y="187"/>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4427700" y="2094750"/>
              <a:ext cx="639825" cy="19400"/>
            </a:xfrm>
            <a:custGeom>
              <a:rect b="b" l="l" r="r" t="t"/>
              <a:pathLst>
                <a:path extrusionOk="0" h="776" w="25593">
                  <a:moveTo>
                    <a:pt x="403" y="0"/>
                  </a:moveTo>
                  <a:cubicBezTo>
                    <a:pt x="186" y="0"/>
                    <a:pt x="0" y="155"/>
                    <a:pt x="0" y="373"/>
                  </a:cubicBezTo>
                  <a:cubicBezTo>
                    <a:pt x="0" y="590"/>
                    <a:pt x="186" y="776"/>
                    <a:pt x="403" y="776"/>
                  </a:cubicBezTo>
                  <a:lnTo>
                    <a:pt x="25189" y="776"/>
                  </a:lnTo>
                  <a:cubicBezTo>
                    <a:pt x="25407" y="776"/>
                    <a:pt x="25593" y="590"/>
                    <a:pt x="25593" y="373"/>
                  </a:cubicBezTo>
                  <a:cubicBezTo>
                    <a:pt x="25593" y="155"/>
                    <a:pt x="25407" y="0"/>
                    <a:pt x="25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4427700" y="5100725"/>
              <a:ext cx="639825" cy="19425"/>
            </a:xfrm>
            <a:custGeom>
              <a:rect b="b" l="l" r="r" t="t"/>
              <a:pathLst>
                <a:path extrusionOk="0" h="777" w="25593">
                  <a:moveTo>
                    <a:pt x="403" y="1"/>
                  </a:moveTo>
                  <a:cubicBezTo>
                    <a:pt x="186" y="1"/>
                    <a:pt x="0" y="187"/>
                    <a:pt x="0" y="404"/>
                  </a:cubicBezTo>
                  <a:cubicBezTo>
                    <a:pt x="0" y="621"/>
                    <a:pt x="186" y="776"/>
                    <a:pt x="403" y="776"/>
                  </a:cubicBezTo>
                  <a:lnTo>
                    <a:pt x="25189" y="776"/>
                  </a:lnTo>
                  <a:cubicBezTo>
                    <a:pt x="25407" y="776"/>
                    <a:pt x="25593" y="621"/>
                    <a:pt x="25593" y="404"/>
                  </a:cubicBezTo>
                  <a:cubicBezTo>
                    <a:pt x="25593" y="187"/>
                    <a:pt x="25407" y="1"/>
                    <a:pt x="2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p:nvPr/>
          </p:nvSpPr>
          <p:spPr>
            <a:xfrm>
              <a:off x="3676200" y="5100725"/>
              <a:ext cx="639050" cy="19425"/>
            </a:xfrm>
            <a:custGeom>
              <a:rect b="b" l="l" r="r" t="t"/>
              <a:pathLst>
                <a:path extrusionOk="0" h="777" w="25562">
                  <a:moveTo>
                    <a:pt x="373" y="1"/>
                  </a:moveTo>
                  <a:cubicBezTo>
                    <a:pt x="155" y="1"/>
                    <a:pt x="0" y="187"/>
                    <a:pt x="0" y="404"/>
                  </a:cubicBezTo>
                  <a:cubicBezTo>
                    <a:pt x="0" y="621"/>
                    <a:pt x="155" y="776"/>
                    <a:pt x="373" y="776"/>
                  </a:cubicBezTo>
                  <a:lnTo>
                    <a:pt x="25190" y="776"/>
                  </a:lnTo>
                  <a:cubicBezTo>
                    <a:pt x="25407" y="776"/>
                    <a:pt x="25562" y="621"/>
                    <a:pt x="25562" y="404"/>
                  </a:cubicBezTo>
                  <a:cubicBezTo>
                    <a:pt x="25562"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
            <p:cNvSpPr/>
            <p:nvPr/>
          </p:nvSpPr>
          <p:spPr>
            <a:xfrm>
              <a:off x="5114025" y="4415150"/>
              <a:ext cx="19425" cy="639075"/>
            </a:xfrm>
            <a:custGeom>
              <a:rect b="b" l="l" r="r" t="t"/>
              <a:pathLst>
                <a:path extrusionOk="0" h="25563" w="777">
                  <a:moveTo>
                    <a:pt x="373" y="1"/>
                  </a:moveTo>
                  <a:cubicBezTo>
                    <a:pt x="156" y="1"/>
                    <a:pt x="1" y="156"/>
                    <a:pt x="1" y="373"/>
                  </a:cubicBezTo>
                  <a:lnTo>
                    <a:pt x="1" y="25190"/>
                  </a:lnTo>
                  <a:cubicBezTo>
                    <a:pt x="1" y="25407"/>
                    <a:pt x="156" y="25562"/>
                    <a:pt x="373" y="25562"/>
                  </a:cubicBezTo>
                  <a:cubicBezTo>
                    <a:pt x="590" y="25562"/>
                    <a:pt x="777" y="25407"/>
                    <a:pt x="777" y="25190"/>
                  </a:cubicBezTo>
                  <a:lnTo>
                    <a:pt x="777" y="373"/>
                  </a:lnTo>
                  <a:cubicBezTo>
                    <a:pt x="777" y="156"/>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361775" y="4415150"/>
              <a:ext cx="19400" cy="639075"/>
            </a:xfrm>
            <a:custGeom>
              <a:rect b="b" l="l" r="r" t="t"/>
              <a:pathLst>
                <a:path extrusionOk="0" h="25563" w="776">
                  <a:moveTo>
                    <a:pt x="404" y="1"/>
                  </a:moveTo>
                  <a:cubicBezTo>
                    <a:pt x="186" y="1"/>
                    <a:pt x="0" y="156"/>
                    <a:pt x="0" y="373"/>
                  </a:cubicBezTo>
                  <a:lnTo>
                    <a:pt x="0" y="25190"/>
                  </a:lnTo>
                  <a:cubicBezTo>
                    <a:pt x="0" y="25407"/>
                    <a:pt x="186" y="25562"/>
                    <a:pt x="404" y="25562"/>
                  </a:cubicBezTo>
                  <a:cubicBezTo>
                    <a:pt x="621" y="25562"/>
                    <a:pt x="776" y="25407"/>
                    <a:pt x="776" y="25190"/>
                  </a:cubicBezTo>
                  <a:lnTo>
                    <a:pt x="776" y="373"/>
                  </a:lnTo>
                  <a:cubicBezTo>
                    <a:pt x="776" y="156"/>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427700" y="4349225"/>
              <a:ext cx="639825" cy="19425"/>
            </a:xfrm>
            <a:custGeom>
              <a:rect b="b" l="l" r="r" t="t"/>
              <a:pathLst>
                <a:path extrusionOk="0" h="777" w="25593">
                  <a:moveTo>
                    <a:pt x="403" y="1"/>
                  </a:moveTo>
                  <a:cubicBezTo>
                    <a:pt x="186" y="1"/>
                    <a:pt x="0" y="187"/>
                    <a:pt x="0" y="373"/>
                  </a:cubicBezTo>
                  <a:cubicBezTo>
                    <a:pt x="0" y="590"/>
                    <a:pt x="186" y="776"/>
                    <a:pt x="403" y="776"/>
                  </a:cubicBezTo>
                  <a:lnTo>
                    <a:pt x="25189" y="776"/>
                  </a:lnTo>
                  <a:cubicBezTo>
                    <a:pt x="25407" y="776"/>
                    <a:pt x="25593" y="590"/>
                    <a:pt x="25593" y="373"/>
                  </a:cubicBezTo>
                  <a:cubicBezTo>
                    <a:pt x="25593" y="187"/>
                    <a:pt x="25407" y="1"/>
                    <a:pt x="2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p:nvPr/>
          </p:nvSpPr>
          <p:spPr>
            <a:xfrm>
              <a:off x="3610275" y="4415150"/>
              <a:ext cx="19425" cy="639075"/>
            </a:xfrm>
            <a:custGeom>
              <a:rect b="b" l="l" r="r" t="t"/>
              <a:pathLst>
                <a:path extrusionOk="0" h="25563" w="777">
                  <a:moveTo>
                    <a:pt x="373" y="1"/>
                  </a:moveTo>
                  <a:cubicBezTo>
                    <a:pt x="156" y="1"/>
                    <a:pt x="0" y="156"/>
                    <a:pt x="0" y="373"/>
                  </a:cubicBezTo>
                  <a:lnTo>
                    <a:pt x="0" y="25190"/>
                  </a:lnTo>
                  <a:cubicBezTo>
                    <a:pt x="0" y="25407"/>
                    <a:pt x="156" y="25562"/>
                    <a:pt x="373" y="25562"/>
                  </a:cubicBezTo>
                  <a:cubicBezTo>
                    <a:pt x="590" y="25562"/>
                    <a:pt x="776" y="25407"/>
                    <a:pt x="776" y="25190"/>
                  </a:cubicBezTo>
                  <a:lnTo>
                    <a:pt x="776" y="373"/>
                  </a:lnTo>
                  <a:cubicBezTo>
                    <a:pt x="776" y="156"/>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3676200" y="4349225"/>
              <a:ext cx="639050" cy="19425"/>
            </a:xfrm>
            <a:custGeom>
              <a:rect b="b" l="l" r="r" t="t"/>
              <a:pathLst>
                <a:path extrusionOk="0" h="777" w="25562">
                  <a:moveTo>
                    <a:pt x="373" y="1"/>
                  </a:moveTo>
                  <a:cubicBezTo>
                    <a:pt x="155" y="1"/>
                    <a:pt x="0" y="187"/>
                    <a:pt x="0" y="373"/>
                  </a:cubicBezTo>
                  <a:cubicBezTo>
                    <a:pt x="0" y="590"/>
                    <a:pt x="155" y="776"/>
                    <a:pt x="373" y="776"/>
                  </a:cubicBezTo>
                  <a:lnTo>
                    <a:pt x="25190" y="776"/>
                  </a:lnTo>
                  <a:cubicBezTo>
                    <a:pt x="25407" y="776"/>
                    <a:pt x="25562" y="590"/>
                    <a:pt x="25562" y="373"/>
                  </a:cubicBezTo>
                  <a:cubicBezTo>
                    <a:pt x="25562"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2923925" y="4349225"/>
              <a:ext cx="639850" cy="19425"/>
            </a:xfrm>
            <a:custGeom>
              <a:rect b="b" l="l" r="r" t="t"/>
              <a:pathLst>
                <a:path extrusionOk="0" h="777" w="25594">
                  <a:moveTo>
                    <a:pt x="404" y="1"/>
                  </a:moveTo>
                  <a:cubicBezTo>
                    <a:pt x="187" y="1"/>
                    <a:pt x="1" y="187"/>
                    <a:pt x="1" y="373"/>
                  </a:cubicBezTo>
                  <a:cubicBezTo>
                    <a:pt x="1" y="590"/>
                    <a:pt x="187" y="776"/>
                    <a:pt x="404" y="776"/>
                  </a:cubicBezTo>
                  <a:lnTo>
                    <a:pt x="25221" y="776"/>
                  </a:lnTo>
                  <a:cubicBezTo>
                    <a:pt x="25407" y="776"/>
                    <a:pt x="25593" y="590"/>
                    <a:pt x="25593" y="373"/>
                  </a:cubicBezTo>
                  <a:cubicBezTo>
                    <a:pt x="25593" y="187"/>
                    <a:pt x="25407" y="1"/>
                    <a:pt x="25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5114025" y="3662875"/>
              <a:ext cx="19425" cy="639850"/>
            </a:xfrm>
            <a:custGeom>
              <a:rect b="b" l="l" r="r" t="t"/>
              <a:pathLst>
                <a:path extrusionOk="0" h="25594" w="777">
                  <a:moveTo>
                    <a:pt x="373" y="1"/>
                  </a:moveTo>
                  <a:cubicBezTo>
                    <a:pt x="156" y="1"/>
                    <a:pt x="1" y="187"/>
                    <a:pt x="1" y="404"/>
                  </a:cubicBezTo>
                  <a:lnTo>
                    <a:pt x="1" y="25221"/>
                  </a:lnTo>
                  <a:cubicBezTo>
                    <a:pt x="1" y="25407"/>
                    <a:pt x="156" y="25594"/>
                    <a:pt x="373" y="25594"/>
                  </a:cubicBezTo>
                  <a:cubicBezTo>
                    <a:pt x="590" y="25594"/>
                    <a:pt x="777" y="25407"/>
                    <a:pt x="777" y="25221"/>
                  </a:cubicBezTo>
                  <a:lnTo>
                    <a:pt x="777" y="404"/>
                  </a:lnTo>
                  <a:cubicBezTo>
                    <a:pt x="777" y="187"/>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361775" y="3662875"/>
              <a:ext cx="19400" cy="639850"/>
            </a:xfrm>
            <a:custGeom>
              <a:rect b="b" l="l" r="r" t="t"/>
              <a:pathLst>
                <a:path extrusionOk="0" h="25594" w="776">
                  <a:moveTo>
                    <a:pt x="404" y="1"/>
                  </a:moveTo>
                  <a:cubicBezTo>
                    <a:pt x="186" y="1"/>
                    <a:pt x="0" y="187"/>
                    <a:pt x="0" y="404"/>
                  </a:cubicBezTo>
                  <a:lnTo>
                    <a:pt x="0" y="25221"/>
                  </a:lnTo>
                  <a:cubicBezTo>
                    <a:pt x="0" y="25407"/>
                    <a:pt x="186" y="25594"/>
                    <a:pt x="404" y="25594"/>
                  </a:cubicBezTo>
                  <a:cubicBezTo>
                    <a:pt x="621" y="25594"/>
                    <a:pt x="776" y="25407"/>
                    <a:pt x="776" y="25221"/>
                  </a:cubicBezTo>
                  <a:lnTo>
                    <a:pt x="776" y="404"/>
                  </a:lnTo>
                  <a:cubicBezTo>
                    <a:pt x="776" y="187"/>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4427700" y="3596950"/>
              <a:ext cx="639825" cy="19425"/>
            </a:xfrm>
            <a:custGeom>
              <a:rect b="b" l="l" r="r" t="t"/>
              <a:pathLst>
                <a:path extrusionOk="0" h="777" w="25593">
                  <a:moveTo>
                    <a:pt x="403" y="1"/>
                  </a:moveTo>
                  <a:cubicBezTo>
                    <a:pt x="186" y="1"/>
                    <a:pt x="0" y="187"/>
                    <a:pt x="0" y="404"/>
                  </a:cubicBezTo>
                  <a:cubicBezTo>
                    <a:pt x="0" y="621"/>
                    <a:pt x="186" y="777"/>
                    <a:pt x="403" y="777"/>
                  </a:cubicBezTo>
                  <a:lnTo>
                    <a:pt x="25189" y="777"/>
                  </a:lnTo>
                  <a:cubicBezTo>
                    <a:pt x="25407" y="777"/>
                    <a:pt x="25593" y="621"/>
                    <a:pt x="25593" y="404"/>
                  </a:cubicBezTo>
                  <a:cubicBezTo>
                    <a:pt x="25593" y="187"/>
                    <a:pt x="25407" y="1"/>
                    <a:pt x="25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3610275" y="3662875"/>
              <a:ext cx="19425" cy="639850"/>
            </a:xfrm>
            <a:custGeom>
              <a:rect b="b" l="l" r="r" t="t"/>
              <a:pathLst>
                <a:path extrusionOk="0" h="25594" w="777">
                  <a:moveTo>
                    <a:pt x="373" y="1"/>
                  </a:moveTo>
                  <a:cubicBezTo>
                    <a:pt x="156" y="1"/>
                    <a:pt x="0" y="187"/>
                    <a:pt x="0" y="404"/>
                  </a:cubicBezTo>
                  <a:lnTo>
                    <a:pt x="0" y="25221"/>
                  </a:lnTo>
                  <a:cubicBezTo>
                    <a:pt x="0" y="25407"/>
                    <a:pt x="156" y="25594"/>
                    <a:pt x="373" y="25594"/>
                  </a:cubicBezTo>
                  <a:cubicBezTo>
                    <a:pt x="590" y="25594"/>
                    <a:pt x="776" y="25407"/>
                    <a:pt x="776" y="25221"/>
                  </a:cubicBezTo>
                  <a:lnTo>
                    <a:pt x="776" y="404"/>
                  </a:lnTo>
                  <a:cubicBezTo>
                    <a:pt x="776" y="187"/>
                    <a:pt x="590" y="1"/>
                    <a:pt x="3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3676200" y="3596950"/>
              <a:ext cx="639050" cy="19425"/>
            </a:xfrm>
            <a:custGeom>
              <a:rect b="b" l="l" r="r" t="t"/>
              <a:pathLst>
                <a:path extrusionOk="0" h="777" w="25562">
                  <a:moveTo>
                    <a:pt x="373" y="1"/>
                  </a:moveTo>
                  <a:cubicBezTo>
                    <a:pt x="155" y="1"/>
                    <a:pt x="0" y="187"/>
                    <a:pt x="0" y="404"/>
                  </a:cubicBezTo>
                  <a:cubicBezTo>
                    <a:pt x="0" y="621"/>
                    <a:pt x="155" y="777"/>
                    <a:pt x="373" y="777"/>
                  </a:cubicBezTo>
                  <a:lnTo>
                    <a:pt x="25190" y="777"/>
                  </a:lnTo>
                  <a:cubicBezTo>
                    <a:pt x="25407" y="777"/>
                    <a:pt x="25562" y="621"/>
                    <a:pt x="25562" y="404"/>
                  </a:cubicBezTo>
                  <a:cubicBezTo>
                    <a:pt x="25562"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2858000" y="3662875"/>
              <a:ext cx="19425" cy="639850"/>
            </a:xfrm>
            <a:custGeom>
              <a:rect b="b" l="l" r="r" t="t"/>
              <a:pathLst>
                <a:path extrusionOk="0" h="25594" w="777">
                  <a:moveTo>
                    <a:pt x="404" y="1"/>
                  </a:moveTo>
                  <a:cubicBezTo>
                    <a:pt x="187" y="1"/>
                    <a:pt x="1" y="187"/>
                    <a:pt x="1" y="404"/>
                  </a:cubicBezTo>
                  <a:lnTo>
                    <a:pt x="1" y="25221"/>
                  </a:lnTo>
                  <a:cubicBezTo>
                    <a:pt x="1" y="25407"/>
                    <a:pt x="187" y="25594"/>
                    <a:pt x="404" y="25594"/>
                  </a:cubicBezTo>
                  <a:cubicBezTo>
                    <a:pt x="621" y="25594"/>
                    <a:pt x="776" y="25407"/>
                    <a:pt x="776" y="25221"/>
                  </a:cubicBezTo>
                  <a:lnTo>
                    <a:pt x="776" y="404"/>
                  </a:lnTo>
                  <a:cubicBezTo>
                    <a:pt x="776" y="187"/>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923925" y="3596950"/>
              <a:ext cx="639850" cy="19425"/>
            </a:xfrm>
            <a:custGeom>
              <a:rect b="b" l="l" r="r" t="t"/>
              <a:pathLst>
                <a:path extrusionOk="0" h="777" w="25594">
                  <a:moveTo>
                    <a:pt x="404" y="1"/>
                  </a:moveTo>
                  <a:cubicBezTo>
                    <a:pt x="187" y="1"/>
                    <a:pt x="1" y="187"/>
                    <a:pt x="1" y="404"/>
                  </a:cubicBezTo>
                  <a:cubicBezTo>
                    <a:pt x="1" y="621"/>
                    <a:pt x="187" y="777"/>
                    <a:pt x="404" y="777"/>
                  </a:cubicBezTo>
                  <a:lnTo>
                    <a:pt x="25221" y="777"/>
                  </a:lnTo>
                  <a:cubicBezTo>
                    <a:pt x="25407" y="777"/>
                    <a:pt x="25593" y="621"/>
                    <a:pt x="25593" y="404"/>
                  </a:cubicBezTo>
                  <a:cubicBezTo>
                    <a:pt x="25593" y="187"/>
                    <a:pt x="25407" y="1"/>
                    <a:pt x="25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2172425" y="3596950"/>
              <a:ext cx="639850" cy="19425"/>
            </a:xfrm>
            <a:custGeom>
              <a:rect b="b" l="l" r="r" t="t"/>
              <a:pathLst>
                <a:path extrusionOk="0" h="777" w="25594">
                  <a:moveTo>
                    <a:pt x="373" y="1"/>
                  </a:moveTo>
                  <a:cubicBezTo>
                    <a:pt x="156" y="1"/>
                    <a:pt x="1" y="187"/>
                    <a:pt x="1" y="404"/>
                  </a:cubicBezTo>
                  <a:cubicBezTo>
                    <a:pt x="1" y="621"/>
                    <a:pt x="156" y="777"/>
                    <a:pt x="373" y="777"/>
                  </a:cubicBezTo>
                  <a:lnTo>
                    <a:pt x="25190" y="777"/>
                  </a:lnTo>
                  <a:cubicBezTo>
                    <a:pt x="25407" y="777"/>
                    <a:pt x="25593" y="621"/>
                    <a:pt x="25593" y="404"/>
                  </a:cubicBezTo>
                  <a:cubicBezTo>
                    <a:pt x="25593"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2858000" y="2159900"/>
              <a:ext cx="19425" cy="639825"/>
            </a:xfrm>
            <a:custGeom>
              <a:rect b="b" l="l" r="r" t="t"/>
              <a:pathLst>
                <a:path extrusionOk="0" h="25593" w="777">
                  <a:moveTo>
                    <a:pt x="404" y="0"/>
                  </a:moveTo>
                  <a:cubicBezTo>
                    <a:pt x="187" y="0"/>
                    <a:pt x="1" y="186"/>
                    <a:pt x="1" y="403"/>
                  </a:cubicBezTo>
                  <a:lnTo>
                    <a:pt x="1" y="25221"/>
                  </a:lnTo>
                  <a:cubicBezTo>
                    <a:pt x="1" y="25438"/>
                    <a:pt x="187" y="25593"/>
                    <a:pt x="404" y="25593"/>
                  </a:cubicBezTo>
                  <a:cubicBezTo>
                    <a:pt x="621" y="25593"/>
                    <a:pt x="776" y="25438"/>
                    <a:pt x="776" y="25221"/>
                  </a:cubicBezTo>
                  <a:lnTo>
                    <a:pt x="776" y="403"/>
                  </a:lnTo>
                  <a:cubicBezTo>
                    <a:pt x="776" y="186"/>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2106525" y="2159900"/>
              <a:ext cx="19400" cy="639825"/>
            </a:xfrm>
            <a:custGeom>
              <a:rect b="b" l="l" r="r" t="t"/>
              <a:pathLst>
                <a:path extrusionOk="0" h="25593" w="776">
                  <a:moveTo>
                    <a:pt x="403" y="0"/>
                  </a:moveTo>
                  <a:cubicBezTo>
                    <a:pt x="186" y="0"/>
                    <a:pt x="0" y="186"/>
                    <a:pt x="0" y="403"/>
                  </a:cubicBezTo>
                  <a:lnTo>
                    <a:pt x="0" y="25221"/>
                  </a:lnTo>
                  <a:cubicBezTo>
                    <a:pt x="0" y="25438"/>
                    <a:pt x="186" y="25593"/>
                    <a:pt x="403" y="25593"/>
                  </a:cubicBezTo>
                  <a:cubicBezTo>
                    <a:pt x="589" y="25593"/>
                    <a:pt x="776" y="25438"/>
                    <a:pt x="776" y="25221"/>
                  </a:cubicBezTo>
                  <a:lnTo>
                    <a:pt x="776" y="403"/>
                  </a:lnTo>
                  <a:cubicBezTo>
                    <a:pt x="776" y="186"/>
                    <a:pt x="589" y="0"/>
                    <a:pt x="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2172425" y="2846250"/>
              <a:ext cx="639850" cy="19400"/>
            </a:xfrm>
            <a:custGeom>
              <a:rect b="b" l="l" r="r" t="t"/>
              <a:pathLst>
                <a:path extrusionOk="0" h="776" w="25594">
                  <a:moveTo>
                    <a:pt x="373" y="0"/>
                  </a:moveTo>
                  <a:cubicBezTo>
                    <a:pt x="187" y="0"/>
                    <a:pt x="1" y="186"/>
                    <a:pt x="1" y="403"/>
                  </a:cubicBezTo>
                  <a:cubicBezTo>
                    <a:pt x="1" y="590"/>
                    <a:pt x="187" y="776"/>
                    <a:pt x="373" y="776"/>
                  </a:cubicBezTo>
                  <a:lnTo>
                    <a:pt x="25190" y="776"/>
                  </a:lnTo>
                  <a:cubicBezTo>
                    <a:pt x="25407" y="776"/>
                    <a:pt x="25593" y="590"/>
                    <a:pt x="25593" y="403"/>
                  </a:cubicBezTo>
                  <a:cubicBezTo>
                    <a:pt x="25593" y="186"/>
                    <a:pt x="25407" y="0"/>
                    <a:pt x="25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3610275" y="2159900"/>
              <a:ext cx="19425" cy="639825"/>
            </a:xfrm>
            <a:custGeom>
              <a:rect b="b" l="l" r="r" t="t"/>
              <a:pathLst>
                <a:path extrusionOk="0" h="25593" w="777">
                  <a:moveTo>
                    <a:pt x="373" y="0"/>
                  </a:moveTo>
                  <a:cubicBezTo>
                    <a:pt x="187" y="0"/>
                    <a:pt x="0" y="186"/>
                    <a:pt x="0" y="403"/>
                  </a:cubicBezTo>
                  <a:lnTo>
                    <a:pt x="0" y="25221"/>
                  </a:lnTo>
                  <a:cubicBezTo>
                    <a:pt x="0" y="25438"/>
                    <a:pt x="187" y="25593"/>
                    <a:pt x="373" y="25593"/>
                  </a:cubicBezTo>
                  <a:cubicBezTo>
                    <a:pt x="590" y="25593"/>
                    <a:pt x="776" y="25438"/>
                    <a:pt x="776" y="25221"/>
                  </a:cubicBezTo>
                  <a:lnTo>
                    <a:pt x="776" y="403"/>
                  </a:lnTo>
                  <a:cubicBezTo>
                    <a:pt x="776" y="186"/>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2923925" y="2846250"/>
              <a:ext cx="639850" cy="19400"/>
            </a:xfrm>
            <a:custGeom>
              <a:rect b="b" l="l" r="r" t="t"/>
              <a:pathLst>
                <a:path extrusionOk="0" h="776" w="25594">
                  <a:moveTo>
                    <a:pt x="404" y="0"/>
                  </a:moveTo>
                  <a:cubicBezTo>
                    <a:pt x="187" y="0"/>
                    <a:pt x="1" y="186"/>
                    <a:pt x="1" y="403"/>
                  </a:cubicBezTo>
                  <a:cubicBezTo>
                    <a:pt x="1" y="590"/>
                    <a:pt x="187" y="776"/>
                    <a:pt x="404" y="776"/>
                  </a:cubicBezTo>
                  <a:lnTo>
                    <a:pt x="25221" y="776"/>
                  </a:lnTo>
                  <a:cubicBezTo>
                    <a:pt x="25407" y="776"/>
                    <a:pt x="25593" y="590"/>
                    <a:pt x="25593" y="403"/>
                  </a:cubicBezTo>
                  <a:cubicBezTo>
                    <a:pt x="25593" y="186"/>
                    <a:pt x="25407" y="0"/>
                    <a:pt x="252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4361775" y="2159900"/>
              <a:ext cx="19400" cy="639825"/>
            </a:xfrm>
            <a:custGeom>
              <a:rect b="b" l="l" r="r" t="t"/>
              <a:pathLst>
                <a:path extrusionOk="0" h="25593" w="776">
                  <a:moveTo>
                    <a:pt x="404" y="0"/>
                  </a:moveTo>
                  <a:cubicBezTo>
                    <a:pt x="186" y="0"/>
                    <a:pt x="0" y="186"/>
                    <a:pt x="0" y="403"/>
                  </a:cubicBezTo>
                  <a:lnTo>
                    <a:pt x="0" y="25221"/>
                  </a:lnTo>
                  <a:cubicBezTo>
                    <a:pt x="0" y="25438"/>
                    <a:pt x="186" y="25593"/>
                    <a:pt x="404" y="25593"/>
                  </a:cubicBezTo>
                  <a:cubicBezTo>
                    <a:pt x="621" y="25593"/>
                    <a:pt x="776" y="25438"/>
                    <a:pt x="776" y="25221"/>
                  </a:cubicBezTo>
                  <a:lnTo>
                    <a:pt x="776" y="403"/>
                  </a:lnTo>
                  <a:cubicBezTo>
                    <a:pt x="776" y="186"/>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3676200" y="2846250"/>
              <a:ext cx="639050" cy="19400"/>
            </a:xfrm>
            <a:custGeom>
              <a:rect b="b" l="l" r="r" t="t"/>
              <a:pathLst>
                <a:path extrusionOk="0" h="776" w="25562">
                  <a:moveTo>
                    <a:pt x="373" y="0"/>
                  </a:moveTo>
                  <a:cubicBezTo>
                    <a:pt x="155" y="0"/>
                    <a:pt x="0" y="186"/>
                    <a:pt x="0" y="403"/>
                  </a:cubicBezTo>
                  <a:cubicBezTo>
                    <a:pt x="0" y="590"/>
                    <a:pt x="155" y="776"/>
                    <a:pt x="373" y="776"/>
                  </a:cubicBezTo>
                  <a:lnTo>
                    <a:pt x="25190" y="776"/>
                  </a:lnTo>
                  <a:cubicBezTo>
                    <a:pt x="25407" y="776"/>
                    <a:pt x="25562" y="590"/>
                    <a:pt x="25562" y="403"/>
                  </a:cubicBezTo>
                  <a:cubicBezTo>
                    <a:pt x="25562" y="186"/>
                    <a:pt x="25407" y="0"/>
                    <a:pt x="25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5114025" y="2159900"/>
              <a:ext cx="19425" cy="639825"/>
            </a:xfrm>
            <a:custGeom>
              <a:rect b="b" l="l" r="r" t="t"/>
              <a:pathLst>
                <a:path extrusionOk="0" h="25593" w="777">
                  <a:moveTo>
                    <a:pt x="373" y="0"/>
                  </a:moveTo>
                  <a:cubicBezTo>
                    <a:pt x="156" y="0"/>
                    <a:pt x="1" y="186"/>
                    <a:pt x="1" y="403"/>
                  </a:cubicBezTo>
                  <a:lnTo>
                    <a:pt x="1" y="25221"/>
                  </a:lnTo>
                  <a:cubicBezTo>
                    <a:pt x="1" y="25438"/>
                    <a:pt x="156" y="25593"/>
                    <a:pt x="373" y="25593"/>
                  </a:cubicBezTo>
                  <a:cubicBezTo>
                    <a:pt x="590" y="25593"/>
                    <a:pt x="777" y="25438"/>
                    <a:pt x="777" y="25221"/>
                  </a:cubicBezTo>
                  <a:lnTo>
                    <a:pt x="777" y="403"/>
                  </a:lnTo>
                  <a:cubicBezTo>
                    <a:pt x="777" y="186"/>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4427700" y="2846250"/>
              <a:ext cx="639825" cy="19400"/>
            </a:xfrm>
            <a:custGeom>
              <a:rect b="b" l="l" r="r" t="t"/>
              <a:pathLst>
                <a:path extrusionOk="0" h="776" w="25593">
                  <a:moveTo>
                    <a:pt x="403" y="0"/>
                  </a:moveTo>
                  <a:cubicBezTo>
                    <a:pt x="186" y="0"/>
                    <a:pt x="0" y="186"/>
                    <a:pt x="0" y="403"/>
                  </a:cubicBezTo>
                  <a:cubicBezTo>
                    <a:pt x="0" y="590"/>
                    <a:pt x="186" y="776"/>
                    <a:pt x="403" y="776"/>
                  </a:cubicBezTo>
                  <a:lnTo>
                    <a:pt x="25189" y="776"/>
                  </a:lnTo>
                  <a:cubicBezTo>
                    <a:pt x="25407" y="776"/>
                    <a:pt x="25593" y="590"/>
                    <a:pt x="25593" y="403"/>
                  </a:cubicBezTo>
                  <a:cubicBezTo>
                    <a:pt x="25593" y="186"/>
                    <a:pt x="25407" y="0"/>
                    <a:pt x="25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2858000" y="2912175"/>
              <a:ext cx="19425" cy="639825"/>
            </a:xfrm>
            <a:custGeom>
              <a:rect b="b" l="l" r="r" t="t"/>
              <a:pathLst>
                <a:path extrusionOk="0" h="25593" w="777">
                  <a:moveTo>
                    <a:pt x="404" y="0"/>
                  </a:moveTo>
                  <a:cubicBezTo>
                    <a:pt x="187" y="0"/>
                    <a:pt x="1" y="155"/>
                    <a:pt x="1" y="372"/>
                  </a:cubicBezTo>
                  <a:lnTo>
                    <a:pt x="1" y="25189"/>
                  </a:lnTo>
                  <a:cubicBezTo>
                    <a:pt x="1" y="25407"/>
                    <a:pt x="187" y="25593"/>
                    <a:pt x="404" y="25593"/>
                  </a:cubicBezTo>
                  <a:cubicBezTo>
                    <a:pt x="621" y="25593"/>
                    <a:pt x="776" y="25407"/>
                    <a:pt x="776" y="25189"/>
                  </a:cubicBezTo>
                  <a:lnTo>
                    <a:pt x="776" y="372"/>
                  </a:lnTo>
                  <a:cubicBezTo>
                    <a:pt x="776" y="155"/>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2106525" y="2912175"/>
              <a:ext cx="19400" cy="639825"/>
            </a:xfrm>
            <a:custGeom>
              <a:rect b="b" l="l" r="r" t="t"/>
              <a:pathLst>
                <a:path extrusionOk="0" h="25593" w="776">
                  <a:moveTo>
                    <a:pt x="403" y="0"/>
                  </a:moveTo>
                  <a:cubicBezTo>
                    <a:pt x="186" y="0"/>
                    <a:pt x="0" y="155"/>
                    <a:pt x="0" y="372"/>
                  </a:cubicBezTo>
                  <a:lnTo>
                    <a:pt x="0" y="25189"/>
                  </a:lnTo>
                  <a:cubicBezTo>
                    <a:pt x="0" y="25407"/>
                    <a:pt x="186" y="25593"/>
                    <a:pt x="403" y="25593"/>
                  </a:cubicBezTo>
                  <a:cubicBezTo>
                    <a:pt x="589" y="25593"/>
                    <a:pt x="776" y="25407"/>
                    <a:pt x="776" y="25189"/>
                  </a:cubicBezTo>
                  <a:lnTo>
                    <a:pt x="776" y="372"/>
                  </a:lnTo>
                  <a:cubicBezTo>
                    <a:pt x="776" y="155"/>
                    <a:pt x="589" y="0"/>
                    <a:pt x="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3610275" y="2912175"/>
              <a:ext cx="19425" cy="639825"/>
            </a:xfrm>
            <a:custGeom>
              <a:rect b="b" l="l" r="r" t="t"/>
              <a:pathLst>
                <a:path extrusionOk="0" h="25593" w="777">
                  <a:moveTo>
                    <a:pt x="373" y="0"/>
                  </a:moveTo>
                  <a:cubicBezTo>
                    <a:pt x="187" y="0"/>
                    <a:pt x="0" y="155"/>
                    <a:pt x="0" y="372"/>
                  </a:cubicBezTo>
                  <a:lnTo>
                    <a:pt x="0" y="25189"/>
                  </a:lnTo>
                  <a:cubicBezTo>
                    <a:pt x="0" y="25407"/>
                    <a:pt x="187" y="25593"/>
                    <a:pt x="373" y="25593"/>
                  </a:cubicBezTo>
                  <a:cubicBezTo>
                    <a:pt x="590" y="25593"/>
                    <a:pt x="776" y="25407"/>
                    <a:pt x="776" y="25189"/>
                  </a:cubicBezTo>
                  <a:lnTo>
                    <a:pt x="776" y="372"/>
                  </a:lnTo>
                  <a:cubicBezTo>
                    <a:pt x="776" y="155"/>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4361775" y="2912175"/>
              <a:ext cx="19400" cy="639825"/>
            </a:xfrm>
            <a:custGeom>
              <a:rect b="b" l="l" r="r" t="t"/>
              <a:pathLst>
                <a:path extrusionOk="0" h="25593" w="776">
                  <a:moveTo>
                    <a:pt x="404" y="0"/>
                  </a:moveTo>
                  <a:cubicBezTo>
                    <a:pt x="186" y="0"/>
                    <a:pt x="0" y="155"/>
                    <a:pt x="0" y="372"/>
                  </a:cubicBezTo>
                  <a:lnTo>
                    <a:pt x="0" y="25189"/>
                  </a:lnTo>
                  <a:cubicBezTo>
                    <a:pt x="0" y="25407"/>
                    <a:pt x="186" y="25593"/>
                    <a:pt x="404" y="25593"/>
                  </a:cubicBezTo>
                  <a:cubicBezTo>
                    <a:pt x="621" y="25593"/>
                    <a:pt x="776" y="25407"/>
                    <a:pt x="776" y="25189"/>
                  </a:cubicBezTo>
                  <a:lnTo>
                    <a:pt x="776" y="372"/>
                  </a:lnTo>
                  <a:cubicBezTo>
                    <a:pt x="776" y="155"/>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5114025" y="2912175"/>
              <a:ext cx="19425" cy="639825"/>
            </a:xfrm>
            <a:custGeom>
              <a:rect b="b" l="l" r="r" t="t"/>
              <a:pathLst>
                <a:path extrusionOk="0" h="25593" w="777">
                  <a:moveTo>
                    <a:pt x="373" y="0"/>
                  </a:moveTo>
                  <a:cubicBezTo>
                    <a:pt x="156" y="0"/>
                    <a:pt x="1" y="155"/>
                    <a:pt x="1" y="372"/>
                  </a:cubicBezTo>
                  <a:lnTo>
                    <a:pt x="1" y="25189"/>
                  </a:lnTo>
                  <a:cubicBezTo>
                    <a:pt x="1" y="25407"/>
                    <a:pt x="156" y="25593"/>
                    <a:pt x="373" y="25593"/>
                  </a:cubicBezTo>
                  <a:cubicBezTo>
                    <a:pt x="590" y="25593"/>
                    <a:pt x="777" y="25407"/>
                    <a:pt x="777" y="25189"/>
                  </a:cubicBezTo>
                  <a:lnTo>
                    <a:pt x="777" y="372"/>
                  </a:lnTo>
                  <a:cubicBezTo>
                    <a:pt x="777" y="155"/>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2904550" y="637700"/>
              <a:ext cx="679375" cy="677650"/>
            </a:xfrm>
            <a:custGeom>
              <a:rect b="b" l="l" r="r" t="t"/>
              <a:pathLst>
                <a:path extrusionOk="0" h="27106" w="27175">
                  <a:moveTo>
                    <a:pt x="407" y="1"/>
                  </a:moveTo>
                  <a:cubicBezTo>
                    <a:pt x="310" y="1"/>
                    <a:pt x="217" y="40"/>
                    <a:pt x="155" y="117"/>
                  </a:cubicBezTo>
                  <a:cubicBezTo>
                    <a:pt x="0" y="272"/>
                    <a:pt x="0" y="520"/>
                    <a:pt x="155" y="676"/>
                  </a:cubicBezTo>
                  <a:lnTo>
                    <a:pt x="13029" y="13549"/>
                  </a:lnTo>
                  <a:lnTo>
                    <a:pt x="155" y="26423"/>
                  </a:lnTo>
                  <a:cubicBezTo>
                    <a:pt x="0" y="26578"/>
                    <a:pt x="0" y="26827"/>
                    <a:pt x="155" y="26982"/>
                  </a:cubicBezTo>
                  <a:cubicBezTo>
                    <a:pt x="217" y="27044"/>
                    <a:pt x="310" y="27106"/>
                    <a:pt x="434" y="27106"/>
                  </a:cubicBezTo>
                  <a:cubicBezTo>
                    <a:pt x="527" y="27106"/>
                    <a:pt x="620" y="27044"/>
                    <a:pt x="682" y="26982"/>
                  </a:cubicBezTo>
                  <a:lnTo>
                    <a:pt x="13587" y="14108"/>
                  </a:lnTo>
                  <a:lnTo>
                    <a:pt x="26461" y="26982"/>
                  </a:lnTo>
                  <a:cubicBezTo>
                    <a:pt x="26523" y="27044"/>
                    <a:pt x="26647" y="27106"/>
                    <a:pt x="26740" y="27106"/>
                  </a:cubicBezTo>
                  <a:cubicBezTo>
                    <a:pt x="26834" y="27106"/>
                    <a:pt x="26927" y="27044"/>
                    <a:pt x="27020" y="26982"/>
                  </a:cubicBezTo>
                  <a:cubicBezTo>
                    <a:pt x="27175" y="26827"/>
                    <a:pt x="27175" y="26578"/>
                    <a:pt x="27020" y="26423"/>
                  </a:cubicBezTo>
                  <a:lnTo>
                    <a:pt x="14115" y="13549"/>
                  </a:lnTo>
                  <a:lnTo>
                    <a:pt x="27020" y="676"/>
                  </a:lnTo>
                  <a:cubicBezTo>
                    <a:pt x="27175" y="520"/>
                    <a:pt x="27175" y="272"/>
                    <a:pt x="27020" y="117"/>
                  </a:cubicBezTo>
                  <a:cubicBezTo>
                    <a:pt x="26942" y="40"/>
                    <a:pt x="26841" y="1"/>
                    <a:pt x="26740" y="1"/>
                  </a:cubicBezTo>
                  <a:cubicBezTo>
                    <a:pt x="26640" y="1"/>
                    <a:pt x="26539" y="40"/>
                    <a:pt x="26461" y="117"/>
                  </a:cubicBezTo>
                  <a:lnTo>
                    <a:pt x="13587" y="12991"/>
                  </a:lnTo>
                  <a:lnTo>
                    <a:pt x="682" y="117"/>
                  </a:lnTo>
                  <a:cubicBezTo>
                    <a:pt x="605" y="40"/>
                    <a:pt x="504" y="1"/>
                    <a:pt x="4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4361775" y="238125"/>
              <a:ext cx="19400" cy="306350"/>
            </a:xfrm>
            <a:custGeom>
              <a:rect b="b" l="l" r="r" t="t"/>
              <a:pathLst>
                <a:path extrusionOk="0" h="12254" w="776">
                  <a:moveTo>
                    <a:pt x="0" y="0"/>
                  </a:moveTo>
                  <a:lnTo>
                    <a:pt x="0" y="11850"/>
                  </a:lnTo>
                  <a:cubicBezTo>
                    <a:pt x="0" y="12067"/>
                    <a:pt x="186" y="12253"/>
                    <a:pt x="404" y="12253"/>
                  </a:cubicBezTo>
                  <a:cubicBezTo>
                    <a:pt x="621" y="12253"/>
                    <a:pt x="776" y="12067"/>
                    <a:pt x="776" y="11850"/>
                  </a:cubicBezTo>
                  <a:lnTo>
                    <a:pt x="7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3656025" y="238125"/>
              <a:ext cx="679400" cy="324950"/>
            </a:xfrm>
            <a:custGeom>
              <a:rect b="b" l="l" r="r" t="t"/>
              <a:pathLst>
                <a:path extrusionOk="0" h="12998" w="27176">
                  <a:moveTo>
                    <a:pt x="12502" y="0"/>
                  </a:moveTo>
                  <a:lnTo>
                    <a:pt x="156" y="12347"/>
                  </a:lnTo>
                  <a:cubicBezTo>
                    <a:pt x="1" y="12502"/>
                    <a:pt x="1" y="12750"/>
                    <a:pt x="156" y="12874"/>
                  </a:cubicBezTo>
                  <a:cubicBezTo>
                    <a:pt x="249" y="12967"/>
                    <a:pt x="342" y="12998"/>
                    <a:pt x="435" y="12998"/>
                  </a:cubicBezTo>
                  <a:cubicBezTo>
                    <a:pt x="528" y="12998"/>
                    <a:pt x="621" y="12967"/>
                    <a:pt x="714" y="12874"/>
                  </a:cubicBezTo>
                  <a:lnTo>
                    <a:pt x="13588" y="0"/>
                  </a:lnTo>
                  <a:close/>
                  <a:moveTo>
                    <a:pt x="13588" y="0"/>
                  </a:moveTo>
                  <a:lnTo>
                    <a:pt x="26462" y="12905"/>
                  </a:lnTo>
                  <a:cubicBezTo>
                    <a:pt x="26555" y="12967"/>
                    <a:pt x="26648" y="12998"/>
                    <a:pt x="26741" y="12998"/>
                  </a:cubicBezTo>
                  <a:cubicBezTo>
                    <a:pt x="26834" y="12998"/>
                    <a:pt x="26958" y="12967"/>
                    <a:pt x="27020" y="12905"/>
                  </a:cubicBezTo>
                  <a:cubicBezTo>
                    <a:pt x="27176" y="12750"/>
                    <a:pt x="27176" y="12502"/>
                    <a:pt x="27020" y="12347"/>
                  </a:cubicBezTo>
                  <a:lnTo>
                    <a:pt x="146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3610275" y="238125"/>
              <a:ext cx="19425" cy="306350"/>
            </a:xfrm>
            <a:custGeom>
              <a:rect b="b" l="l" r="r" t="t"/>
              <a:pathLst>
                <a:path extrusionOk="0" h="12254" w="777">
                  <a:moveTo>
                    <a:pt x="0" y="0"/>
                  </a:moveTo>
                  <a:lnTo>
                    <a:pt x="0" y="11850"/>
                  </a:lnTo>
                  <a:cubicBezTo>
                    <a:pt x="0" y="12067"/>
                    <a:pt x="187" y="12253"/>
                    <a:pt x="373" y="12253"/>
                  </a:cubicBezTo>
                  <a:cubicBezTo>
                    <a:pt x="590" y="12253"/>
                    <a:pt x="776" y="12067"/>
                    <a:pt x="776" y="11850"/>
                  </a:cubicBezTo>
                  <a:lnTo>
                    <a:pt x="7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3656025" y="637700"/>
              <a:ext cx="679400" cy="676875"/>
            </a:xfrm>
            <a:custGeom>
              <a:rect b="b" l="l" r="r" t="t"/>
              <a:pathLst>
                <a:path extrusionOk="0" h="27075" w="27176">
                  <a:moveTo>
                    <a:pt x="435" y="1"/>
                  </a:moveTo>
                  <a:cubicBezTo>
                    <a:pt x="334" y="1"/>
                    <a:pt x="233" y="40"/>
                    <a:pt x="156" y="117"/>
                  </a:cubicBezTo>
                  <a:cubicBezTo>
                    <a:pt x="1" y="272"/>
                    <a:pt x="1" y="520"/>
                    <a:pt x="156" y="676"/>
                  </a:cubicBezTo>
                  <a:lnTo>
                    <a:pt x="13061" y="13549"/>
                  </a:lnTo>
                  <a:lnTo>
                    <a:pt x="156" y="26423"/>
                  </a:lnTo>
                  <a:cubicBezTo>
                    <a:pt x="1" y="26578"/>
                    <a:pt x="1" y="26827"/>
                    <a:pt x="156" y="26982"/>
                  </a:cubicBezTo>
                  <a:cubicBezTo>
                    <a:pt x="249" y="27044"/>
                    <a:pt x="342" y="27075"/>
                    <a:pt x="435" y="27075"/>
                  </a:cubicBezTo>
                  <a:cubicBezTo>
                    <a:pt x="528" y="27075"/>
                    <a:pt x="652" y="27044"/>
                    <a:pt x="714" y="26982"/>
                  </a:cubicBezTo>
                  <a:lnTo>
                    <a:pt x="13588" y="14108"/>
                  </a:lnTo>
                  <a:lnTo>
                    <a:pt x="26493" y="26982"/>
                  </a:lnTo>
                  <a:cubicBezTo>
                    <a:pt x="26555" y="27044"/>
                    <a:pt x="26648" y="27075"/>
                    <a:pt x="26741" y="27075"/>
                  </a:cubicBezTo>
                  <a:cubicBezTo>
                    <a:pt x="26865" y="27075"/>
                    <a:pt x="26958" y="27044"/>
                    <a:pt x="27020" y="26982"/>
                  </a:cubicBezTo>
                  <a:cubicBezTo>
                    <a:pt x="27176" y="26827"/>
                    <a:pt x="27176" y="26578"/>
                    <a:pt x="27020" y="26423"/>
                  </a:cubicBezTo>
                  <a:lnTo>
                    <a:pt x="14147" y="13549"/>
                  </a:lnTo>
                  <a:lnTo>
                    <a:pt x="27020" y="676"/>
                  </a:lnTo>
                  <a:cubicBezTo>
                    <a:pt x="27176" y="520"/>
                    <a:pt x="27176" y="272"/>
                    <a:pt x="27020" y="117"/>
                  </a:cubicBezTo>
                  <a:cubicBezTo>
                    <a:pt x="26943" y="40"/>
                    <a:pt x="26842" y="1"/>
                    <a:pt x="26741" y="1"/>
                  </a:cubicBezTo>
                  <a:cubicBezTo>
                    <a:pt x="26640" y="1"/>
                    <a:pt x="26540" y="40"/>
                    <a:pt x="26462" y="117"/>
                  </a:cubicBezTo>
                  <a:lnTo>
                    <a:pt x="13588" y="12991"/>
                  </a:lnTo>
                  <a:lnTo>
                    <a:pt x="714" y="117"/>
                  </a:lnTo>
                  <a:cubicBezTo>
                    <a:pt x="637" y="40"/>
                    <a:pt x="536"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4408300" y="637700"/>
              <a:ext cx="679400" cy="676875"/>
            </a:xfrm>
            <a:custGeom>
              <a:rect b="b" l="l" r="r" t="t"/>
              <a:pathLst>
                <a:path extrusionOk="0" h="27075" w="27176">
                  <a:moveTo>
                    <a:pt x="419" y="1"/>
                  </a:moveTo>
                  <a:cubicBezTo>
                    <a:pt x="326" y="1"/>
                    <a:pt x="233" y="40"/>
                    <a:pt x="156" y="117"/>
                  </a:cubicBezTo>
                  <a:cubicBezTo>
                    <a:pt x="1" y="272"/>
                    <a:pt x="1" y="520"/>
                    <a:pt x="156" y="676"/>
                  </a:cubicBezTo>
                  <a:lnTo>
                    <a:pt x="13030" y="13549"/>
                  </a:lnTo>
                  <a:lnTo>
                    <a:pt x="156" y="26423"/>
                  </a:lnTo>
                  <a:cubicBezTo>
                    <a:pt x="1" y="26578"/>
                    <a:pt x="1" y="26827"/>
                    <a:pt x="156" y="26982"/>
                  </a:cubicBezTo>
                  <a:cubicBezTo>
                    <a:pt x="218" y="27044"/>
                    <a:pt x="311" y="27075"/>
                    <a:pt x="435" y="27075"/>
                  </a:cubicBezTo>
                  <a:cubicBezTo>
                    <a:pt x="528" y="27075"/>
                    <a:pt x="621" y="27044"/>
                    <a:pt x="683" y="26982"/>
                  </a:cubicBezTo>
                  <a:lnTo>
                    <a:pt x="13588" y="14108"/>
                  </a:lnTo>
                  <a:lnTo>
                    <a:pt x="26462" y="26982"/>
                  </a:lnTo>
                  <a:cubicBezTo>
                    <a:pt x="26524" y="27044"/>
                    <a:pt x="26648" y="27075"/>
                    <a:pt x="26741" y="27075"/>
                  </a:cubicBezTo>
                  <a:cubicBezTo>
                    <a:pt x="26834" y="27075"/>
                    <a:pt x="26927" y="27044"/>
                    <a:pt x="27020" y="26982"/>
                  </a:cubicBezTo>
                  <a:cubicBezTo>
                    <a:pt x="27175" y="26827"/>
                    <a:pt x="27175" y="26578"/>
                    <a:pt x="27020" y="26423"/>
                  </a:cubicBezTo>
                  <a:lnTo>
                    <a:pt x="14115" y="13549"/>
                  </a:lnTo>
                  <a:lnTo>
                    <a:pt x="27020" y="676"/>
                  </a:lnTo>
                  <a:cubicBezTo>
                    <a:pt x="27175" y="520"/>
                    <a:pt x="27175" y="272"/>
                    <a:pt x="27020" y="117"/>
                  </a:cubicBezTo>
                  <a:cubicBezTo>
                    <a:pt x="26943" y="40"/>
                    <a:pt x="26842" y="1"/>
                    <a:pt x="26741" y="1"/>
                  </a:cubicBezTo>
                  <a:cubicBezTo>
                    <a:pt x="26640" y="1"/>
                    <a:pt x="26539" y="40"/>
                    <a:pt x="26462" y="117"/>
                  </a:cubicBezTo>
                  <a:lnTo>
                    <a:pt x="13588" y="12991"/>
                  </a:lnTo>
                  <a:lnTo>
                    <a:pt x="683" y="117"/>
                  </a:lnTo>
                  <a:cubicBezTo>
                    <a:pt x="605" y="40"/>
                    <a:pt x="512" y="1"/>
                    <a:pt x="4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2904550" y="238125"/>
              <a:ext cx="679375" cy="324950"/>
            </a:xfrm>
            <a:custGeom>
              <a:rect b="b" l="l" r="r" t="t"/>
              <a:pathLst>
                <a:path extrusionOk="0" h="12998" w="27175">
                  <a:moveTo>
                    <a:pt x="12502" y="0"/>
                  </a:moveTo>
                  <a:lnTo>
                    <a:pt x="155" y="12347"/>
                  </a:lnTo>
                  <a:cubicBezTo>
                    <a:pt x="0" y="12502"/>
                    <a:pt x="0" y="12750"/>
                    <a:pt x="155" y="12874"/>
                  </a:cubicBezTo>
                  <a:cubicBezTo>
                    <a:pt x="217" y="12967"/>
                    <a:pt x="310" y="12998"/>
                    <a:pt x="434" y="12998"/>
                  </a:cubicBezTo>
                  <a:cubicBezTo>
                    <a:pt x="527" y="12998"/>
                    <a:pt x="620" y="12967"/>
                    <a:pt x="682" y="12874"/>
                  </a:cubicBezTo>
                  <a:lnTo>
                    <a:pt x="13587" y="0"/>
                  </a:lnTo>
                  <a:close/>
                  <a:moveTo>
                    <a:pt x="13587" y="0"/>
                  </a:moveTo>
                  <a:lnTo>
                    <a:pt x="26461" y="12905"/>
                  </a:lnTo>
                  <a:cubicBezTo>
                    <a:pt x="26523" y="12967"/>
                    <a:pt x="26647" y="12998"/>
                    <a:pt x="26740" y="12998"/>
                  </a:cubicBezTo>
                  <a:cubicBezTo>
                    <a:pt x="26834" y="12998"/>
                    <a:pt x="26927" y="12967"/>
                    <a:pt x="27020" y="12905"/>
                  </a:cubicBezTo>
                  <a:cubicBezTo>
                    <a:pt x="27175" y="12750"/>
                    <a:pt x="27175" y="12502"/>
                    <a:pt x="27020" y="12347"/>
                  </a:cubicBezTo>
                  <a:lnTo>
                    <a:pt x="146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4408300" y="238125"/>
              <a:ext cx="678625" cy="324950"/>
            </a:xfrm>
            <a:custGeom>
              <a:rect b="b" l="l" r="r" t="t"/>
              <a:pathLst>
                <a:path extrusionOk="0" h="12998" w="27145">
                  <a:moveTo>
                    <a:pt x="12471" y="0"/>
                  </a:moveTo>
                  <a:lnTo>
                    <a:pt x="156" y="12347"/>
                  </a:lnTo>
                  <a:cubicBezTo>
                    <a:pt x="1" y="12502"/>
                    <a:pt x="1" y="12750"/>
                    <a:pt x="156" y="12874"/>
                  </a:cubicBezTo>
                  <a:cubicBezTo>
                    <a:pt x="218" y="12967"/>
                    <a:pt x="311" y="12998"/>
                    <a:pt x="404" y="12998"/>
                  </a:cubicBezTo>
                  <a:cubicBezTo>
                    <a:pt x="528" y="12998"/>
                    <a:pt x="621" y="12967"/>
                    <a:pt x="683" y="12874"/>
                  </a:cubicBezTo>
                  <a:lnTo>
                    <a:pt x="13588" y="0"/>
                  </a:lnTo>
                  <a:close/>
                  <a:moveTo>
                    <a:pt x="13588" y="0"/>
                  </a:moveTo>
                  <a:lnTo>
                    <a:pt x="26462" y="12905"/>
                  </a:lnTo>
                  <a:cubicBezTo>
                    <a:pt x="26524" y="12967"/>
                    <a:pt x="26617" y="12998"/>
                    <a:pt x="26741" y="12998"/>
                  </a:cubicBezTo>
                  <a:cubicBezTo>
                    <a:pt x="26834" y="12998"/>
                    <a:pt x="26927" y="12967"/>
                    <a:pt x="26989" y="12905"/>
                  </a:cubicBezTo>
                  <a:cubicBezTo>
                    <a:pt x="27144" y="12750"/>
                    <a:pt x="27144" y="12502"/>
                    <a:pt x="26989" y="12347"/>
                  </a:cubicBezTo>
                  <a:lnTo>
                    <a:pt x="146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5114025" y="238125"/>
              <a:ext cx="19425" cy="306350"/>
            </a:xfrm>
            <a:custGeom>
              <a:rect b="b" l="l" r="r" t="t"/>
              <a:pathLst>
                <a:path extrusionOk="0" h="12254" w="777">
                  <a:moveTo>
                    <a:pt x="1" y="0"/>
                  </a:moveTo>
                  <a:lnTo>
                    <a:pt x="1" y="11850"/>
                  </a:lnTo>
                  <a:cubicBezTo>
                    <a:pt x="1" y="12067"/>
                    <a:pt x="156" y="12253"/>
                    <a:pt x="373" y="12253"/>
                  </a:cubicBezTo>
                  <a:cubicBezTo>
                    <a:pt x="590" y="12253"/>
                    <a:pt x="777" y="12067"/>
                    <a:pt x="777" y="11850"/>
                  </a:cubicBezTo>
                  <a:lnTo>
                    <a:pt x="7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5179950" y="1342475"/>
              <a:ext cx="319550" cy="19425"/>
            </a:xfrm>
            <a:custGeom>
              <a:rect b="b" l="l" r="r" t="t"/>
              <a:pathLst>
                <a:path extrusionOk="0" h="777" w="12782">
                  <a:moveTo>
                    <a:pt x="373" y="1"/>
                  </a:moveTo>
                  <a:cubicBezTo>
                    <a:pt x="156" y="1"/>
                    <a:pt x="1" y="187"/>
                    <a:pt x="1" y="404"/>
                  </a:cubicBezTo>
                  <a:cubicBezTo>
                    <a:pt x="1" y="621"/>
                    <a:pt x="156" y="776"/>
                    <a:pt x="373" y="776"/>
                  </a:cubicBezTo>
                  <a:lnTo>
                    <a:pt x="12782" y="776"/>
                  </a:lnTo>
                  <a:lnTo>
                    <a:pt x="12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5159800" y="637700"/>
              <a:ext cx="339700" cy="676875"/>
            </a:xfrm>
            <a:custGeom>
              <a:rect b="b" l="l" r="r" t="t"/>
              <a:pathLst>
                <a:path extrusionOk="0" h="27075" w="13588">
                  <a:moveTo>
                    <a:pt x="435" y="1"/>
                  </a:moveTo>
                  <a:cubicBezTo>
                    <a:pt x="334" y="1"/>
                    <a:pt x="233" y="40"/>
                    <a:pt x="155" y="117"/>
                  </a:cubicBezTo>
                  <a:cubicBezTo>
                    <a:pt x="0" y="272"/>
                    <a:pt x="0" y="520"/>
                    <a:pt x="155" y="676"/>
                  </a:cubicBezTo>
                  <a:lnTo>
                    <a:pt x="13029" y="13549"/>
                  </a:lnTo>
                  <a:lnTo>
                    <a:pt x="155" y="26423"/>
                  </a:lnTo>
                  <a:cubicBezTo>
                    <a:pt x="0" y="26578"/>
                    <a:pt x="0" y="26827"/>
                    <a:pt x="155" y="26982"/>
                  </a:cubicBezTo>
                  <a:cubicBezTo>
                    <a:pt x="217" y="27044"/>
                    <a:pt x="341" y="27075"/>
                    <a:pt x="435" y="27075"/>
                  </a:cubicBezTo>
                  <a:cubicBezTo>
                    <a:pt x="528" y="27075"/>
                    <a:pt x="621" y="27044"/>
                    <a:pt x="714" y="26982"/>
                  </a:cubicBezTo>
                  <a:lnTo>
                    <a:pt x="13588" y="14077"/>
                  </a:lnTo>
                  <a:lnTo>
                    <a:pt x="13588" y="12991"/>
                  </a:lnTo>
                  <a:lnTo>
                    <a:pt x="714" y="117"/>
                  </a:lnTo>
                  <a:cubicBezTo>
                    <a:pt x="636" y="40"/>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5179950" y="590975"/>
              <a:ext cx="319550" cy="19425"/>
            </a:xfrm>
            <a:custGeom>
              <a:rect b="b" l="l" r="r" t="t"/>
              <a:pathLst>
                <a:path extrusionOk="0" h="777" w="12782">
                  <a:moveTo>
                    <a:pt x="373" y="1"/>
                  </a:moveTo>
                  <a:cubicBezTo>
                    <a:pt x="156" y="1"/>
                    <a:pt x="1" y="156"/>
                    <a:pt x="1" y="373"/>
                  </a:cubicBezTo>
                  <a:cubicBezTo>
                    <a:pt x="1" y="590"/>
                    <a:pt x="156" y="776"/>
                    <a:pt x="373" y="776"/>
                  </a:cubicBezTo>
                  <a:lnTo>
                    <a:pt x="12782" y="776"/>
                  </a:lnTo>
                  <a:lnTo>
                    <a:pt x="12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5159800" y="238125"/>
              <a:ext cx="339700" cy="324950"/>
            </a:xfrm>
            <a:custGeom>
              <a:rect b="b" l="l" r="r" t="t"/>
              <a:pathLst>
                <a:path extrusionOk="0" h="12998" w="13588">
                  <a:moveTo>
                    <a:pt x="12502" y="0"/>
                  </a:moveTo>
                  <a:lnTo>
                    <a:pt x="155" y="12347"/>
                  </a:lnTo>
                  <a:cubicBezTo>
                    <a:pt x="0" y="12502"/>
                    <a:pt x="0" y="12750"/>
                    <a:pt x="155" y="12874"/>
                  </a:cubicBezTo>
                  <a:cubicBezTo>
                    <a:pt x="217" y="12967"/>
                    <a:pt x="341" y="12998"/>
                    <a:pt x="435" y="12998"/>
                  </a:cubicBezTo>
                  <a:cubicBezTo>
                    <a:pt x="528" y="12998"/>
                    <a:pt x="621" y="12967"/>
                    <a:pt x="714" y="12874"/>
                  </a:cubicBezTo>
                  <a:lnTo>
                    <a:pt x="135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2152275" y="1389775"/>
              <a:ext cx="679400" cy="677075"/>
            </a:xfrm>
            <a:custGeom>
              <a:rect b="b" l="l" r="r" t="t"/>
              <a:pathLst>
                <a:path extrusionOk="0" h="27083" w="27176">
                  <a:moveTo>
                    <a:pt x="435" y="1"/>
                  </a:moveTo>
                  <a:cubicBezTo>
                    <a:pt x="334" y="1"/>
                    <a:pt x="233" y="32"/>
                    <a:pt x="155" y="94"/>
                  </a:cubicBezTo>
                  <a:cubicBezTo>
                    <a:pt x="0" y="249"/>
                    <a:pt x="0" y="497"/>
                    <a:pt x="155" y="652"/>
                  </a:cubicBezTo>
                  <a:lnTo>
                    <a:pt x="13060" y="13526"/>
                  </a:lnTo>
                  <a:lnTo>
                    <a:pt x="155" y="26431"/>
                  </a:lnTo>
                  <a:cubicBezTo>
                    <a:pt x="0" y="26586"/>
                    <a:pt x="0" y="26803"/>
                    <a:pt x="155" y="26959"/>
                  </a:cubicBezTo>
                  <a:cubicBezTo>
                    <a:pt x="248" y="27052"/>
                    <a:pt x="342" y="27083"/>
                    <a:pt x="435" y="27083"/>
                  </a:cubicBezTo>
                  <a:cubicBezTo>
                    <a:pt x="528" y="27083"/>
                    <a:pt x="652" y="27052"/>
                    <a:pt x="714" y="26959"/>
                  </a:cubicBezTo>
                  <a:lnTo>
                    <a:pt x="13588" y="14085"/>
                  </a:lnTo>
                  <a:lnTo>
                    <a:pt x="26493" y="26959"/>
                  </a:lnTo>
                  <a:cubicBezTo>
                    <a:pt x="26555" y="27052"/>
                    <a:pt x="26648" y="27083"/>
                    <a:pt x="26741" y="27083"/>
                  </a:cubicBezTo>
                  <a:cubicBezTo>
                    <a:pt x="26865" y="27083"/>
                    <a:pt x="26958" y="27052"/>
                    <a:pt x="27020" y="26959"/>
                  </a:cubicBezTo>
                  <a:cubicBezTo>
                    <a:pt x="27175" y="26803"/>
                    <a:pt x="27175" y="26586"/>
                    <a:pt x="27020" y="26431"/>
                  </a:cubicBezTo>
                  <a:lnTo>
                    <a:pt x="14146" y="13526"/>
                  </a:lnTo>
                  <a:lnTo>
                    <a:pt x="27020" y="652"/>
                  </a:lnTo>
                  <a:cubicBezTo>
                    <a:pt x="27175" y="497"/>
                    <a:pt x="27175" y="249"/>
                    <a:pt x="27020" y="125"/>
                  </a:cubicBezTo>
                  <a:lnTo>
                    <a:pt x="27020" y="94"/>
                  </a:lnTo>
                  <a:cubicBezTo>
                    <a:pt x="26942" y="32"/>
                    <a:pt x="26849" y="1"/>
                    <a:pt x="26756" y="1"/>
                  </a:cubicBezTo>
                  <a:cubicBezTo>
                    <a:pt x="26663" y="1"/>
                    <a:pt x="26570" y="32"/>
                    <a:pt x="26493" y="94"/>
                  </a:cubicBezTo>
                  <a:lnTo>
                    <a:pt x="13588" y="12999"/>
                  </a:lnTo>
                  <a:lnTo>
                    <a:pt x="714" y="94"/>
                  </a:lnTo>
                  <a:cubicBezTo>
                    <a:pt x="636" y="32"/>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2904550" y="1389775"/>
              <a:ext cx="679375" cy="677075"/>
            </a:xfrm>
            <a:custGeom>
              <a:rect b="b" l="l" r="r" t="t"/>
              <a:pathLst>
                <a:path extrusionOk="0" h="27083" w="27175">
                  <a:moveTo>
                    <a:pt x="434" y="1"/>
                  </a:moveTo>
                  <a:cubicBezTo>
                    <a:pt x="334" y="1"/>
                    <a:pt x="233" y="32"/>
                    <a:pt x="155" y="94"/>
                  </a:cubicBezTo>
                  <a:cubicBezTo>
                    <a:pt x="0" y="249"/>
                    <a:pt x="0" y="497"/>
                    <a:pt x="155" y="652"/>
                  </a:cubicBezTo>
                  <a:lnTo>
                    <a:pt x="13029" y="13526"/>
                  </a:lnTo>
                  <a:lnTo>
                    <a:pt x="155" y="26431"/>
                  </a:lnTo>
                  <a:cubicBezTo>
                    <a:pt x="0" y="26555"/>
                    <a:pt x="0" y="26803"/>
                    <a:pt x="155" y="26959"/>
                  </a:cubicBezTo>
                  <a:cubicBezTo>
                    <a:pt x="217" y="27052"/>
                    <a:pt x="341" y="27083"/>
                    <a:pt x="434" y="27083"/>
                  </a:cubicBezTo>
                  <a:cubicBezTo>
                    <a:pt x="527" y="27083"/>
                    <a:pt x="620" y="27052"/>
                    <a:pt x="714" y="26959"/>
                  </a:cubicBezTo>
                  <a:lnTo>
                    <a:pt x="13587" y="14085"/>
                  </a:lnTo>
                  <a:lnTo>
                    <a:pt x="26461" y="26959"/>
                  </a:lnTo>
                  <a:cubicBezTo>
                    <a:pt x="26554" y="27052"/>
                    <a:pt x="26647" y="27083"/>
                    <a:pt x="26740" y="27083"/>
                  </a:cubicBezTo>
                  <a:cubicBezTo>
                    <a:pt x="26834" y="27083"/>
                    <a:pt x="26927" y="27052"/>
                    <a:pt x="27020" y="26959"/>
                  </a:cubicBezTo>
                  <a:cubicBezTo>
                    <a:pt x="27175" y="26803"/>
                    <a:pt x="27175" y="26555"/>
                    <a:pt x="27020" y="26431"/>
                  </a:cubicBezTo>
                  <a:lnTo>
                    <a:pt x="14146" y="13526"/>
                  </a:lnTo>
                  <a:lnTo>
                    <a:pt x="27020" y="652"/>
                  </a:lnTo>
                  <a:cubicBezTo>
                    <a:pt x="27175" y="497"/>
                    <a:pt x="27175" y="249"/>
                    <a:pt x="27020" y="94"/>
                  </a:cubicBezTo>
                  <a:cubicBezTo>
                    <a:pt x="26942" y="32"/>
                    <a:pt x="26841" y="1"/>
                    <a:pt x="26740" y="1"/>
                  </a:cubicBezTo>
                  <a:cubicBezTo>
                    <a:pt x="26640" y="1"/>
                    <a:pt x="26539" y="32"/>
                    <a:pt x="26461" y="94"/>
                  </a:cubicBezTo>
                  <a:lnTo>
                    <a:pt x="13587" y="12999"/>
                  </a:lnTo>
                  <a:lnTo>
                    <a:pt x="714" y="94"/>
                  </a:lnTo>
                  <a:cubicBezTo>
                    <a:pt x="636" y="32"/>
                    <a:pt x="535" y="1"/>
                    <a:pt x="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2172425" y="1342475"/>
              <a:ext cx="639850" cy="19425"/>
            </a:xfrm>
            <a:custGeom>
              <a:rect b="b" l="l" r="r" t="t"/>
              <a:pathLst>
                <a:path extrusionOk="0" h="777" w="25594">
                  <a:moveTo>
                    <a:pt x="373" y="1"/>
                  </a:moveTo>
                  <a:cubicBezTo>
                    <a:pt x="187" y="1"/>
                    <a:pt x="1" y="187"/>
                    <a:pt x="1" y="404"/>
                  </a:cubicBezTo>
                  <a:cubicBezTo>
                    <a:pt x="1" y="621"/>
                    <a:pt x="187" y="776"/>
                    <a:pt x="373" y="776"/>
                  </a:cubicBezTo>
                  <a:lnTo>
                    <a:pt x="25190" y="776"/>
                  </a:lnTo>
                  <a:cubicBezTo>
                    <a:pt x="25407" y="776"/>
                    <a:pt x="25593" y="621"/>
                    <a:pt x="25593" y="404"/>
                  </a:cubicBezTo>
                  <a:cubicBezTo>
                    <a:pt x="25593"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2106525" y="1408400"/>
              <a:ext cx="19400" cy="639850"/>
            </a:xfrm>
            <a:custGeom>
              <a:rect b="b" l="l" r="r" t="t"/>
              <a:pathLst>
                <a:path extrusionOk="0" h="25594" w="776">
                  <a:moveTo>
                    <a:pt x="403" y="0"/>
                  </a:moveTo>
                  <a:cubicBezTo>
                    <a:pt x="186" y="0"/>
                    <a:pt x="0" y="187"/>
                    <a:pt x="0" y="404"/>
                  </a:cubicBezTo>
                  <a:lnTo>
                    <a:pt x="0" y="25190"/>
                  </a:lnTo>
                  <a:cubicBezTo>
                    <a:pt x="0" y="25407"/>
                    <a:pt x="186" y="25593"/>
                    <a:pt x="403" y="25593"/>
                  </a:cubicBezTo>
                  <a:cubicBezTo>
                    <a:pt x="589" y="25593"/>
                    <a:pt x="776" y="25407"/>
                    <a:pt x="776" y="25190"/>
                  </a:cubicBezTo>
                  <a:lnTo>
                    <a:pt x="776" y="404"/>
                  </a:lnTo>
                  <a:cubicBezTo>
                    <a:pt x="776" y="187"/>
                    <a:pt x="589" y="0"/>
                    <a:pt x="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2152275" y="637700"/>
              <a:ext cx="679400" cy="677650"/>
            </a:xfrm>
            <a:custGeom>
              <a:rect b="b" l="l" r="r" t="t"/>
              <a:pathLst>
                <a:path extrusionOk="0" h="27106" w="27176">
                  <a:moveTo>
                    <a:pt x="435" y="1"/>
                  </a:moveTo>
                  <a:cubicBezTo>
                    <a:pt x="334" y="1"/>
                    <a:pt x="233" y="40"/>
                    <a:pt x="155" y="117"/>
                  </a:cubicBezTo>
                  <a:cubicBezTo>
                    <a:pt x="0" y="272"/>
                    <a:pt x="0" y="520"/>
                    <a:pt x="155" y="676"/>
                  </a:cubicBezTo>
                  <a:lnTo>
                    <a:pt x="13060" y="13549"/>
                  </a:lnTo>
                  <a:lnTo>
                    <a:pt x="155" y="26423"/>
                  </a:lnTo>
                  <a:cubicBezTo>
                    <a:pt x="0" y="26578"/>
                    <a:pt x="0" y="26827"/>
                    <a:pt x="155" y="26982"/>
                  </a:cubicBezTo>
                  <a:cubicBezTo>
                    <a:pt x="248" y="27044"/>
                    <a:pt x="342" y="27106"/>
                    <a:pt x="435" y="27106"/>
                  </a:cubicBezTo>
                  <a:cubicBezTo>
                    <a:pt x="528" y="27106"/>
                    <a:pt x="652" y="27044"/>
                    <a:pt x="714" y="26982"/>
                  </a:cubicBezTo>
                  <a:lnTo>
                    <a:pt x="13588" y="14108"/>
                  </a:lnTo>
                  <a:lnTo>
                    <a:pt x="26493" y="26982"/>
                  </a:lnTo>
                  <a:cubicBezTo>
                    <a:pt x="26555" y="27044"/>
                    <a:pt x="26648" y="27106"/>
                    <a:pt x="26741" y="27106"/>
                  </a:cubicBezTo>
                  <a:cubicBezTo>
                    <a:pt x="26865" y="27106"/>
                    <a:pt x="26958" y="27044"/>
                    <a:pt x="27020" y="26982"/>
                  </a:cubicBezTo>
                  <a:cubicBezTo>
                    <a:pt x="27175" y="26827"/>
                    <a:pt x="27175" y="26578"/>
                    <a:pt x="27020" y="26423"/>
                  </a:cubicBezTo>
                  <a:lnTo>
                    <a:pt x="14146" y="13549"/>
                  </a:lnTo>
                  <a:lnTo>
                    <a:pt x="27020" y="676"/>
                  </a:lnTo>
                  <a:cubicBezTo>
                    <a:pt x="27175" y="520"/>
                    <a:pt x="27175" y="272"/>
                    <a:pt x="27020" y="117"/>
                  </a:cubicBezTo>
                  <a:cubicBezTo>
                    <a:pt x="26942" y="40"/>
                    <a:pt x="26849" y="1"/>
                    <a:pt x="26756" y="1"/>
                  </a:cubicBezTo>
                  <a:cubicBezTo>
                    <a:pt x="26663" y="1"/>
                    <a:pt x="26570" y="40"/>
                    <a:pt x="26493" y="117"/>
                  </a:cubicBezTo>
                  <a:lnTo>
                    <a:pt x="13588" y="12991"/>
                  </a:lnTo>
                  <a:lnTo>
                    <a:pt x="714" y="117"/>
                  </a:lnTo>
                  <a:cubicBezTo>
                    <a:pt x="636" y="40"/>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2172425" y="590975"/>
              <a:ext cx="639850" cy="19425"/>
            </a:xfrm>
            <a:custGeom>
              <a:rect b="b" l="l" r="r" t="t"/>
              <a:pathLst>
                <a:path extrusionOk="0" h="777" w="25594">
                  <a:moveTo>
                    <a:pt x="373" y="1"/>
                  </a:moveTo>
                  <a:cubicBezTo>
                    <a:pt x="187" y="1"/>
                    <a:pt x="1" y="156"/>
                    <a:pt x="1" y="373"/>
                  </a:cubicBezTo>
                  <a:cubicBezTo>
                    <a:pt x="1" y="590"/>
                    <a:pt x="187" y="776"/>
                    <a:pt x="373" y="776"/>
                  </a:cubicBezTo>
                  <a:lnTo>
                    <a:pt x="25190" y="776"/>
                  </a:lnTo>
                  <a:cubicBezTo>
                    <a:pt x="25407" y="776"/>
                    <a:pt x="25593" y="590"/>
                    <a:pt x="25593" y="373"/>
                  </a:cubicBezTo>
                  <a:cubicBezTo>
                    <a:pt x="25593" y="156"/>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2106525" y="656900"/>
              <a:ext cx="19400" cy="639075"/>
            </a:xfrm>
            <a:custGeom>
              <a:rect b="b" l="l" r="r" t="t"/>
              <a:pathLst>
                <a:path extrusionOk="0" h="25563" w="776">
                  <a:moveTo>
                    <a:pt x="403" y="1"/>
                  </a:moveTo>
                  <a:cubicBezTo>
                    <a:pt x="186" y="1"/>
                    <a:pt x="0" y="156"/>
                    <a:pt x="0" y="373"/>
                  </a:cubicBezTo>
                  <a:lnTo>
                    <a:pt x="0" y="25190"/>
                  </a:lnTo>
                  <a:cubicBezTo>
                    <a:pt x="0" y="25407"/>
                    <a:pt x="186" y="25562"/>
                    <a:pt x="403" y="25562"/>
                  </a:cubicBezTo>
                  <a:cubicBezTo>
                    <a:pt x="589" y="25562"/>
                    <a:pt x="776" y="25407"/>
                    <a:pt x="776" y="25190"/>
                  </a:cubicBezTo>
                  <a:lnTo>
                    <a:pt x="776" y="373"/>
                  </a:lnTo>
                  <a:cubicBezTo>
                    <a:pt x="776" y="156"/>
                    <a:pt x="589" y="1"/>
                    <a:pt x="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2858000" y="238125"/>
              <a:ext cx="19425" cy="306350"/>
            </a:xfrm>
            <a:custGeom>
              <a:rect b="b" l="l" r="r" t="t"/>
              <a:pathLst>
                <a:path extrusionOk="0" h="12254" w="777">
                  <a:moveTo>
                    <a:pt x="1" y="0"/>
                  </a:moveTo>
                  <a:lnTo>
                    <a:pt x="1" y="11850"/>
                  </a:lnTo>
                  <a:cubicBezTo>
                    <a:pt x="1" y="12067"/>
                    <a:pt x="187" y="12253"/>
                    <a:pt x="404" y="12253"/>
                  </a:cubicBezTo>
                  <a:cubicBezTo>
                    <a:pt x="621" y="12253"/>
                    <a:pt x="776" y="12067"/>
                    <a:pt x="776" y="11850"/>
                  </a:cubicBezTo>
                  <a:lnTo>
                    <a:pt x="7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2106525" y="238125"/>
              <a:ext cx="19400" cy="306350"/>
            </a:xfrm>
            <a:custGeom>
              <a:rect b="b" l="l" r="r" t="t"/>
              <a:pathLst>
                <a:path extrusionOk="0" h="12254" w="776">
                  <a:moveTo>
                    <a:pt x="0" y="0"/>
                  </a:moveTo>
                  <a:lnTo>
                    <a:pt x="0" y="11850"/>
                  </a:lnTo>
                  <a:cubicBezTo>
                    <a:pt x="0" y="12067"/>
                    <a:pt x="186" y="12253"/>
                    <a:pt x="403" y="12253"/>
                  </a:cubicBezTo>
                  <a:cubicBezTo>
                    <a:pt x="589" y="12253"/>
                    <a:pt x="776" y="12067"/>
                    <a:pt x="776" y="11850"/>
                  </a:cubicBezTo>
                  <a:lnTo>
                    <a:pt x="7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3656025" y="1389775"/>
              <a:ext cx="679400" cy="677075"/>
            </a:xfrm>
            <a:custGeom>
              <a:rect b="b" l="l" r="r" t="t"/>
              <a:pathLst>
                <a:path extrusionOk="0" h="27083" w="27176">
                  <a:moveTo>
                    <a:pt x="435" y="1"/>
                  </a:moveTo>
                  <a:cubicBezTo>
                    <a:pt x="334" y="1"/>
                    <a:pt x="233" y="32"/>
                    <a:pt x="156" y="94"/>
                  </a:cubicBezTo>
                  <a:cubicBezTo>
                    <a:pt x="1" y="249"/>
                    <a:pt x="1" y="497"/>
                    <a:pt x="156" y="652"/>
                  </a:cubicBezTo>
                  <a:lnTo>
                    <a:pt x="13061" y="13526"/>
                  </a:lnTo>
                  <a:lnTo>
                    <a:pt x="156" y="26431"/>
                  </a:lnTo>
                  <a:cubicBezTo>
                    <a:pt x="1" y="26555"/>
                    <a:pt x="1" y="26803"/>
                    <a:pt x="156" y="26959"/>
                  </a:cubicBezTo>
                  <a:cubicBezTo>
                    <a:pt x="249" y="27052"/>
                    <a:pt x="342" y="27083"/>
                    <a:pt x="435" y="27083"/>
                  </a:cubicBezTo>
                  <a:cubicBezTo>
                    <a:pt x="528" y="27083"/>
                    <a:pt x="652" y="27052"/>
                    <a:pt x="714" y="26959"/>
                  </a:cubicBezTo>
                  <a:lnTo>
                    <a:pt x="13588" y="14085"/>
                  </a:lnTo>
                  <a:lnTo>
                    <a:pt x="26493" y="26959"/>
                  </a:lnTo>
                  <a:cubicBezTo>
                    <a:pt x="26555" y="27052"/>
                    <a:pt x="26648" y="27083"/>
                    <a:pt x="26741" y="27083"/>
                  </a:cubicBezTo>
                  <a:cubicBezTo>
                    <a:pt x="26865" y="27083"/>
                    <a:pt x="26958" y="27052"/>
                    <a:pt x="27020" y="26959"/>
                  </a:cubicBezTo>
                  <a:cubicBezTo>
                    <a:pt x="27176" y="26803"/>
                    <a:pt x="27176" y="26555"/>
                    <a:pt x="27020" y="26431"/>
                  </a:cubicBezTo>
                  <a:lnTo>
                    <a:pt x="14147" y="13526"/>
                  </a:lnTo>
                  <a:lnTo>
                    <a:pt x="27020" y="652"/>
                  </a:lnTo>
                  <a:cubicBezTo>
                    <a:pt x="27176" y="497"/>
                    <a:pt x="27176" y="249"/>
                    <a:pt x="27020" y="94"/>
                  </a:cubicBezTo>
                  <a:cubicBezTo>
                    <a:pt x="26943" y="32"/>
                    <a:pt x="26842" y="1"/>
                    <a:pt x="26741" y="1"/>
                  </a:cubicBezTo>
                  <a:cubicBezTo>
                    <a:pt x="26640" y="1"/>
                    <a:pt x="26540" y="32"/>
                    <a:pt x="26462" y="94"/>
                  </a:cubicBezTo>
                  <a:lnTo>
                    <a:pt x="13588" y="12999"/>
                  </a:lnTo>
                  <a:lnTo>
                    <a:pt x="714" y="94"/>
                  </a:lnTo>
                  <a:cubicBezTo>
                    <a:pt x="637" y="32"/>
                    <a:pt x="536"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4408300" y="1389775"/>
              <a:ext cx="679400" cy="677075"/>
            </a:xfrm>
            <a:custGeom>
              <a:rect b="b" l="l" r="r" t="t"/>
              <a:pathLst>
                <a:path extrusionOk="0" h="27083" w="27176">
                  <a:moveTo>
                    <a:pt x="419" y="1"/>
                  </a:moveTo>
                  <a:cubicBezTo>
                    <a:pt x="326" y="1"/>
                    <a:pt x="233" y="32"/>
                    <a:pt x="156" y="94"/>
                  </a:cubicBezTo>
                  <a:cubicBezTo>
                    <a:pt x="1" y="249"/>
                    <a:pt x="1" y="497"/>
                    <a:pt x="156" y="652"/>
                  </a:cubicBezTo>
                  <a:lnTo>
                    <a:pt x="13030" y="13526"/>
                  </a:lnTo>
                  <a:lnTo>
                    <a:pt x="156" y="26431"/>
                  </a:lnTo>
                  <a:cubicBezTo>
                    <a:pt x="1" y="26555"/>
                    <a:pt x="1" y="26803"/>
                    <a:pt x="156" y="26959"/>
                  </a:cubicBezTo>
                  <a:cubicBezTo>
                    <a:pt x="218" y="27052"/>
                    <a:pt x="311" y="27083"/>
                    <a:pt x="435" y="27083"/>
                  </a:cubicBezTo>
                  <a:cubicBezTo>
                    <a:pt x="528" y="27083"/>
                    <a:pt x="621" y="27052"/>
                    <a:pt x="683" y="26959"/>
                  </a:cubicBezTo>
                  <a:lnTo>
                    <a:pt x="13588" y="14085"/>
                  </a:lnTo>
                  <a:lnTo>
                    <a:pt x="26462" y="26959"/>
                  </a:lnTo>
                  <a:cubicBezTo>
                    <a:pt x="26524" y="27052"/>
                    <a:pt x="26648" y="27083"/>
                    <a:pt x="26741" y="27083"/>
                  </a:cubicBezTo>
                  <a:cubicBezTo>
                    <a:pt x="26834" y="27083"/>
                    <a:pt x="26927" y="27052"/>
                    <a:pt x="27020" y="26959"/>
                  </a:cubicBezTo>
                  <a:cubicBezTo>
                    <a:pt x="27175" y="26803"/>
                    <a:pt x="27175" y="26555"/>
                    <a:pt x="27020" y="26431"/>
                  </a:cubicBezTo>
                  <a:lnTo>
                    <a:pt x="14115" y="13526"/>
                  </a:lnTo>
                  <a:lnTo>
                    <a:pt x="27020" y="652"/>
                  </a:lnTo>
                  <a:cubicBezTo>
                    <a:pt x="27175" y="497"/>
                    <a:pt x="27175" y="249"/>
                    <a:pt x="27020" y="94"/>
                  </a:cubicBezTo>
                  <a:cubicBezTo>
                    <a:pt x="26943" y="32"/>
                    <a:pt x="26842" y="1"/>
                    <a:pt x="26741" y="1"/>
                  </a:cubicBezTo>
                  <a:cubicBezTo>
                    <a:pt x="26640" y="1"/>
                    <a:pt x="26539" y="32"/>
                    <a:pt x="26462" y="94"/>
                  </a:cubicBezTo>
                  <a:lnTo>
                    <a:pt x="13588" y="12999"/>
                  </a:lnTo>
                  <a:lnTo>
                    <a:pt x="683" y="94"/>
                  </a:lnTo>
                  <a:cubicBezTo>
                    <a:pt x="605" y="32"/>
                    <a:pt x="512" y="1"/>
                    <a:pt x="4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5179950" y="2094750"/>
              <a:ext cx="319550" cy="19400"/>
            </a:xfrm>
            <a:custGeom>
              <a:rect b="b" l="l" r="r" t="t"/>
              <a:pathLst>
                <a:path extrusionOk="0" h="776" w="12782">
                  <a:moveTo>
                    <a:pt x="373" y="0"/>
                  </a:moveTo>
                  <a:cubicBezTo>
                    <a:pt x="156" y="0"/>
                    <a:pt x="1" y="155"/>
                    <a:pt x="1" y="373"/>
                  </a:cubicBezTo>
                  <a:cubicBezTo>
                    <a:pt x="1" y="590"/>
                    <a:pt x="156" y="776"/>
                    <a:pt x="373" y="776"/>
                  </a:cubicBezTo>
                  <a:lnTo>
                    <a:pt x="12782" y="776"/>
                  </a:lnTo>
                  <a:lnTo>
                    <a:pt x="12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5159800" y="1389775"/>
              <a:ext cx="339700" cy="677075"/>
            </a:xfrm>
            <a:custGeom>
              <a:rect b="b" l="l" r="r" t="t"/>
              <a:pathLst>
                <a:path extrusionOk="0" h="27083" w="13588">
                  <a:moveTo>
                    <a:pt x="435" y="1"/>
                  </a:moveTo>
                  <a:cubicBezTo>
                    <a:pt x="334" y="1"/>
                    <a:pt x="233" y="32"/>
                    <a:pt x="155" y="94"/>
                  </a:cubicBezTo>
                  <a:cubicBezTo>
                    <a:pt x="0" y="249"/>
                    <a:pt x="0" y="497"/>
                    <a:pt x="155" y="652"/>
                  </a:cubicBezTo>
                  <a:lnTo>
                    <a:pt x="13029" y="13526"/>
                  </a:lnTo>
                  <a:lnTo>
                    <a:pt x="155" y="26431"/>
                  </a:lnTo>
                  <a:cubicBezTo>
                    <a:pt x="0" y="26555"/>
                    <a:pt x="0" y="26803"/>
                    <a:pt x="155" y="26959"/>
                  </a:cubicBezTo>
                  <a:cubicBezTo>
                    <a:pt x="217" y="27052"/>
                    <a:pt x="341" y="27083"/>
                    <a:pt x="435" y="27083"/>
                  </a:cubicBezTo>
                  <a:cubicBezTo>
                    <a:pt x="528" y="27083"/>
                    <a:pt x="621" y="27052"/>
                    <a:pt x="714" y="26959"/>
                  </a:cubicBezTo>
                  <a:lnTo>
                    <a:pt x="13588" y="14085"/>
                  </a:lnTo>
                  <a:lnTo>
                    <a:pt x="13588" y="12999"/>
                  </a:lnTo>
                  <a:lnTo>
                    <a:pt x="714" y="94"/>
                  </a:lnTo>
                  <a:cubicBezTo>
                    <a:pt x="636" y="32"/>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4408300" y="4395950"/>
              <a:ext cx="678625" cy="677650"/>
            </a:xfrm>
            <a:custGeom>
              <a:rect b="b" l="l" r="r" t="t"/>
              <a:pathLst>
                <a:path extrusionOk="0" h="27106" w="27145">
                  <a:moveTo>
                    <a:pt x="408" y="1"/>
                  </a:moveTo>
                  <a:cubicBezTo>
                    <a:pt x="311" y="1"/>
                    <a:pt x="218" y="40"/>
                    <a:pt x="156" y="117"/>
                  </a:cubicBezTo>
                  <a:cubicBezTo>
                    <a:pt x="1" y="272"/>
                    <a:pt x="1" y="520"/>
                    <a:pt x="156" y="676"/>
                  </a:cubicBezTo>
                  <a:lnTo>
                    <a:pt x="13030" y="13549"/>
                  </a:lnTo>
                  <a:lnTo>
                    <a:pt x="156" y="26423"/>
                  </a:lnTo>
                  <a:cubicBezTo>
                    <a:pt x="1" y="26578"/>
                    <a:pt x="1" y="26827"/>
                    <a:pt x="156" y="26982"/>
                  </a:cubicBezTo>
                  <a:cubicBezTo>
                    <a:pt x="218" y="27044"/>
                    <a:pt x="311" y="27106"/>
                    <a:pt x="435" y="27106"/>
                  </a:cubicBezTo>
                  <a:cubicBezTo>
                    <a:pt x="528" y="27106"/>
                    <a:pt x="621" y="27044"/>
                    <a:pt x="683" y="26982"/>
                  </a:cubicBezTo>
                  <a:lnTo>
                    <a:pt x="13588" y="14108"/>
                  </a:lnTo>
                  <a:lnTo>
                    <a:pt x="26462" y="26982"/>
                  </a:lnTo>
                  <a:cubicBezTo>
                    <a:pt x="26524" y="27044"/>
                    <a:pt x="26617" y="27106"/>
                    <a:pt x="26741" y="27106"/>
                  </a:cubicBezTo>
                  <a:cubicBezTo>
                    <a:pt x="26834" y="27106"/>
                    <a:pt x="26927" y="27044"/>
                    <a:pt x="27020" y="26982"/>
                  </a:cubicBezTo>
                  <a:cubicBezTo>
                    <a:pt x="27144" y="26827"/>
                    <a:pt x="27144" y="26578"/>
                    <a:pt x="27020" y="26423"/>
                  </a:cubicBezTo>
                  <a:lnTo>
                    <a:pt x="14115" y="13549"/>
                  </a:lnTo>
                  <a:lnTo>
                    <a:pt x="27020" y="676"/>
                  </a:lnTo>
                  <a:cubicBezTo>
                    <a:pt x="27144" y="520"/>
                    <a:pt x="27144" y="272"/>
                    <a:pt x="27020" y="117"/>
                  </a:cubicBezTo>
                  <a:lnTo>
                    <a:pt x="26989" y="117"/>
                  </a:lnTo>
                  <a:cubicBezTo>
                    <a:pt x="26927" y="40"/>
                    <a:pt x="26834" y="1"/>
                    <a:pt x="26737" y="1"/>
                  </a:cubicBezTo>
                  <a:cubicBezTo>
                    <a:pt x="26640" y="1"/>
                    <a:pt x="26539" y="40"/>
                    <a:pt x="26462" y="117"/>
                  </a:cubicBezTo>
                  <a:lnTo>
                    <a:pt x="13557" y="12991"/>
                  </a:lnTo>
                  <a:lnTo>
                    <a:pt x="683" y="117"/>
                  </a:lnTo>
                  <a:cubicBezTo>
                    <a:pt x="605" y="40"/>
                    <a:pt x="505"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3656025" y="4395950"/>
              <a:ext cx="679400" cy="677650"/>
            </a:xfrm>
            <a:custGeom>
              <a:rect b="b" l="l" r="r" t="t"/>
              <a:pathLst>
                <a:path extrusionOk="0" h="27106" w="27176">
                  <a:moveTo>
                    <a:pt x="435" y="1"/>
                  </a:moveTo>
                  <a:cubicBezTo>
                    <a:pt x="334" y="1"/>
                    <a:pt x="233" y="40"/>
                    <a:pt x="156" y="117"/>
                  </a:cubicBezTo>
                  <a:cubicBezTo>
                    <a:pt x="1" y="272"/>
                    <a:pt x="1" y="520"/>
                    <a:pt x="156" y="676"/>
                  </a:cubicBezTo>
                  <a:lnTo>
                    <a:pt x="13061" y="13549"/>
                  </a:lnTo>
                  <a:lnTo>
                    <a:pt x="156" y="26423"/>
                  </a:lnTo>
                  <a:cubicBezTo>
                    <a:pt x="1" y="26578"/>
                    <a:pt x="1" y="26827"/>
                    <a:pt x="156" y="26982"/>
                  </a:cubicBezTo>
                  <a:cubicBezTo>
                    <a:pt x="249" y="27044"/>
                    <a:pt x="342" y="27106"/>
                    <a:pt x="435" y="27106"/>
                  </a:cubicBezTo>
                  <a:cubicBezTo>
                    <a:pt x="528" y="27106"/>
                    <a:pt x="652" y="27044"/>
                    <a:pt x="714" y="26982"/>
                  </a:cubicBezTo>
                  <a:lnTo>
                    <a:pt x="13588" y="14108"/>
                  </a:lnTo>
                  <a:lnTo>
                    <a:pt x="26493" y="26982"/>
                  </a:lnTo>
                  <a:cubicBezTo>
                    <a:pt x="26555" y="27044"/>
                    <a:pt x="26648" y="27106"/>
                    <a:pt x="26741" y="27106"/>
                  </a:cubicBezTo>
                  <a:cubicBezTo>
                    <a:pt x="26865" y="27106"/>
                    <a:pt x="26958" y="27044"/>
                    <a:pt x="27020" y="26982"/>
                  </a:cubicBezTo>
                  <a:cubicBezTo>
                    <a:pt x="27176" y="26827"/>
                    <a:pt x="27176" y="26578"/>
                    <a:pt x="27020" y="26423"/>
                  </a:cubicBezTo>
                  <a:lnTo>
                    <a:pt x="14147" y="13549"/>
                  </a:lnTo>
                  <a:lnTo>
                    <a:pt x="27020" y="676"/>
                  </a:lnTo>
                  <a:cubicBezTo>
                    <a:pt x="27176" y="520"/>
                    <a:pt x="27176" y="272"/>
                    <a:pt x="27020" y="117"/>
                  </a:cubicBezTo>
                  <a:cubicBezTo>
                    <a:pt x="26943" y="40"/>
                    <a:pt x="26842" y="1"/>
                    <a:pt x="26741" y="1"/>
                  </a:cubicBezTo>
                  <a:cubicBezTo>
                    <a:pt x="26640" y="1"/>
                    <a:pt x="26540" y="40"/>
                    <a:pt x="26462" y="117"/>
                  </a:cubicBezTo>
                  <a:lnTo>
                    <a:pt x="13588" y="12991"/>
                  </a:lnTo>
                  <a:lnTo>
                    <a:pt x="714" y="117"/>
                  </a:lnTo>
                  <a:cubicBezTo>
                    <a:pt x="637" y="40"/>
                    <a:pt x="536"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4408300" y="3644475"/>
              <a:ext cx="678625" cy="676875"/>
            </a:xfrm>
            <a:custGeom>
              <a:rect b="b" l="l" r="r" t="t"/>
              <a:pathLst>
                <a:path extrusionOk="0" h="27075" w="27145">
                  <a:moveTo>
                    <a:pt x="408" y="0"/>
                  </a:moveTo>
                  <a:cubicBezTo>
                    <a:pt x="311" y="0"/>
                    <a:pt x="218" y="39"/>
                    <a:pt x="156" y="116"/>
                  </a:cubicBezTo>
                  <a:cubicBezTo>
                    <a:pt x="1" y="271"/>
                    <a:pt x="1" y="489"/>
                    <a:pt x="156" y="644"/>
                  </a:cubicBezTo>
                  <a:lnTo>
                    <a:pt x="13030" y="13549"/>
                  </a:lnTo>
                  <a:lnTo>
                    <a:pt x="156" y="26423"/>
                  </a:lnTo>
                  <a:cubicBezTo>
                    <a:pt x="1" y="26578"/>
                    <a:pt x="1" y="26826"/>
                    <a:pt x="156" y="26950"/>
                  </a:cubicBezTo>
                  <a:cubicBezTo>
                    <a:pt x="218" y="27043"/>
                    <a:pt x="311" y="27074"/>
                    <a:pt x="435" y="27074"/>
                  </a:cubicBezTo>
                  <a:cubicBezTo>
                    <a:pt x="528" y="27074"/>
                    <a:pt x="621" y="27043"/>
                    <a:pt x="683" y="26950"/>
                  </a:cubicBezTo>
                  <a:lnTo>
                    <a:pt x="13588" y="14076"/>
                  </a:lnTo>
                  <a:lnTo>
                    <a:pt x="26462" y="26950"/>
                  </a:lnTo>
                  <a:cubicBezTo>
                    <a:pt x="26524" y="27043"/>
                    <a:pt x="26617" y="27074"/>
                    <a:pt x="26741" y="27074"/>
                  </a:cubicBezTo>
                  <a:cubicBezTo>
                    <a:pt x="26834" y="27074"/>
                    <a:pt x="26927" y="27043"/>
                    <a:pt x="27020" y="26950"/>
                  </a:cubicBezTo>
                  <a:cubicBezTo>
                    <a:pt x="27144" y="26826"/>
                    <a:pt x="27144" y="26578"/>
                    <a:pt x="27020" y="26423"/>
                  </a:cubicBezTo>
                  <a:lnTo>
                    <a:pt x="14115" y="13549"/>
                  </a:lnTo>
                  <a:lnTo>
                    <a:pt x="27020" y="644"/>
                  </a:lnTo>
                  <a:cubicBezTo>
                    <a:pt x="27144" y="489"/>
                    <a:pt x="27144" y="271"/>
                    <a:pt x="27020" y="116"/>
                  </a:cubicBezTo>
                  <a:lnTo>
                    <a:pt x="26989" y="116"/>
                  </a:lnTo>
                  <a:cubicBezTo>
                    <a:pt x="26927" y="39"/>
                    <a:pt x="26834" y="0"/>
                    <a:pt x="26737" y="0"/>
                  </a:cubicBezTo>
                  <a:cubicBezTo>
                    <a:pt x="26640" y="0"/>
                    <a:pt x="26539" y="39"/>
                    <a:pt x="26462" y="116"/>
                  </a:cubicBezTo>
                  <a:lnTo>
                    <a:pt x="13557" y="12990"/>
                  </a:lnTo>
                  <a:lnTo>
                    <a:pt x="683" y="116"/>
                  </a:lnTo>
                  <a:cubicBezTo>
                    <a:pt x="605" y="39"/>
                    <a:pt x="505" y="0"/>
                    <a:pt x="4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3656025" y="3644475"/>
              <a:ext cx="679400" cy="676875"/>
            </a:xfrm>
            <a:custGeom>
              <a:rect b="b" l="l" r="r" t="t"/>
              <a:pathLst>
                <a:path extrusionOk="0" h="27075" w="27176">
                  <a:moveTo>
                    <a:pt x="435" y="0"/>
                  </a:moveTo>
                  <a:cubicBezTo>
                    <a:pt x="334" y="0"/>
                    <a:pt x="233" y="39"/>
                    <a:pt x="156" y="116"/>
                  </a:cubicBezTo>
                  <a:cubicBezTo>
                    <a:pt x="1" y="271"/>
                    <a:pt x="1" y="489"/>
                    <a:pt x="156" y="644"/>
                  </a:cubicBezTo>
                  <a:lnTo>
                    <a:pt x="13061" y="13549"/>
                  </a:lnTo>
                  <a:lnTo>
                    <a:pt x="156" y="26423"/>
                  </a:lnTo>
                  <a:cubicBezTo>
                    <a:pt x="1" y="26578"/>
                    <a:pt x="1" y="26826"/>
                    <a:pt x="156" y="26950"/>
                  </a:cubicBezTo>
                  <a:cubicBezTo>
                    <a:pt x="249" y="27043"/>
                    <a:pt x="342" y="27074"/>
                    <a:pt x="435" y="27074"/>
                  </a:cubicBezTo>
                  <a:cubicBezTo>
                    <a:pt x="528" y="27074"/>
                    <a:pt x="652" y="27043"/>
                    <a:pt x="714" y="26950"/>
                  </a:cubicBezTo>
                  <a:lnTo>
                    <a:pt x="13588" y="14076"/>
                  </a:lnTo>
                  <a:lnTo>
                    <a:pt x="26493" y="26950"/>
                  </a:lnTo>
                  <a:cubicBezTo>
                    <a:pt x="26555" y="27043"/>
                    <a:pt x="26648" y="27074"/>
                    <a:pt x="26741" y="27074"/>
                  </a:cubicBezTo>
                  <a:cubicBezTo>
                    <a:pt x="26865" y="27074"/>
                    <a:pt x="26958" y="27043"/>
                    <a:pt x="27020" y="26950"/>
                  </a:cubicBezTo>
                  <a:cubicBezTo>
                    <a:pt x="27176" y="26826"/>
                    <a:pt x="27176" y="26578"/>
                    <a:pt x="27020" y="26423"/>
                  </a:cubicBezTo>
                  <a:lnTo>
                    <a:pt x="14147" y="13549"/>
                  </a:lnTo>
                  <a:lnTo>
                    <a:pt x="27020" y="644"/>
                  </a:lnTo>
                  <a:cubicBezTo>
                    <a:pt x="27176" y="489"/>
                    <a:pt x="27176" y="271"/>
                    <a:pt x="27020" y="116"/>
                  </a:cubicBezTo>
                  <a:cubicBezTo>
                    <a:pt x="26943" y="39"/>
                    <a:pt x="26842" y="0"/>
                    <a:pt x="26741" y="0"/>
                  </a:cubicBezTo>
                  <a:cubicBezTo>
                    <a:pt x="26640" y="0"/>
                    <a:pt x="26540" y="39"/>
                    <a:pt x="26462" y="116"/>
                  </a:cubicBezTo>
                  <a:lnTo>
                    <a:pt x="13588" y="12990"/>
                  </a:lnTo>
                  <a:lnTo>
                    <a:pt x="714" y="116"/>
                  </a:lnTo>
                  <a:cubicBezTo>
                    <a:pt x="637" y="39"/>
                    <a:pt x="536"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2904550" y="3644475"/>
              <a:ext cx="679375" cy="676875"/>
            </a:xfrm>
            <a:custGeom>
              <a:rect b="b" l="l" r="r" t="t"/>
              <a:pathLst>
                <a:path extrusionOk="0" h="27075" w="27175">
                  <a:moveTo>
                    <a:pt x="430" y="0"/>
                  </a:moveTo>
                  <a:cubicBezTo>
                    <a:pt x="334" y="0"/>
                    <a:pt x="233" y="39"/>
                    <a:pt x="155" y="116"/>
                  </a:cubicBezTo>
                  <a:cubicBezTo>
                    <a:pt x="0" y="271"/>
                    <a:pt x="0" y="489"/>
                    <a:pt x="155" y="644"/>
                  </a:cubicBezTo>
                  <a:lnTo>
                    <a:pt x="13029" y="13549"/>
                  </a:lnTo>
                  <a:lnTo>
                    <a:pt x="155" y="26423"/>
                  </a:lnTo>
                  <a:cubicBezTo>
                    <a:pt x="0" y="26578"/>
                    <a:pt x="0" y="26826"/>
                    <a:pt x="155" y="26950"/>
                  </a:cubicBezTo>
                  <a:cubicBezTo>
                    <a:pt x="217" y="27043"/>
                    <a:pt x="310" y="27074"/>
                    <a:pt x="434" y="27074"/>
                  </a:cubicBezTo>
                  <a:cubicBezTo>
                    <a:pt x="527" y="27074"/>
                    <a:pt x="620" y="27043"/>
                    <a:pt x="714" y="26950"/>
                  </a:cubicBezTo>
                  <a:lnTo>
                    <a:pt x="13587" y="14076"/>
                  </a:lnTo>
                  <a:lnTo>
                    <a:pt x="26461" y="26950"/>
                  </a:lnTo>
                  <a:cubicBezTo>
                    <a:pt x="26554" y="27043"/>
                    <a:pt x="26647" y="27074"/>
                    <a:pt x="26740" y="27074"/>
                  </a:cubicBezTo>
                  <a:cubicBezTo>
                    <a:pt x="26834" y="27074"/>
                    <a:pt x="26927" y="27043"/>
                    <a:pt x="27020" y="26950"/>
                  </a:cubicBezTo>
                  <a:cubicBezTo>
                    <a:pt x="27175" y="26826"/>
                    <a:pt x="27175" y="26578"/>
                    <a:pt x="27020" y="26423"/>
                  </a:cubicBezTo>
                  <a:lnTo>
                    <a:pt x="14146" y="13549"/>
                  </a:lnTo>
                  <a:lnTo>
                    <a:pt x="27020" y="644"/>
                  </a:lnTo>
                  <a:cubicBezTo>
                    <a:pt x="27175" y="489"/>
                    <a:pt x="27175" y="271"/>
                    <a:pt x="27020" y="116"/>
                  </a:cubicBezTo>
                  <a:cubicBezTo>
                    <a:pt x="26942" y="39"/>
                    <a:pt x="26841" y="0"/>
                    <a:pt x="26740" y="0"/>
                  </a:cubicBezTo>
                  <a:cubicBezTo>
                    <a:pt x="26640" y="0"/>
                    <a:pt x="26539" y="39"/>
                    <a:pt x="26461" y="116"/>
                  </a:cubicBezTo>
                  <a:lnTo>
                    <a:pt x="13587" y="12990"/>
                  </a:lnTo>
                  <a:lnTo>
                    <a:pt x="682" y="116"/>
                  </a:lnTo>
                  <a:cubicBezTo>
                    <a:pt x="620" y="39"/>
                    <a:pt x="527" y="0"/>
                    <a:pt x="4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2172425" y="4349225"/>
              <a:ext cx="639850" cy="19425"/>
            </a:xfrm>
            <a:custGeom>
              <a:rect b="b" l="l" r="r" t="t"/>
              <a:pathLst>
                <a:path extrusionOk="0" h="777" w="25594">
                  <a:moveTo>
                    <a:pt x="373" y="1"/>
                  </a:moveTo>
                  <a:cubicBezTo>
                    <a:pt x="187" y="1"/>
                    <a:pt x="1" y="187"/>
                    <a:pt x="1" y="373"/>
                  </a:cubicBezTo>
                  <a:cubicBezTo>
                    <a:pt x="1" y="590"/>
                    <a:pt x="187" y="776"/>
                    <a:pt x="373" y="776"/>
                  </a:cubicBezTo>
                  <a:lnTo>
                    <a:pt x="25190" y="776"/>
                  </a:lnTo>
                  <a:cubicBezTo>
                    <a:pt x="25407" y="776"/>
                    <a:pt x="25593" y="590"/>
                    <a:pt x="25593" y="373"/>
                  </a:cubicBezTo>
                  <a:cubicBezTo>
                    <a:pt x="25593"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2106525" y="3662875"/>
              <a:ext cx="19400" cy="639850"/>
            </a:xfrm>
            <a:custGeom>
              <a:rect b="b" l="l" r="r" t="t"/>
              <a:pathLst>
                <a:path extrusionOk="0" h="25594" w="776">
                  <a:moveTo>
                    <a:pt x="403" y="1"/>
                  </a:moveTo>
                  <a:cubicBezTo>
                    <a:pt x="186" y="1"/>
                    <a:pt x="0" y="187"/>
                    <a:pt x="0" y="404"/>
                  </a:cubicBezTo>
                  <a:lnTo>
                    <a:pt x="0" y="25221"/>
                  </a:lnTo>
                  <a:cubicBezTo>
                    <a:pt x="0" y="25407"/>
                    <a:pt x="186" y="25594"/>
                    <a:pt x="403" y="25594"/>
                  </a:cubicBezTo>
                  <a:cubicBezTo>
                    <a:pt x="589" y="25594"/>
                    <a:pt x="776" y="25407"/>
                    <a:pt x="776" y="25221"/>
                  </a:cubicBezTo>
                  <a:lnTo>
                    <a:pt x="776" y="404"/>
                  </a:lnTo>
                  <a:cubicBezTo>
                    <a:pt x="776" y="187"/>
                    <a:pt x="589" y="1"/>
                    <a:pt x="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2152275" y="3644475"/>
              <a:ext cx="679400" cy="676875"/>
            </a:xfrm>
            <a:custGeom>
              <a:rect b="b" l="l" r="r" t="t"/>
              <a:pathLst>
                <a:path extrusionOk="0" h="27075" w="27176">
                  <a:moveTo>
                    <a:pt x="435" y="0"/>
                  </a:moveTo>
                  <a:cubicBezTo>
                    <a:pt x="334" y="0"/>
                    <a:pt x="233" y="39"/>
                    <a:pt x="155" y="116"/>
                  </a:cubicBezTo>
                  <a:cubicBezTo>
                    <a:pt x="0" y="271"/>
                    <a:pt x="0" y="489"/>
                    <a:pt x="155" y="644"/>
                  </a:cubicBezTo>
                  <a:lnTo>
                    <a:pt x="13060" y="13549"/>
                  </a:lnTo>
                  <a:lnTo>
                    <a:pt x="155" y="26423"/>
                  </a:lnTo>
                  <a:cubicBezTo>
                    <a:pt x="0" y="26578"/>
                    <a:pt x="0" y="26826"/>
                    <a:pt x="155" y="26981"/>
                  </a:cubicBezTo>
                  <a:cubicBezTo>
                    <a:pt x="248" y="27043"/>
                    <a:pt x="342" y="27074"/>
                    <a:pt x="435" y="27074"/>
                  </a:cubicBezTo>
                  <a:cubicBezTo>
                    <a:pt x="528" y="27074"/>
                    <a:pt x="652" y="27043"/>
                    <a:pt x="714" y="26981"/>
                  </a:cubicBezTo>
                  <a:lnTo>
                    <a:pt x="13588" y="14076"/>
                  </a:lnTo>
                  <a:lnTo>
                    <a:pt x="26493" y="26981"/>
                  </a:lnTo>
                  <a:cubicBezTo>
                    <a:pt x="26555" y="27043"/>
                    <a:pt x="26648" y="27074"/>
                    <a:pt x="26741" y="27074"/>
                  </a:cubicBezTo>
                  <a:cubicBezTo>
                    <a:pt x="26865" y="27074"/>
                    <a:pt x="26958" y="27043"/>
                    <a:pt x="27020" y="26981"/>
                  </a:cubicBezTo>
                  <a:cubicBezTo>
                    <a:pt x="27175" y="26826"/>
                    <a:pt x="27175" y="26578"/>
                    <a:pt x="27020" y="26423"/>
                  </a:cubicBezTo>
                  <a:lnTo>
                    <a:pt x="14146" y="13549"/>
                  </a:lnTo>
                  <a:lnTo>
                    <a:pt x="27020" y="644"/>
                  </a:lnTo>
                  <a:cubicBezTo>
                    <a:pt x="27175" y="520"/>
                    <a:pt x="27175" y="271"/>
                    <a:pt x="27020" y="116"/>
                  </a:cubicBezTo>
                  <a:cubicBezTo>
                    <a:pt x="26942" y="39"/>
                    <a:pt x="26849" y="0"/>
                    <a:pt x="26756" y="0"/>
                  </a:cubicBezTo>
                  <a:cubicBezTo>
                    <a:pt x="26663" y="0"/>
                    <a:pt x="26570" y="39"/>
                    <a:pt x="26493" y="116"/>
                  </a:cubicBezTo>
                  <a:lnTo>
                    <a:pt x="13588" y="12990"/>
                  </a:lnTo>
                  <a:lnTo>
                    <a:pt x="714" y="116"/>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2923925" y="5100725"/>
              <a:ext cx="639850" cy="19425"/>
            </a:xfrm>
            <a:custGeom>
              <a:rect b="b" l="l" r="r" t="t"/>
              <a:pathLst>
                <a:path extrusionOk="0" h="777" w="25594">
                  <a:moveTo>
                    <a:pt x="404" y="1"/>
                  </a:moveTo>
                  <a:cubicBezTo>
                    <a:pt x="187" y="1"/>
                    <a:pt x="1" y="187"/>
                    <a:pt x="1" y="404"/>
                  </a:cubicBezTo>
                  <a:cubicBezTo>
                    <a:pt x="1" y="621"/>
                    <a:pt x="187" y="776"/>
                    <a:pt x="404" y="776"/>
                  </a:cubicBezTo>
                  <a:lnTo>
                    <a:pt x="25221" y="776"/>
                  </a:lnTo>
                  <a:cubicBezTo>
                    <a:pt x="25407" y="776"/>
                    <a:pt x="25593" y="621"/>
                    <a:pt x="25593" y="404"/>
                  </a:cubicBezTo>
                  <a:cubicBezTo>
                    <a:pt x="25593" y="187"/>
                    <a:pt x="25407" y="1"/>
                    <a:pt x="25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2858000" y="4415150"/>
              <a:ext cx="19425" cy="639075"/>
            </a:xfrm>
            <a:custGeom>
              <a:rect b="b" l="l" r="r" t="t"/>
              <a:pathLst>
                <a:path extrusionOk="0" h="25563" w="777">
                  <a:moveTo>
                    <a:pt x="404" y="1"/>
                  </a:moveTo>
                  <a:cubicBezTo>
                    <a:pt x="187" y="1"/>
                    <a:pt x="1" y="156"/>
                    <a:pt x="1" y="373"/>
                  </a:cubicBezTo>
                  <a:lnTo>
                    <a:pt x="1" y="25190"/>
                  </a:lnTo>
                  <a:cubicBezTo>
                    <a:pt x="1" y="25407"/>
                    <a:pt x="187" y="25562"/>
                    <a:pt x="404" y="25562"/>
                  </a:cubicBezTo>
                  <a:cubicBezTo>
                    <a:pt x="621" y="25562"/>
                    <a:pt x="776" y="25407"/>
                    <a:pt x="776" y="25190"/>
                  </a:cubicBezTo>
                  <a:lnTo>
                    <a:pt x="776" y="373"/>
                  </a:lnTo>
                  <a:cubicBezTo>
                    <a:pt x="776" y="156"/>
                    <a:pt x="621"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2904550" y="4395950"/>
              <a:ext cx="679375" cy="677650"/>
            </a:xfrm>
            <a:custGeom>
              <a:rect b="b" l="l" r="r" t="t"/>
              <a:pathLst>
                <a:path extrusionOk="0" h="27106" w="27175">
                  <a:moveTo>
                    <a:pt x="430" y="1"/>
                  </a:moveTo>
                  <a:cubicBezTo>
                    <a:pt x="334" y="1"/>
                    <a:pt x="233" y="40"/>
                    <a:pt x="155" y="117"/>
                  </a:cubicBezTo>
                  <a:cubicBezTo>
                    <a:pt x="0" y="272"/>
                    <a:pt x="0" y="520"/>
                    <a:pt x="155" y="676"/>
                  </a:cubicBezTo>
                  <a:lnTo>
                    <a:pt x="13029" y="13549"/>
                  </a:lnTo>
                  <a:lnTo>
                    <a:pt x="155" y="26423"/>
                  </a:lnTo>
                  <a:cubicBezTo>
                    <a:pt x="0" y="26578"/>
                    <a:pt x="0" y="26827"/>
                    <a:pt x="155" y="26982"/>
                  </a:cubicBezTo>
                  <a:cubicBezTo>
                    <a:pt x="217" y="27044"/>
                    <a:pt x="310" y="27106"/>
                    <a:pt x="434" y="27106"/>
                  </a:cubicBezTo>
                  <a:cubicBezTo>
                    <a:pt x="527" y="27106"/>
                    <a:pt x="620" y="27044"/>
                    <a:pt x="714" y="26982"/>
                  </a:cubicBezTo>
                  <a:lnTo>
                    <a:pt x="13587" y="14108"/>
                  </a:lnTo>
                  <a:lnTo>
                    <a:pt x="26461" y="26982"/>
                  </a:lnTo>
                  <a:cubicBezTo>
                    <a:pt x="26554" y="27044"/>
                    <a:pt x="26647" y="27106"/>
                    <a:pt x="26740" y="27106"/>
                  </a:cubicBezTo>
                  <a:cubicBezTo>
                    <a:pt x="26834" y="27106"/>
                    <a:pt x="26927" y="27044"/>
                    <a:pt x="27020" y="26982"/>
                  </a:cubicBezTo>
                  <a:cubicBezTo>
                    <a:pt x="27175" y="26827"/>
                    <a:pt x="27175" y="26578"/>
                    <a:pt x="27020" y="26423"/>
                  </a:cubicBezTo>
                  <a:lnTo>
                    <a:pt x="14146" y="13549"/>
                  </a:lnTo>
                  <a:lnTo>
                    <a:pt x="27020" y="676"/>
                  </a:lnTo>
                  <a:cubicBezTo>
                    <a:pt x="27175" y="520"/>
                    <a:pt x="27175" y="272"/>
                    <a:pt x="27020" y="117"/>
                  </a:cubicBezTo>
                  <a:cubicBezTo>
                    <a:pt x="26942" y="40"/>
                    <a:pt x="26841" y="1"/>
                    <a:pt x="26740" y="1"/>
                  </a:cubicBezTo>
                  <a:cubicBezTo>
                    <a:pt x="26640" y="1"/>
                    <a:pt x="26539" y="40"/>
                    <a:pt x="26461" y="117"/>
                  </a:cubicBezTo>
                  <a:lnTo>
                    <a:pt x="13587" y="12991"/>
                  </a:lnTo>
                  <a:lnTo>
                    <a:pt x="682" y="117"/>
                  </a:lnTo>
                  <a:cubicBezTo>
                    <a:pt x="620" y="40"/>
                    <a:pt x="527" y="1"/>
                    <a:pt x="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2172425" y="5100725"/>
              <a:ext cx="639850" cy="19425"/>
            </a:xfrm>
            <a:custGeom>
              <a:rect b="b" l="l" r="r" t="t"/>
              <a:pathLst>
                <a:path extrusionOk="0" h="777" w="25594">
                  <a:moveTo>
                    <a:pt x="373" y="1"/>
                  </a:moveTo>
                  <a:cubicBezTo>
                    <a:pt x="187" y="1"/>
                    <a:pt x="1" y="187"/>
                    <a:pt x="1" y="404"/>
                  </a:cubicBezTo>
                  <a:cubicBezTo>
                    <a:pt x="1" y="621"/>
                    <a:pt x="187" y="776"/>
                    <a:pt x="373" y="776"/>
                  </a:cubicBezTo>
                  <a:lnTo>
                    <a:pt x="25190" y="776"/>
                  </a:lnTo>
                  <a:cubicBezTo>
                    <a:pt x="25407" y="776"/>
                    <a:pt x="25593" y="621"/>
                    <a:pt x="25593" y="404"/>
                  </a:cubicBezTo>
                  <a:cubicBezTo>
                    <a:pt x="25593" y="187"/>
                    <a:pt x="25407" y="1"/>
                    <a:pt x="251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2106525" y="4415150"/>
              <a:ext cx="19400" cy="639075"/>
            </a:xfrm>
            <a:custGeom>
              <a:rect b="b" l="l" r="r" t="t"/>
              <a:pathLst>
                <a:path extrusionOk="0" h="25563" w="776">
                  <a:moveTo>
                    <a:pt x="403" y="1"/>
                  </a:moveTo>
                  <a:cubicBezTo>
                    <a:pt x="186" y="1"/>
                    <a:pt x="0" y="156"/>
                    <a:pt x="0" y="373"/>
                  </a:cubicBezTo>
                  <a:lnTo>
                    <a:pt x="0" y="25190"/>
                  </a:lnTo>
                  <a:cubicBezTo>
                    <a:pt x="0" y="25407"/>
                    <a:pt x="186" y="25562"/>
                    <a:pt x="403" y="25562"/>
                  </a:cubicBezTo>
                  <a:cubicBezTo>
                    <a:pt x="589" y="25562"/>
                    <a:pt x="776" y="25407"/>
                    <a:pt x="776" y="25190"/>
                  </a:cubicBezTo>
                  <a:lnTo>
                    <a:pt x="776" y="373"/>
                  </a:lnTo>
                  <a:cubicBezTo>
                    <a:pt x="776" y="156"/>
                    <a:pt x="589" y="1"/>
                    <a:pt x="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2152275" y="4395950"/>
              <a:ext cx="679400" cy="677650"/>
            </a:xfrm>
            <a:custGeom>
              <a:rect b="b" l="l" r="r" t="t"/>
              <a:pathLst>
                <a:path extrusionOk="0" h="27106" w="27176">
                  <a:moveTo>
                    <a:pt x="435" y="1"/>
                  </a:moveTo>
                  <a:cubicBezTo>
                    <a:pt x="334" y="1"/>
                    <a:pt x="233" y="40"/>
                    <a:pt x="155" y="117"/>
                  </a:cubicBezTo>
                  <a:cubicBezTo>
                    <a:pt x="0" y="272"/>
                    <a:pt x="0" y="520"/>
                    <a:pt x="155" y="676"/>
                  </a:cubicBezTo>
                  <a:lnTo>
                    <a:pt x="13060" y="13549"/>
                  </a:lnTo>
                  <a:lnTo>
                    <a:pt x="155" y="26423"/>
                  </a:lnTo>
                  <a:cubicBezTo>
                    <a:pt x="0" y="26578"/>
                    <a:pt x="0" y="26827"/>
                    <a:pt x="155" y="26982"/>
                  </a:cubicBezTo>
                  <a:cubicBezTo>
                    <a:pt x="248" y="27075"/>
                    <a:pt x="342" y="27106"/>
                    <a:pt x="435" y="27106"/>
                  </a:cubicBezTo>
                  <a:cubicBezTo>
                    <a:pt x="528" y="27106"/>
                    <a:pt x="652" y="27044"/>
                    <a:pt x="714" y="26982"/>
                  </a:cubicBezTo>
                  <a:lnTo>
                    <a:pt x="13588" y="14108"/>
                  </a:lnTo>
                  <a:lnTo>
                    <a:pt x="26493" y="26982"/>
                  </a:lnTo>
                  <a:cubicBezTo>
                    <a:pt x="26555" y="27075"/>
                    <a:pt x="26648" y="27106"/>
                    <a:pt x="26741" y="27106"/>
                  </a:cubicBezTo>
                  <a:cubicBezTo>
                    <a:pt x="26865" y="27106"/>
                    <a:pt x="26958" y="27044"/>
                    <a:pt x="27020" y="26982"/>
                  </a:cubicBezTo>
                  <a:cubicBezTo>
                    <a:pt x="27175" y="26827"/>
                    <a:pt x="27175" y="26578"/>
                    <a:pt x="27020" y="26423"/>
                  </a:cubicBezTo>
                  <a:lnTo>
                    <a:pt x="14146" y="13549"/>
                  </a:lnTo>
                  <a:lnTo>
                    <a:pt x="27020" y="676"/>
                  </a:lnTo>
                  <a:cubicBezTo>
                    <a:pt x="27175" y="520"/>
                    <a:pt x="27175" y="272"/>
                    <a:pt x="27020" y="117"/>
                  </a:cubicBezTo>
                  <a:cubicBezTo>
                    <a:pt x="26942" y="40"/>
                    <a:pt x="26849" y="1"/>
                    <a:pt x="26756" y="1"/>
                  </a:cubicBezTo>
                  <a:cubicBezTo>
                    <a:pt x="26663" y="1"/>
                    <a:pt x="26570" y="40"/>
                    <a:pt x="26493" y="117"/>
                  </a:cubicBezTo>
                  <a:lnTo>
                    <a:pt x="13588" y="12991"/>
                  </a:lnTo>
                  <a:lnTo>
                    <a:pt x="714" y="117"/>
                  </a:lnTo>
                  <a:cubicBezTo>
                    <a:pt x="636" y="40"/>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
            <p:cNvSpPr/>
            <p:nvPr/>
          </p:nvSpPr>
          <p:spPr>
            <a:xfrm>
              <a:off x="2152275" y="2141475"/>
              <a:ext cx="679400" cy="676875"/>
            </a:xfrm>
            <a:custGeom>
              <a:rect b="b" l="l" r="r" t="t"/>
              <a:pathLst>
                <a:path extrusionOk="0" h="27075" w="27176">
                  <a:moveTo>
                    <a:pt x="435" y="0"/>
                  </a:moveTo>
                  <a:cubicBezTo>
                    <a:pt x="334" y="0"/>
                    <a:pt x="233" y="39"/>
                    <a:pt x="155" y="117"/>
                  </a:cubicBezTo>
                  <a:cubicBezTo>
                    <a:pt x="0" y="272"/>
                    <a:pt x="0" y="520"/>
                    <a:pt x="155" y="644"/>
                  </a:cubicBezTo>
                  <a:lnTo>
                    <a:pt x="13060" y="13549"/>
                  </a:lnTo>
                  <a:lnTo>
                    <a:pt x="155" y="26423"/>
                  </a:lnTo>
                  <a:cubicBezTo>
                    <a:pt x="0" y="26578"/>
                    <a:pt x="0" y="26826"/>
                    <a:pt x="155" y="26981"/>
                  </a:cubicBezTo>
                  <a:cubicBezTo>
                    <a:pt x="248" y="27043"/>
                    <a:pt x="342" y="27074"/>
                    <a:pt x="435" y="27074"/>
                  </a:cubicBezTo>
                  <a:cubicBezTo>
                    <a:pt x="528" y="27074"/>
                    <a:pt x="652" y="27043"/>
                    <a:pt x="714" y="26981"/>
                  </a:cubicBezTo>
                  <a:lnTo>
                    <a:pt x="13588" y="14107"/>
                  </a:lnTo>
                  <a:lnTo>
                    <a:pt x="26493" y="26981"/>
                  </a:lnTo>
                  <a:cubicBezTo>
                    <a:pt x="26555" y="27043"/>
                    <a:pt x="26648" y="27074"/>
                    <a:pt x="26741" y="27074"/>
                  </a:cubicBezTo>
                  <a:cubicBezTo>
                    <a:pt x="26865" y="27074"/>
                    <a:pt x="26958" y="27043"/>
                    <a:pt x="27020" y="26981"/>
                  </a:cubicBezTo>
                  <a:cubicBezTo>
                    <a:pt x="27175" y="26826"/>
                    <a:pt x="27175" y="26578"/>
                    <a:pt x="27020" y="26423"/>
                  </a:cubicBezTo>
                  <a:lnTo>
                    <a:pt x="14146" y="13549"/>
                  </a:lnTo>
                  <a:lnTo>
                    <a:pt x="27020" y="675"/>
                  </a:lnTo>
                  <a:cubicBezTo>
                    <a:pt x="27175" y="520"/>
                    <a:pt x="27175" y="272"/>
                    <a:pt x="27020" y="117"/>
                  </a:cubicBezTo>
                  <a:cubicBezTo>
                    <a:pt x="26942" y="39"/>
                    <a:pt x="26849" y="0"/>
                    <a:pt x="26756" y="0"/>
                  </a:cubicBezTo>
                  <a:cubicBezTo>
                    <a:pt x="26663" y="0"/>
                    <a:pt x="26570" y="39"/>
                    <a:pt x="26493" y="117"/>
                  </a:cubicBezTo>
                  <a:lnTo>
                    <a:pt x="13588" y="12991"/>
                  </a:lnTo>
                  <a:lnTo>
                    <a:pt x="714" y="117"/>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2904550" y="2141475"/>
              <a:ext cx="679375" cy="676875"/>
            </a:xfrm>
            <a:custGeom>
              <a:rect b="b" l="l" r="r" t="t"/>
              <a:pathLst>
                <a:path extrusionOk="0" h="27075" w="27175">
                  <a:moveTo>
                    <a:pt x="434" y="0"/>
                  </a:moveTo>
                  <a:cubicBezTo>
                    <a:pt x="334" y="0"/>
                    <a:pt x="233" y="39"/>
                    <a:pt x="155" y="117"/>
                  </a:cubicBezTo>
                  <a:cubicBezTo>
                    <a:pt x="0" y="272"/>
                    <a:pt x="0" y="520"/>
                    <a:pt x="155" y="644"/>
                  </a:cubicBezTo>
                  <a:lnTo>
                    <a:pt x="13029" y="13549"/>
                  </a:lnTo>
                  <a:lnTo>
                    <a:pt x="155" y="26423"/>
                  </a:lnTo>
                  <a:cubicBezTo>
                    <a:pt x="0" y="26578"/>
                    <a:pt x="0" y="26826"/>
                    <a:pt x="155" y="26981"/>
                  </a:cubicBezTo>
                  <a:cubicBezTo>
                    <a:pt x="217" y="27043"/>
                    <a:pt x="341" y="27074"/>
                    <a:pt x="434" y="27074"/>
                  </a:cubicBezTo>
                  <a:cubicBezTo>
                    <a:pt x="527" y="27074"/>
                    <a:pt x="620" y="27043"/>
                    <a:pt x="714" y="26981"/>
                  </a:cubicBezTo>
                  <a:lnTo>
                    <a:pt x="13587" y="14076"/>
                  </a:lnTo>
                  <a:lnTo>
                    <a:pt x="26461" y="26981"/>
                  </a:lnTo>
                  <a:cubicBezTo>
                    <a:pt x="26554" y="27043"/>
                    <a:pt x="26647" y="27074"/>
                    <a:pt x="26740" y="27074"/>
                  </a:cubicBezTo>
                  <a:cubicBezTo>
                    <a:pt x="26834" y="27074"/>
                    <a:pt x="26927" y="27043"/>
                    <a:pt x="27020" y="26981"/>
                  </a:cubicBezTo>
                  <a:cubicBezTo>
                    <a:pt x="27175" y="26826"/>
                    <a:pt x="27175" y="26578"/>
                    <a:pt x="27020" y="26423"/>
                  </a:cubicBezTo>
                  <a:lnTo>
                    <a:pt x="14146" y="13549"/>
                  </a:lnTo>
                  <a:lnTo>
                    <a:pt x="27020" y="644"/>
                  </a:lnTo>
                  <a:cubicBezTo>
                    <a:pt x="27175" y="520"/>
                    <a:pt x="27175" y="272"/>
                    <a:pt x="27020" y="117"/>
                  </a:cubicBezTo>
                  <a:cubicBezTo>
                    <a:pt x="26942" y="39"/>
                    <a:pt x="26841" y="0"/>
                    <a:pt x="26740" y="0"/>
                  </a:cubicBezTo>
                  <a:cubicBezTo>
                    <a:pt x="26640" y="0"/>
                    <a:pt x="26539" y="39"/>
                    <a:pt x="26461" y="117"/>
                  </a:cubicBezTo>
                  <a:lnTo>
                    <a:pt x="13587" y="12991"/>
                  </a:lnTo>
                  <a:lnTo>
                    <a:pt x="714" y="117"/>
                  </a:lnTo>
                  <a:cubicBezTo>
                    <a:pt x="636" y="39"/>
                    <a:pt x="535" y="0"/>
                    <a:pt x="4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3656025" y="2141475"/>
              <a:ext cx="679400" cy="676875"/>
            </a:xfrm>
            <a:custGeom>
              <a:rect b="b" l="l" r="r" t="t"/>
              <a:pathLst>
                <a:path extrusionOk="0" h="27075" w="27176">
                  <a:moveTo>
                    <a:pt x="435" y="0"/>
                  </a:moveTo>
                  <a:cubicBezTo>
                    <a:pt x="334" y="0"/>
                    <a:pt x="233" y="39"/>
                    <a:pt x="156" y="117"/>
                  </a:cubicBezTo>
                  <a:cubicBezTo>
                    <a:pt x="1" y="272"/>
                    <a:pt x="1" y="520"/>
                    <a:pt x="156" y="644"/>
                  </a:cubicBezTo>
                  <a:lnTo>
                    <a:pt x="13061" y="13549"/>
                  </a:lnTo>
                  <a:lnTo>
                    <a:pt x="156" y="26423"/>
                  </a:lnTo>
                  <a:cubicBezTo>
                    <a:pt x="1" y="26578"/>
                    <a:pt x="1" y="26826"/>
                    <a:pt x="156" y="26981"/>
                  </a:cubicBezTo>
                  <a:cubicBezTo>
                    <a:pt x="249" y="27043"/>
                    <a:pt x="342" y="27074"/>
                    <a:pt x="435" y="27074"/>
                  </a:cubicBezTo>
                  <a:cubicBezTo>
                    <a:pt x="528" y="27074"/>
                    <a:pt x="652" y="27043"/>
                    <a:pt x="714" y="26981"/>
                  </a:cubicBezTo>
                  <a:lnTo>
                    <a:pt x="13588" y="14076"/>
                  </a:lnTo>
                  <a:lnTo>
                    <a:pt x="26493" y="26981"/>
                  </a:lnTo>
                  <a:cubicBezTo>
                    <a:pt x="26555" y="27043"/>
                    <a:pt x="26648" y="27074"/>
                    <a:pt x="26741" y="27074"/>
                  </a:cubicBezTo>
                  <a:cubicBezTo>
                    <a:pt x="26865" y="27074"/>
                    <a:pt x="26958" y="27043"/>
                    <a:pt x="27020" y="26981"/>
                  </a:cubicBezTo>
                  <a:cubicBezTo>
                    <a:pt x="27176" y="26826"/>
                    <a:pt x="27176" y="26578"/>
                    <a:pt x="27020" y="26423"/>
                  </a:cubicBezTo>
                  <a:lnTo>
                    <a:pt x="14147" y="13549"/>
                  </a:lnTo>
                  <a:lnTo>
                    <a:pt x="27020" y="644"/>
                  </a:lnTo>
                  <a:cubicBezTo>
                    <a:pt x="27176" y="520"/>
                    <a:pt x="27176" y="272"/>
                    <a:pt x="27020" y="117"/>
                  </a:cubicBezTo>
                  <a:cubicBezTo>
                    <a:pt x="26943" y="39"/>
                    <a:pt x="26842" y="0"/>
                    <a:pt x="26741" y="0"/>
                  </a:cubicBezTo>
                  <a:cubicBezTo>
                    <a:pt x="26640" y="0"/>
                    <a:pt x="26540" y="39"/>
                    <a:pt x="26462" y="117"/>
                  </a:cubicBezTo>
                  <a:lnTo>
                    <a:pt x="13588" y="12991"/>
                  </a:lnTo>
                  <a:lnTo>
                    <a:pt x="714" y="117"/>
                  </a:lnTo>
                  <a:cubicBezTo>
                    <a:pt x="637" y="39"/>
                    <a:pt x="536"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4408300" y="2141475"/>
              <a:ext cx="679400" cy="676875"/>
            </a:xfrm>
            <a:custGeom>
              <a:rect b="b" l="l" r="r" t="t"/>
              <a:pathLst>
                <a:path extrusionOk="0" h="27075" w="27176">
                  <a:moveTo>
                    <a:pt x="419" y="0"/>
                  </a:moveTo>
                  <a:cubicBezTo>
                    <a:pt x="326" y="0"/>
                    <a:pt x="233" y="39"/>
                    <a:pt x="156" y="117"/>
                  </a:cubicBezTo>
                  <a:cubicBezTo>
                    <a:pt x="1" y="272"/>
                    <a:pt x="1" y="520"/>
                    <a:pt x="156" y="644"/>
                  </a:cubicBezTo>
                  <a:lnTo>
                    <a:pt x="13030" y="13549"/>
                  </a:lnTo>
                  <a:lnTo>
                    <a:pt x="156" y="26423"/>
                  </a:lnTo>
                  <a:cubicBezTo>
                    <a:pt x="1" y="26578"/>
                    <a:pt x="1" y="26826"/>
                    <a:pt x="156" y="26981"/>
                  </a:cubicBezTo>
                  <a:cubicBezTo>
                    <a:pt x="218" y="27043"/>
                    <a:pt x="311" y="27074"/>
                    <a:pt x="435" y="27074"/>
                  </a:cubicBezTo>
                  <a:cubicBezTo>
                    <a:pt x="528" y="27074"/>
                    <a:pt x="621" y="27043"/>
                    <a:pt x="683" y="26981"/>
                  </a:cubicBezTo>
                  <a:lnTo>
                    <a:pt x="13588" y="14076"/>
                  </a:lnTo>
                  <a:lnTo>
                    <a:pt x="26462" y="26981"/>
                  </a:lnTo>
                  <a:cubicBezTo>
                    <a:pt x="26524" y="27043"/>
                    <a:pt x="26648" y="27074"/>
                    <a:pt x="26741" y="27074"/>
                  </a:cubicBezTo>
                  <a:cubicBezTo>
                    <a:pt x="26834" y="27074"/>
                    <a:pt x="26927" y="27043"/>
                    <a:pt x="27020" y="26981"/>
                  </a:cubicBezTo>
                  <a:cubicBezTo>
                    <a:pt x="27175" y="26826"/>
                    <a:pt x="27175" y="26578"/>
                    <a:pt x="27020" y="26423"/>
                  </a:cubicBezTo>
                  <a:lnTo>
                    <a:pt x="14115" y="13549"/>
                  </a:lnTo>
                  <a:lnTo>
                    <a:pt x="27020" y="644"/>
                  </a:lnTo>
                  <a:cubicBezTo>
                    <a:pt x="27175" y="520"/>
                    <a:pt x="27175" y="272"/>
                    <a:pt x="27020" y="117"/>
                  </a:cubicBezTo>
                  <a:cubicBezTo>
                    <a:pt x="26943" y="39"/>
                    <a:pt x="26842" y="0"/>
                    <a:pt x="26741" y="0"/>
                  </a:cubicBezTo>
                  <a:cubicBezTo>
                    <a:pt x="26640" y="0"/>
                    <a:pt x="26539" y="39"/>
                    <a:pt x="26462" y="117"/>
                  </a:cubicBezTo>
                  <a:lnTo>
                    <a:pt x="13588" y="12991"/>
                  </a:lnTo>
                  <a:lnTo>
                    <a:pt x="683" y="117"/>
                  </a:lnTo>
                  <a:cubicBezTo>
                    <a:pt x="605" y="39"/>
                    <a:pt x="512" y="0"/>
                    <a:pt x="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p:nvPr/>
          </p:nvSpPr>
          <p:spPr>
            <a:xfrm>
              <a:off x="5179950" y="2846250"/>
              <a:ext cx="319550" cy="19400"/>
            </a:xfrm>
            <a:custGeom>
              <a:rect b="b" l="l" r="r" t="t"/>
              <a:pathLst>
                <a:path extrusionOk="0" h="776" w="12782">
                  <a:moveTo>
                    <a:pt x="373" y="0"/>
                  </a:moveTo>
                  <a:cubicBezTo>
                    <a:pt x="156" y="0"/>
                    <a:pt x="1" y="186"/>
                    <a:pt x="1" y="403"/>
                  </a:cubicBezTo>
                  <a:cubicBezTo>
                    <a:pt x="1" y="590"/>
                    <a:pt x="156" y="776"/>
                    <a:pt x="373" y="776"/>
                  </a:cubicBezTo>
                  <a:lnTo>
                    <a:pt x="12782" y="776"/>
                  </a:lnTo>
                  <a:lnTo>
                    <a:pt x="12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5159800" y="2141475"/>
              <a:ext cx="339700" cy="676875"/>
            </a:xfrm>
            <a:custGeom>
              <a:rect b="b" l="l" r="r" t="t"/>
              <a:pathLst>
                <a:path extrusionOk="0" h="27075" w="13588">
                  <a:moveTo>
                    <a:pt x="435" y="0"/>
                  </a:moveTo>
                  <a:cubicBezTo>
                    <a:pt x="334" y="0"/>
                    <a:pt x="233" y="39"/>
                    <a:pt x="155" y="117"/>
                  </a:cubicBezTo>
                  <a:cubicBezTo>
                    <a:pt x="0" y="272"/>
                    <a:pt x="0" y="520"/>
                    <a:pt x="155" y="675"/>
                  </a:cubicBezTo>
                  <a:lnTo>
                    <a:pt x="13029" y="13549"/>
                  </a:lnTo>
                  <a:lnTo>
                    <a:pt x="155" y="26423"/>
                  </a:lnTo>
                  <a:cubicBezTo>
                    <a:pt x="0" y="26578"/>
                    <a:pt x="0" y="26826"/>
                    <a:pt x="155" y="26981"/>
                  </a:cubicBezTo>
                  <a:cubicBezTo>
                    <a:pt x="217" y="27043"/>
                    <a:pt x="341" y="27074"/>
                    <a:pt x="435" y="27074"/>
                  </a:cubicBezTo>
                  <a:cubicBezTo>
                    <a:pt x="528" y="27074"/>
                    <a:pt x="621" y="27043"/>
                    <a:pt x="714" y="26981"/>
                  </a:cubicBezTo>
                  <a:lnTo>
                    <a:pt x="13588" y="14076"/>
                  </a:lnTo>
                  <a:lnTo>
                    <a:pt x="13588" y="12991"/>
                  </a:lnTo>
                  <a:lnTo>
                    <a:pt x="714" y="117"/>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6"/>
            <p:cNvSpPr/>
            <p:nvPr/>
          </p:nvSpPr>
          <p:spPr>
            <a:xfrm>
              <a:off x="2152275" y="2892975"/>
              <a:ext cx="679400" cy="677650"/>
            </a:xfrm>
            <a:custGeom>
              <a:rect b="b" l="l" r="r" t="t"/>
              <a:pathLst>
                <a:path extrusionOk="0" h="27106" w="27176">
                  <a:moveTo>
                    <a:pt x="435" y="0"/>
                  </a:moveTo>
                  <a:cubicBezTo>
                    <a:pt x="334" y="0"/>
                    <a:pt x="233" y="39"/>
                    <a:pt x="155" y="117"/>
                  </a:cubicBezTo>
                  <a:cubicBezTo>
                    <a:pt x="0" y="272"/>
                    <a:pt x="0" y="520"/>
                    <a:pt x="155" y="675"/>
                  </a:cubicBezTo>
                  <a:lnTo>
                    <a:pt x="13060" y="13549"/>
                  </a:lnTo>
                  <a:lnTo>
                    <a:pt x="155" y="26454"/>
                  </a:lnTo>
                  <a:cubicBezTo>
                    <a:pt x="0" y="26578"/>
                    <a:pt x="0" y="26826"/>
                    <a:pt x="155" y="26981"/>
                  </a:cubicBezTo>
                  <a:cubicBezTo>
                    <a:pt x="248" y="27074"/>
                    <a:pt x="342" y="27105"/>
                    <a:pt x="435" y="27105"/>
                  </a:cubicBezTo>
                  <a:cubicBezTo>
                    <a:pt x="528" y="27105"/>
                    <a:pt x="652" y="27074"/>
                    <a:pt x="714" y="26981"/>
                  </a:cubicBezTo>
                  <a:lnTo>
                    <a:pt x="13588" y="14107"/>
                  </a:lnTo>
                  <a:lnTo>
                    <a:pt x="26493" y="26981"/>
                  </a:lnTo>
                  <a:cubicBezTo>
                    <a:pt x="26555" y="27074"/>
                    <a:pt x="26648" y="27105"/>
                    <a:pt x="26741" y="27105"/>
                  </a:cubicBezTo>
                  <a:cubicBezTo>
                    <a:pt x="26865" y="27105"/>
                    <a:pt x="26958" y="27074"/>
                    <a:pt x="27020" y="26981"/>
                  </a:cubicBezTo>
                  <a:cubicBezTo>
                    <a:pt x="27175" y="26826"/>
                    <a:pt x="27175" y="26578"/>
                    <a:pt x="27020" y="26454"/>
                  </a:cubicBezTo>
                  <a:lnTo>
                    <a:pt x="14146" y="13549"/>
                  </a:lnTo>
                  <a:lnTo>
                    <a:pt x="27020" y="675"/>
                  </a:lnTo>
                  <a:cubicBezTo>
                    <a:pt x="27175" y="520"/>
                    <a:pt x="27175" y="272"/>
                    <a:pt x="27020" y="117"/>
                  </a:cubicBezTo>
                  <a:cubicBezTo>
                    <a:pt x="26942" y="39"/>
                    <a:pt x="26849" y="0"/>
                    <a:pt x="26756" y="0"/>
                  </a:cubicBezTo>
                  <a:cubicBezTo>
                    <a:pt x="26663" y="0"/>
                    <a:pt x="26570" y="39"/>
                    <a:pt x="26493" y="117"/>
                  </a:cubicBezTo>
                  <a:lnTo>
                    <a:pt x="13588" y="12990"/>
                  </a:lnTo>
                  <a:lnTo>
                    <a:pt x="714" y="117"/>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6"/>
            <p:cNvSpPr/>
            <p:nvPr/>
          </p:nvSpPr>
          <p:spPr>
            <a:xfrm>
              <a:off x="2904550" y="2892975"/>
              <a:ext cx="679375" cy="677650"/>
            </a:xfrm>
            <a:custGeom>
              <a:rect b="b" l="l" r="r" t="t"/>
              <a:pathLst>
                <a:path extrusionOk="0" h="27106" w="27175">
                  <a:moveTo>
                    <a:pt x="434" y="0"/>
                  </a:moveTo>
                  <a:cubicBezTo>
                    <a:pt x="334" y="0"/>
                    <a:pt x="233" y="39"/>
                    <a:pt x="155" y="117"/>
                  </a:cubicBezTo>
                  <a:cubicBezTo>
                    <a:pt x="0" y="272"/>
                    <a:pt x="0" y="520"/>
                    <a:pt x="155" y="675"/>
                  </a:cubicBezTo>
                  <a:lnTo>
                    <a:pt x="13029" y="13549"/>
                  </a:lnTo>
                  <a:lnTo>
                    <a:pt x="155" y="26423"/>
                  </a:lnTo>
                  <a:cubicBezTo>
                    <a:pt x="0" y="26578"/>
                    <a:pt x="0" y="26826"/>
                    <a:pt x="155" y="26981"/>
                  </a:cubicBezTo>
                  <a:cubicBezTo>
                    <a:pt x="217" y="27074"/>
                    <a:pt x="341" y="27105"/>
                    <a:pt x="434" y="27105"/>
                  </a:cubicBezTo>
                  <a:cubicBezTo>
                    <a:pt x="527" y="27105"/>
                    <a:pt x="620" y="27043"/>
                    <a:pt x="714" y="26981"/>
                  </a:cubicBezTo>
                  <a:lnTo>
                    <a:pt x="13587" y="14107"/>
                  </a:lnTo>
                  <a:lnTo>
                    <a:pt x="26461" y="26981"/>
                  </a:lnTo>
                  <a:cubicBezTo>
                    <a:pt x="26554" y="27074"/>
                    <a:pt x="26647" y="27105"/>
                    <a:pt x="26740" y="27105"/>
                  </a:cubicBezTo>
                  <a:cubicBezTo>
                    <a:pt x="26834" y="27105"/>
                    <a:pt x="26927" y="27043"/>
                    <a:pt x="27020" y="26981"/>
                  </a:cubicBezTo>
                  <a:cubicBezTo>
                    <a:pt x="27175" y="26826"/>
                    <a:pt x="27175" y="26578"/>
                    <a:pt x="27020" y="26423"/>
                  </a:cubicBezTo>
                  <a:lnTo>
                    <a:pt x="14146" y="13549"/>
                  </a:lnTo>
                  <a:lnTo>
                    <a:pt x="27020" y="675"/>
                  </a:lnTo>
                  <a:cubicBezTo>
                    <a:pt x="27175" y="520"/>
                    <a:pt x="27175" y="272"/>
                    <a:pt x="27020" y="117"/>
                  </a:cubicBezTo>
                  <a:cubicBezTo>
                    <a:pt x="26942" y="39"/>
                    <a:pt x="26841" y="0"/>
                    <a:pt x="26740" y="0"/>
                  </a:cubicBezTo>
                  <a:cubicBezTo>
                    <a:pt x="26640" y="0"/>
                    <a:pt x="26539" y="39"/>
                    <a:pt x="26461" y="117"/>
                  </a:cubicBezTo>
                  <a:lnTo>
                    <a:pt x="13587" y="12990"/>
                  </a:lnTo>
                  <a:lnTo>
                    <a:pt x="714" y="117"/>
                  </a:lnTo>
                  <a:cubicBezTo>
                    <a:pt x="636" y="39"/>
                    <a:pt x="535" y="0"/>
                    <a:pt x="4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3656025" y="2892975"/>
              <a:ext cx="679400" cy="677650"/>
            </a:xfrm>
            <a:custGeom>
              <a:rect b="b" l="l" r="r" t="t"/>
              <a:pathLst>
                <a:path extrusionOk="0" h="27106" w="27176">
                  <a:moveTo>
                    <a:pt x="435" y="0"/>
                  </a:moveTo>
                  <a:cubicBezTo>
                    <a:pt x="334" y="0"/>
                    <a:pt x="233" y="39"/>
                    <a:pt x="156" y="117"/>
                  </a:cubicBezTo>
                  <a:cubicBezTo>
                    <a:pt x="1" y="272"/>
                    <a:pt x="1" y="520"/>
                    <a:pt x="156" y="675"/>
                  </a:cubicBezTo>
                  <a:lnTo>
                    <a:pt x="13061" y="13549"/>
                  </a:lnTo>
                  <a:lnTo>
                    <a:pt x="156" y="26423"/>
                  </a:lnTo>
                  <a:cubicBezTo>
                    <a:pt x="1" y="26578"/>
                    <a:pt x="1" y="26826"/>
                    <a:pt x="156" y="26981"/>
                  </a:cubicBezTo>
                  <a:cubicBezTo>
                    <a:pt x="249" y="27074"/>
                    <a:pt x="342" y="27105"/>
                    <a:pt x="435" y="27105"/>
                  </a:cubicBezTo>
                  <a:cubicBezTo>
                    <a:pt x="528" y="27105"/>
                    <a:pt x="652" y="27043"/>
                    <a:pt x="714" y="26981"/>
                  </a:cubicBezTo>
                  <a:lnTo>
                    <a:pt x="13588" y="14107"/>
                  </a:lnTo>
                  <a:lnTo>
                    <a:pt x="26493" y="26981"/>
                  </a:lnTo>
                  <a:cubicBezTo>
                    <a:pt x="26555" y="27074"/>
                    <a:pt x="26648" y="27105"/>
                    <a:pt x="26741" y="27105"/>
                  </a:cubicBezTo>
                  <a:cubicBezTo>
                    <a:pt x="26865" y="27105"/>
                    <a:pt x="26958" y="27043"/>
                    <a:pt x="27020" y="26981"/>
                  </a:cubicBezTo>
                  <a:cubicBezTo>
                    <a:pt x="27176" y="26826"/>
                    <a:pt x="27176" y="26578"/>
                    <a:pt x="27020" y="26423"/>
                  </a:cubicBezTo>
                  <a:lnTo>
                    <a:pt x="14147" y="13549"/>
                  </a:lnTo>
                  <a:lnTo>
                    <a:pt x="27020" y="675"/>
                  </a:lnTo>
                  <a:cubicBezTo>
                    <a:pt x="27176" y="520"/>
                    <a:pt x="27176" y="272"/>
                    <a:pt x="27020" y="117"/>
                  </a:cubicBezTo>
                  <a:cubicBezTo>
                    <a:pt x="26943" y="39"/>
                    <a:pt x="26842" y="0"/>
                    <a:pt x="26741" y="0"/>
                  </a:cubicBezTo>
                  <a:cubicBezTo>
                    <a:pt x="26640" y="0"/>
                    <a:pt x="26540" y="39"/>
                    <a:pt x="26462" y="117"/>
                  </a:cubicBezTo>
                  <a:lnTo>
                    <a:pt x="13588" y="12990"/>
                  </a:lnTo>
                  <a:lnTo>
                    <a:pt x="714" y="117"/>
                  </a:lnTo>
                  <a:cubicBezTo>
                    <a:pt x="637" y="39"/>
                    <a:pt x="536"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6"/>
            <p:cNvSpPr/>
            <p:nvPr/>
          </p:nvSpPr>
          <p:spPr>
            <a:xfrm>
              <a:off x="4408300" y="2892975"/>
              <a:ext cx="679400" cy="677650"/>
            </a:xfrm>
            <a:custGeom>
              <a:rect b="b" l="l" r="r" t="t"/>
              <a:pathLst>
                <a:path extrusionOk="0" h="27106" w="27176">
                  <a:moveTo>
                    <a:pt x="419" y="0"/>
                  </a:moveTo>
                  <a:cubicBezTo>
                    <a:pt x="326" y="0"/>
                    <a:pt x="233" y="39"/>
                    <a:pt x="156" y="117"/>
                  </a:cubicBezTo>
                  <a:cubicBezTo>
                    <a:pt x="1" y="272"/>
                    <a:pt x="1" y="520"/>
                    <a:pt x="156" y="675"/>
                  </a:cubicBezTo>
                  <a:lnTo>
                    <a:pt x="13030" y="13549"/>
                  </a:lnTo>
                  <a:lnTo>
                    <a:pt x="156" y="26423"/>
                  </a:lnTo>
                  <a:cubicBezTo>
                    <a:pt x="1" y="26578"/>
                    <a:pt x="1" y="26826"/>
                    <a:pt x="156" y="26981"/>
                  </a:cubicBezTo>
                  <a:cubicBezTo>
                    <a:pt x="218" y="27074"/>
                    <a:pt x="311" y="27105"/>
                    <a:pt x="435" y="27105"/>
                  </a:cubicBezTo>
                  <a:cubicBezTo>
                    <a:pt x="528" y="27105"/>
                    <a:pt x="621" y="27043"/>
                    <a:pt x="683" y="26981"/>
                  </a:cubicBezTo>
                  <a:lnTo>
                    <a:pt x="13588" y="14107"/>
                  </a:lnTo>
                  <a:lnTo>
                    <a:pt x="26462" y="26981"/>
                  </a:lnTo>
                  <a:cubicBezTo>
                    <a:pt x="26524" y="27074"/>
                    <a:pt x="26648" y="27105"/>
                    <a:pt x="26741" y="27105"/>
                  </a:cubicBezTo>
                  <a:cubicBezTo>
                    <a:pt x="26834" y="27105"/>
                    <a:pt x="26927" y="27043"/>
                    <a:pt x="27020" y="26981"/>
                  </a:cubicBezTo>
                  <a:cubicBezTo>
                    <a:pt x="27175" y="26826"/>
                    <a:pt x="27175" y="26578"/>
                    <a:pt x="27020" y="26423"/>
                  </a:cubicBezTo>
                  <a:lnTo>
                    <a:pt x="14115" y="13549"/>
                  </a:lnTo>
                  <a:lnTo>
                    <a:pt x="27020" y="675"/>
                  </a:lnTo>
                  <a:cubicBezTo>
                    <a:pt x="27175" y="520"/>
                    <a:pt x="27175" y="272"/>
                    <a:pt x="27020" y="117"/>
                  </a:cubicBezTo>
                  <a:cubicBezTo>
                    <a:pt x="26943" y="39"/>
                    <a:pt x="26842" y="0"/>
                    <a:pt x="26741" y="0"/>
                  </a:cubicBezTo>
                  <a:cubicBezTo>
                    <a:pt x="26640" y="0"/>
                    <a:pt x="26539" y="39"/>
                    <a:pt x="26462" y="117"/>
                  </a:cubicBezTo>
                  <a:lnTo>
                    <a:pt x="13588" y="12990"/>
                  </a:lnTo>
                  <a:lnTo>
                    <a:pt x="683" y="117"/>
                  </a:lnTo>
                  <a:cubicBezTo>
                    <a:pt x="605" y="39"/>
                    <a:pt x="512" y="0"/>
                    <a:pt x="4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2106525" y="5166650"/>
              <a:ext cx="19400" cy="306350"/>
            </a:xfrm>
            <a:custGeom>
              <a:rect b="b" l="l" r="r" t="t"/>
              <a:pathLst>
                <a:path extrusionOk="0" h="12254" w="776">
                  <a:moveTo>
                    <a:pt x="403" y="0"/>
                  </a:moveTo>
                  <a:cubicBezTo>
                    <a:pt x="186" y="0"/>
                    <a:pt x="0" y="187"/>
                    <a:pt x="0" y="404"/>
                  </a:cubicBezTo>
                  <a:lnTo>
                    <a:pt x="0" y="12254"/>
                  </a:lnTo>
                  <a:lnTo>
                    <a:pt x="776" y="12254"/>
                  </a:lnTo>
                  <a:lnTo>
                    <a:pt x="776" y="404"/>
                  </a:lnTo>
                  <a:cubicBezTo>
                    <a:pt x="776" y="187"/>
                    <a:pt x="589" y="0"/>
                    <a:pt x="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p:nvPr/>
          </p:nvSpPr>
          <p:spPr>
            <a:xfrm>
              <a:off x="2152275" y="5148225"/>
              <a:ext cx="339700" cy="324775"/>
            </a:xfrm>
            <a:custGeom>
              <a:rect b="b" l="l" r="r" t="t"/>
              <a:pathLst>
                <a:path extrusionOk="0" h="12991" w="13588">
                  <a:moveTo>
                    <a:pt x="435" y="1"/>
                  </a:moveTo>
                  <a:cubicBezTo>
                    <a:pt x="334" y="1"/>
                    <a:pt x="233" y="39"/>
                    <a:pt x="155" y="117"/>
                  </a:cubicBezTo>
                  <a:cubicBezTo>
                    <a:pt x="0" y="241"/>
                    <a:pt x="0" y="489"/>
                    <a:pt x="155" y="644"/>
                  </a:cubicBezTo>
                  <a:lnTo>
                    <a:pt x="12502" y="12991"/>
                  </a:lnTo>
                  <a:lnTo>
                    <a:pt x="13588" y="12991"/>
                  </a:lnTo>
                  <a:lnTo>
                    <a:pt x="714" y="117"/>
                  </a:lnTo>
                  <a:cubicBezTo>
                    <a:pt x="636" y="39"/>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p:nvPr/>
          </p:nvSpPr>
          <p:spPr>
            <a:xfrm>
              <a:off x="2491950" y="5148225"/>
              <a:ext cx="339725" cy="324775"/>
            </a:xfrm>
            <a:custGeom>
              <a:rect b="b" l="l" r="r" t="t"/>
              <a:pathLst>
                <a:path extrusionOk="0" h="12991" w="13589">
                  <a:moveTo>
                    <a:pt x="13169" y="1"/>
                  </a:moveTo>
                  <a:cubicBezTo>
                    <a:pt x="13076" y="1"/>
                    <a:pt x="12983" y="39"/>
                    <a:pt x="12906" y="117"/>
                  </a:cubicBezTo>
                  <a:lnTo>
                    <a:pt x="1" y="12991"/>
                  </a:lnTo>
                  <a:lnTo>
                    <a:pt x="1117" y="12991"/>
                  </a:lnTo>
                  <a:lnTo>
                    <a:pt x="13433" y="644"/>
                  </a:lnTo>
                  <a:cubicBezTo>
                    <a:pt x="13588" y="489"/>
                    <a:pt x="13588" y="241"/>
                    <a:pt x="13433" y="117"/>
                  </a:cubicBezTo>
                  <a:cubicBezTo>
                    <a:pt x="13355" y="39"/>
                    <a:pt x="13262" y="1"/>
                    <a:pt x="13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6"/>
            <p:cNvSpPr/>
            <p:nvPr/>
          </p:nvSpPr>
          <p:spPr>
            <a:xfrm>
              <a:off x="2858000" y="5166650"/>
              <a:ext cx="19425" cy="306350"/>
            </a:xfrm>
            <a:custGeom>
              <a:rect b="b" l="l" r="r" t="t"/>
              <a:pathLst>
                <a:path extrusionOk="0" h="12254" w="777">
                  <a:moveTo>
                    <a:pt x="404" y="0"/>
                  </a:moveTo>
                  <a:cubicBezTo>
                    <a:pt x="187" y="0"/>
                    <a:pt x="1" y="187"/>
                    <a:pt x="1" y="404"/>
                  </a:cubicBezTo>
                  <a:lnTo>
                    <a:pt x="1" y="12254"/>
                  </a:lnTo>
                  <a:lnTo>
                    <a:pt x="776" y="12254"/>
                  </a:lnTo>
                  <a:lnTo>
                    <a:pt x="776" y="404"/>
                  </a:lnTo>
                  <a:cubicBezTo>
                    <a:pt x="776" y="187"/>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
            <p:cNvSpPr/>
            <p:nvPr/>
          </p:nvSpPr>
          <p:spPr>
            <a:xfrm>
              <a:off x="3244225" y="5148225"/>
              <a:ext cx="338925" cy="324775"/>
            </a:xfrm>
            <a:custGeom>
              <a:rect b="b" l="l" r="r" t="t"/>
              <a:pathLst>
                <a:path extrusionOk="0" h="12991" w="13557">
                  <a:moveTo>
                    <a:pt x="13153" y="1"/>
                  </a:moveTo>
                  <a:cubicBezTo>
                    <a:pt x="13053" y="1"/>
                    <a:pt x="12952" y="39"/>
                    <a:pt x="12874" y="117"/>
                  </a:cubicBezTo>
                  <a:lnTo>
                    <a:pt x="0" y="12991"/>
                  </a:lnTo>
                  <a:lnTo>
                    <a:pt x="1086" y="12991"/>
                  </a:lnTo>
                  <a:lnTo>
                    <a:pt x="13433" y="644"/>
                  </a:lnTo>
                  <a:cubicBezTo>
                    <a:pt x="13557" y="489"/>
                    <a:pt x="13557" y="241"/>
                    <a:pt x="13433" y="117"/>
                  </a:cubicBezTo>
                  <a:cubicBezTo>
                    <a:pt x="13355" y="39"/>
                    <a:pt x="13254" y="1"/>
                    <a:pt x="13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
            <p:cNvSpPr/>
            <p:nvPr/>
          </p:nvSpPr>
          <p:spPr>
            <a:xfrm>
              <a:off x="2904550" y="5148225"/>
              <a:ext cx="339700" cy="324775"/>
            </a:xfrm>
            <a:custGeom>
              <a:rect b="b" l="l" r="r" t="t"/>
              <a:pathLst>
                <a:path extrusionOk="0" h="12991" w="13588">
                  <a:moveTo>
                    <a:pt x="419" y="1"/>
                  </a:moveTo>
                  <a:cubicBezTo>
                    <a:pt x="326" y="1"/>
                    <a:pt x="233" y="39"/>
                    <a:pt x="155" y="117"/>
                  </a:cubicBezTo>
                  <a:cubicBezTo>
                    <a:pt x="0" y="241"/>
                    <a:pt x="0" y="489"/>
                    <a:pt x="155" y="644"/>
                  </a:cubicBezTo>
                  <a:lnTo>
                    <a:pt x="12471" y="12991"/>
                  </a:lnTo>
                  <a:lnTo>
                    <a:pt x="13587" y="12991"/>
                  </a:lnTo>
                  <a:lnTo>
                    <a:pt x="682" y="117"/>
                  </a:lnTo>
                  <a:cubicBezTo>
                    <a:pt x="605" y="39"/>
                    <a:pt x="512" y="1"/>
                    <a:pt x="4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
            <p:cNvSpPr/>
            <p:nvPr/>
          </p:nvSpPr>
          <p:spPr>
            <a:xfrm>
              <a:off x="3610275" y="5166650"/>
              <a:ext cx="19425" cy="306350"/>
            </a:xfrm>
            <a:custGeom>
              <a:rect b="b" l="l" r="r" t="t"/>
              <a:pathLst>
                <a:path extrusionOk="0" h="12254" w="777">
                  <a:moveTo>
                    <a:pt x="373" y="0"/>
                  </a:moveTo>
                  <a:cubicBezTo>
                    <a:pt x="156" y="0"/>
                    <a:pt x="0" y="187"/>
                    <a:pt x="0" y="404"/>
                  </a:cubicBezTo>
                  <a:lnTo>
                    <a:pt x="0" y="12254"/>
                  </a:lnTo>
                  <a:lnTo>
                    <a:pt x="776" y="12254"/>
                  </a:lnTo>
                  <a:lnTo>
                    <a:pt x="776" y="404"/>
                  </a:lnTo>
                  <a:cubicBezTo>
                    <a:pt x="776" y="187"/>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p:nvPr/>
          </p:nvSpPr>
          <p:spPr>
            <a:xfrm>
              <a:off x="3656025" y="5148225"/>
              <a:ext cx="339725" cy="324775"/>
            </a:xfrm>
            <a:custGeom>
              <a:rect b="b" l="l" r="r" t="t"/>
              <a:pathLst>
                <a:path extrusionOk="0" h="12991" w="13589">
                  <a:moveTo>
                    <a:pt x="435" y="1"/>
                  </a:moveTo>
                  <a:cubicBezTo>
                    <a:pt x="334" y="1"/>
                    <a:pt x="233" y="39"/>
                    <a:pt x="156" y="117"/>
                  </a:cubicBezTo>
                  <a:cubicBezTo>
                    <a:pt x="1" y="241"/>
                    <a:pt x="1" y="489"/>
                    <a:pt x="156" y="644"/>
                  </a:cubicBezTo>
                  <a:lnTo>
                    <a:pt x="12502" y="12991"/>
                  </a:lnTo>
                  <a:lnTo>
                    <a:pt x="13588" y="12991"/>
                  </a:lnTo>
                  <a:lnTo>
                    <a:pt x="714" y="117"/>
                  </a:lnTo>
                  <a:cubicBezTo>
                    <a:pt x="637" y="39"/>
                    <a:pt x="536"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p:nvPr/>
          </p:nvSpPr>
          <p:spPr>
            <a:xfrm>
              <a:off x="3996500" y="5149000"/>
              <a:ext cx="338925" cy="324000"/>
            </a:xfrm>
            <a:custGeom>
              <a:rect b="b" l="l" r="r" t="t"/>
              <a:pathLst>
                <a:path extrusionOk="0" h="12960" w="13557">
                  <a:moveTo>
                    <a:pt x="13122" y="1"/>
                  </a:moveTo>
                  <a:cubicBezTo>
                    <a:pt x="13021" y="1"/>
                    <a:pt x="12921" y="39"/>
                    <a:pt x="12843" y="117"/>
                  </a:cubicBezTo>
                  <a:lnTo>
                    <a:pt x="0" y="12960"/>
                  </a:lnTo>
                  <a:lnTo>
                    <a:pt x="1086" y="12960"/>
                  </a:lnTo>
                  <a:lnTo>
                    <a:pt x="13401" y="644"/>
                  </a:lnTo>
                  <a:cubicBezTo>
                    <a:pt x="13557" y="489"/>
                    <a:pt x="13557" y="241"/>
                    <a:pt x="13401" y="117"/>
                  </a:cubicBezTo>
                  <a:cubicBezTo>
                    <a:pt x="13324" y="39"/>
                    <a:pt x="13223" y="1"/>
                    <a:pt x="131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p:nvPr/>
          </p:nvSpPr>
          <p:spPr>
            <a:xfrm>
              <a:off x="4361775" y="5166650"/>
              <a:ext cx="19400" cy="306350"/>
            </a:xfrm>
            <a:custGeom>
              <a:rect b="b" l="l" r="r" t="t"/>
              <a:pathLst>
                <a:path extrusionOk="0" h="12254" w="776">
                  <a:moveTo>
                    <a:pt x="404" y="0"/>
                  </a:moveTo>
                  <a:cubicBezTo>
                    <a:pt x="186" y="0"/>
                    <a:pt x="0" y="187"/>
                    <a:pt x="0" y="404"/>
                  </a:cubicBezTo>
                  <a:lnTo>
                    <a:pt x="0" y="12254"/>
                  </a:lnTo>
                  <a:lnTo>
                    <a:pt x="776" y="12254"/>
                  </a:lnTo>
                  <a:lnTo>
                    <a:pt x="776" y="404"/>
                  </a:lnTo>
                  <a:cubicBezTo>
                    <a:pt x="776" y="187"/>
                    <a:pt x="621" y="0"/>
                    <a:pt x="4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p:nvPr/>
          </p:nvSpPr>
          <p:spPr>
            <a:xfrm>
              <a:off x="4408300" y="5149000"/>
              <a:ext cx="338925" cy="324000"/>
            </a:xfrm>
            <a:custGeom>
              <a:rect b="b" l="l" r="r" t="t"/>
              <a:pathLst>
                <a:path extrusionOk="0" h="12960" w="13557">
                  <a:moveTo>
                    <a:pt x="408" y="1"/>
                  </a:moveTo>
                  <a:cubicBezTo>
                    <a:pt x="311" y="1"/>
                    <a:pt x="218" y="39"/>
                    <a:pt x="156" y="117"/>
                  </a:cubicBezTo>
                  <a:cubicBezTo>
                    <a:pt x="1" y="241"/>
                    <a:pt x="1" y="489"/>
                    <a:pt x="156" y="644"/>
                  </a:cubicBezTo>
                  <a:lnTo>
                    <a:pt x="12440" y="12960"/>
                  </a:lnTo>
                  <a:lnTo>
                    <a:pt x="13557" y="12960"/>
                  </a:lnTo>
                  <a:lnTo>
                    <a:pt x="683" y="117"/>
                  </a:lnTo>
                  <a:cubicBezTo>
                    <a:pt x="605" y="39"/>
                    <a:pt x="505"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p:nvPr/>
          </p:nvSpPr>
          <p:spPr>
            <a:xfrm>
              <a:off x="4747975" y="5148225"/>
              <a:ext cx="338950" cy="324775"/>
            </a:xfrm>
            <a:custGeom>
              <a:rect b="b" l="l" r="r" t="t"/>
              <a:pathLst>
                <a:path extrusionOk="0" h="12991" w="13558">
                  <a:moveTo>
                    <a:pt x="13154" y="1"/>
                  </a:moveTo>
                  <a:cubicBezTo>
                    <a:pt x="13053" y="1"/>
                    <a:pt x="12952" y="39"/>
                    <a:pt x="12875" y="117"/>
                  </a:cubicBezTo>
                  <a:lnTo>
                    <a:pt x="1" y="12991"/>
                  </a:lnTo>
                  <a:lnTo>
                    <a:pt x="1087" y="12991"/>
                  </a:lnTo>
                  <a:lnTo>
                    <a:pt x="13433" y="644"/>
                  </a:lnTo>
                  <a:cubicBezTo>
                    <a:pt x="13557" y="489"/>
                    <a:pt x="13557" y="241"/>
                    <a:pt x="13433" y="117"/>
                  </a:cubicBezTo>
                  <a:cubicBezTo>
                    <a:pt x="13356" y="39"/>
                    <a:pt x="13255" y="1"/>
                    <a:pt x="13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
            <p:cNvSpPr/>
            <p:nvPr/>
          </p:nvSpPr>
          <p:spPr>
            <a:xfrm>
              <a:off x="5114025" y="5166650"/>
              <a:ext cx="19425" cy="306350"/>
            </a:xfrm>
            <a:custGeom>
              <a:rect b="b" l="l" r="r" t="t"/>
              <a:pathLst>
                <a:path extrusionOk="0" h="12254" w="777">
                  <a:moveTo>
                    <a:pt x="373" y="0"/>
                  </a:moveTo>
                  <a:cubicBezTo>
                    <a:pt x="156" y="0"/>
                    <a:pt x="1" y="187"/>
                    <a:pt x="1" y="404"/>
                  </a:cubicBezTo>
                  <a:lnTo>
                    <a:pt x="1" y="12254"/>
                  </a:lnTo>
                  <a:lnTo>
                    <a:pt x="777" y="12254"/>
                  </a:lnTo>
                  <a:lnTo>
                    <a:pt x="777" y="404"/>
                  </a:lnTo>
                  <a:cubicBezTo>
                    <a:pt x="777" y="187"/>
                    <a:pt x="590"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p:nvPr/>
          </p:nvSpPr>
          <p:spPr>
            <a:xfrm>
              <a:off x="5159800" y="5148225"/>
              <a:ext cx="339700" cy="324775"/>
            </a:xfrm>
            <a:custGeom>
              <a:rect b="b" l="l" r="r" t="t"/>
              <a:pathLst>
                <a:path extrusionOk="0" h="12991" w="13588">
                  <a:moveTo>
                    <a:pt x="435" y="1"/>
                  </a:moveTo>
                  <a:cubicBezTo>
                    <a:pt x="334" y="1"/>
                    <a:pt x="233" y="39"/>
                    <a:pt x="155" y="117"/>
                  </a:cubicBezTo>
                  <a:cubicBezTo>
                    <a:pt x="0" y="241"/>
                    <a:pt x="0" y="489"/>
                    <a:pt x="155" y="644"/>
                  </a:cubicBezTo>
                  <a:lnTo>
                    <a:pt x="12502" y="12991"/>
                  </a:lnTo>
                  <a:lnTo>
                    <a:pt x="13588" y="12991"/>
                  </a:lnTo>
                  <a:lnTo>
                    <a:pt x="714" y="117"/>
                  </a:lnTo>
                  <a:cubicBezTo>
                    <a:pt x="636" y="39"/>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p:nvPr/>
          </p:nvSpPr>
          <p:spPr>
            <a:xfrm>
              <a:off x="5179950" y="5100725"/>
              <a:ext cx="319550" cy="19425"/>
            </a:xfrm>
            <a:custGeom>
              <a:rect b="b" l="l" r="r" t="t"/>
              <a:pathLst>
                <a:path extrusionOk="0" h="777" w="12782">
                  <a:moveTo>
                    <a:pt x="373" y="1"/>
                  </a:moveTo>
                  <a:cubicBezTo>
                    <a:pt x="156" y="1"/>
                    <a:pt x="1" y="187"/>
                    <a:pt x="1" y="404"/>
                  </a:cubicBezTo>
                  <a:cubicBezTo>
                    <a:pt x="1" y="621"/>
                    <a:pt x="156" y="776"/>
                    <a:pt x="373" y="776"/>
                  </a:cubicBezTo>
                  <a:lnTo>
                    <a:pt x="12782" y="776"/>
                  </a:lnTo>
                  <a:lnTo>
                    <a:pt x="12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5159800" y="4395950"/>
              <a:ext cx="339700" cy="677650"/>
            </a:xfrm>
            <a:custGeom>
              <a:rect b="b" l="l" r="r" t="t"/>
              <a:pathLst>
                <a:path extrusionOk="0" h="27106" w="13588">
                  <a:moveTo>
                    <a:pt x="435" y="1"/>
                  </a:moveTo>
                  <a:cubicBezTo>
                    <a:pt x="334" y="1"/>
                    <a:pt x="233" y="40"/>
                    <a:pt x="155" y="117"/>
                  </a:cubicBezTo>
                  <a:cubicBezTo>
                    <a:pt x="0" y="272"/>
                    <a:pt x="0" y="520"/>
                    <a:pt x="155" y="676"/>
                  </a:cubicBezTo>
                  <a:lnTo>
                    <a:pt x="13029" y="13549"/>
                  </a:lnTo>
                  <a:lnTo>
                    <a:pt x="155" y="26423"/>
                  </a:lnTo>
                  <a:cubicBezTo>
                    <a:pt x="0" y="26578"/>
                    <a:pt x="0" y="26827"/>
                    <a:pt x="155" y="26982"/>
                  </a:cubicBezTo>
                  <a:cubicBezTo>
                    <a:pt x="217" y="27075"/>
                    <a:pt x="310" y="27106"/>
                    <a:pt x="435" y="27106"/>
                  </a:cubicBezTo>
                  <a:cubicBezTo>
                    <a:pt x="528" y="27106"/>
                    <a:pt x="621" y="27044"/>
                    <a:pt x="714" y="26982"/>
                  </a:cubicBezTo>
                  <a:lnTo>
                    <a:pt x="13588" y="14108"/>
                  </a:lnTo>
                  <a:lnTo>
                    <a:pt x="13588" y="12991"/>
                  </a:lnTo>
                  <a:lnTo>
                    <a:pt x="714" y="117"/>
                  </a:lnTo>
                  <a:cubicBezTo>
                    <a:pt x="636" y="40"/>
                    <a:pt x="535" y="1"/>
                    <a:pt x="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5179950" y="4349225"/>
              <a:ext cx="319550" cy="19425"/>
            </a:xfrm>
            <a:custGeom>
              <a:rect b="b" l="l" r="r" t="t"/>
              <a:pathLst>
                <a:path extrusionOk="0" h="777" w="12782">
                  <a:moveTo>
                    <a:pt x="373" y="1"/>
                  </a:moveTo>
                  <a:cubicBezTo>
                    <a:pt x="156" y="1"/>
                    <a:pt x="1" y="187"/>
                    <a:pt x="1" y="373"/>
                  </a:cubicBezTo>
                  <a:cubicBezTo>
                    <a:pt x="1" y="590"/>
                    <a:pt x="156" y="776"/>
                    <a:pt x="373" y="776"/>
                  </a:cubicBezTo>
                  <a:lnTo>
                    <a:pt x="12782" y="776"/>
                  </a:lnTo>
                  <a:lnTo>
                    <a:pt x="12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5159800" y="3644475"/>
              <a:ext cx="339700" cy="676875"/>
            </a:xfrm>
            <a:custGeom>
              <a:rect b="b" l="l" r="r" t="t"/>
              <a:pathLst>
                <a:path extrusionOk="0" h="27075" w="13588">
                  <a:moveTo>
                    <a:pt x="435" y="0"/>
                  </a:moveTo>
                  <a:cubicBezTo>
                    <a:pt x="334" y="0"/>
                    <a:pt x="233" y="39"/>
                    <a:pt x="155" y="116"/>
                  </a:cubicBezTo>
                  <a:cubicBezTo>
                    <a:pt x="0" y="271"/>
                    <a:pt x="0" y="489"/>
                    <a:pt x="155" y="644"/>
                  </a:cubicBezTo>
                  <a:lnTo>
                    <a:pt x="13029" y="13549"/>
                  </a:lnTo>
                  <a:lnTo>
                    <a:pt x="155" y="26423"/>
                  </a:lnTo>
                  <a:cubicBezTo>
                    <a:pt x="0" y="26578"/>
                    <a:pt x="0" y="26826"/>
                    <a:pt x="155" y="26981"/>
                  </a:cubicBezTo>
                  <a:cubicBezTo>
                    <a:pt x="217" y="27043"/>
                    <a:pt x="341" y="27074"/>
                    <a:pt x="435" y="27074"/>
                  </a:cubicBezTo>
                  <a:cubicBezTo>
                    <a:pt x="528" y="27074"/>
                    <a:pt x="621" y="27043"/>
                    <a:pt x="714" y="26981"/>
                  </a:cubicBezTo>
                  <a:lnTo>
                    <a:pt x="13588" y="14076"/>
                  </a:lnTo>
                  <a:lnTo>
                    <a:pt x="13588" y="12990"/>
                  </a:lnTo>
                  <a:lnTo>
                    <a:pt x="714" y="116"/>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5179950" y="3596950"/>
              <a:ext cx="319550" cy="19425"/>
            </a:xfrm>
            <a:custGeom>
              <a:rect b="b" l="l" r="r" t="t"/>
              <a:pathLst>
                <a:path extrusionOk="0" h="777" w="12782">
                  <a:moveTo>
                    <a:pt x="373" y="1"/>
                  </a:moveTo>
                  <a:cubicBezTo>
                    <a:pt x="156" y="1"/>
                    <a:pt x="1" y="187"/>
                    <a:pt x="1" y="404"/>
                  </a:cubicBezTo>
                  <a:cubicBezTo>
                    <a:pt x="1" y="621"/>
                    <a:pt x="156" y="777"/>
                    <a:pt x="373" y="777"/>
                  </a:cubicBezTo>
                  <a:lnTo>
                    <a:pt x="12782" y="777"/>
                  </a:lnTo>
                  <a:lnTo>
                    <a:pt x="127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5159800" y="2892975"/>
              <a:ext cx="339700" cy="677650"/>
            </a:xfrm>
            <a:custGeom>
              <a:rect b="b" l="l" r="r" t="t"/>
              <a:pathLst>
                <a:path extrusionOk="0" h="27106" w="13588">
                  <a:moveTo>
                    <a:pt x="435" y="0"/>
                  </a:moveTo>
                  <a:cubicBezTo>
                    <a:pt x="334" y="0"/>
                    <a:pt x="233" y="39"/>
                    <a:pt x="155" y="117"/>
                  </a:cubicBezTo>
                  <a:cubicBezTo>
                    <a:pt x="0" y="272"/>
                    <a:pt x="0" y="520"/>
                    <a:pt x="155" y="675"/>
                  </a:cubicBezTo>
                  <a:lnTo>
                    <a:pt x="13029" y="13549"/>
                  </a:lnTo>
                  <a:lnTo>
                    <a:pt x="155" y="26423"/>
                  </a:lnTo>
                  <a:cubicBezTo>
                    <a:pt x="0" y="26578"/>
                    <a:pt x="0" y="26826"/>
                    <a:pt x="155" y="26981"/>
                  </a:cubicBezTo>
                  <a:cubicBezTo>
                    <a:pt x="217" y="27074"/>
                    <a:pt x="341" y="27105"/>
                    <a:pt x="435" y="27105"/>
                  </a:cubicBezTo>
                  <a:cubicBezTo>
                    <a:pt x="528" y="27105"/>
                    <a:pt x="621" y="27043"/>
                    <a:pt x="714" y="26981"/>
                  </a:cubicBezTo>
                  <a:lnTo>
                    <a:pt x="13588" y="14107"/>
                  </a:lnTo>
                  <a:lnTo>
                    <a:pt x="13588" y="12990"/>
                  </a:lnTo>
                  <a:lnTo>
                    <a:pt x="714" y="117"/>
                  </a:lnTo>
                  <a:cubicBezTo>
                    <a:pt x="636" y="39"/>
                    <a:pt x="535" y="0"/>
                    <a:pt x="4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2152275" y="238125"/>
              <a:ext cx="679400" cy="324950"/>
            </a:xfrm>
            <a:custGeom>
              <a:rect b="b" l="l" r="r" t="t"/>
              <a:pathLst>
                <a:path extrusionOk="0" h="12998" w="27176">
                  <a:moveTo>
                    <a:pt x="12502" y="0"/>
                  </a:moveTo>
                  <a:lnTo>
                    <a:pt x="155" y="12347"/>
                  </a:lnTo>
                  <a:cubicBezTo>
                    <a:pt x="0" y="12502"/>
                    <a:pt x="0" y="12750"/>
                    <a:pt x="155" y="12874"/>
                  </a:cubicBezTo>
                  <a:cubicBezTo>
                    <a:pt x="248" y="12967"/>
                    <a:pt x="342" y="12998"/>
                    <a:pt x="435" y="12998"/>
                  </a:cubicBezTo>
                  <a:cubicBezTo>
                    <a:pt x="528" y="12998"/>
                    <a:pt x="652" y="12967"/>
                    <a:pt x="714" y="12874"/>
                  </a:cubicBezTo>
                  <a:lnTo>
                    <a:pt x="13588" y="0"/>
                  </a:lnTo>
                  <a:close/>
                  <a:moveTo>
                    <a:pt x="13588" y="0"/>
                  </a:moveTo>
                  <a:lnTo>
                    <a:pt x="26493" y="12905"/>
                  </a:lnTo>
                  <a:cubicBezTo>
                    <a:pt x="26555" y="12967"/>
                    <a:pt x="26648" y="12998"/>
                    <a:pt x="26741" y="12998"/>
                  </a:cubicBezTo>
                  <a:cubicBezTo>
                    <a:pt x="26865" y="12998"/>
                    <a:pt x="26958" y="12967"/>
                    <a:pt x="27020" y="12905"/>
                  </a:cubicBezTo>
                  <a:cubicBezTo>
                    <a:pt x="27175" y="12750"/>
                    <a:pt x="27175" y="12502"/>
                    <a:pt x="27020" y="12347"/>
                  </a:cubicBezTo>
                  <a:lnTo>
                    <a:pt x="146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lac">
  <p:cSld name="TITLE_1">
    <p:bg>
      <p:bgPr>
        <a:solidFill>
          <a:schemeClr val="accent2"/>
        </a:solidFill>
      </p:bgPr>
    </p:bg>
    <p:spTree>
      <p:nvGrpSpPr>
        <p:cNvPr id="377" name="Shape 377"/>
        <p:cNvGrpSpPr/>
        <p:nvPr/>
      </p:nvGrpSpPr>
      <p:grpSpPr>
        <a:xfrm>
          <a:off x="0" y="0"/>
          <a:ext cx="0" cy="0"/>
          <a:chOff x="0" y="0"/>
          <a:chExt cx="0" cy="0"/>
        </a:xfrm>
      </p:grpSpPr>
      <p:sp>
        <p:nvSpPr>
          <p:cNvPr id="378" name="Google Shape;378;p17"/>
          <p:cNvSpPr txBox="1"/>
          <p:nvPr>
            <p:ph type="ctrTitle"/>
          </p:nvPr>
        </p:nvSpPr>
        <p:spPr>
          <a:xfrm>
            <a:off x="311700" y="3312725"/>
            <a:ext cx="8520600" cy="8715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379" name="Google Shape;379;p17"/>
          <p:cNvSpPr txBox="1"/>
          <p:nvPr>
            <p:ph idx="1" type="subTitle"/>
          </p:nvPr>
        </p:nvSpPr>
        <p:spPr>
          <a:xfrm>
            <a:off x="311700" y="4220925"/>
            <a:ext cx="85206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380" name="Google Shape;380;p17"/>
          <p:cNvGrpSpPr/>
          <p:nvPr/>
        </p:nvGrpSpPr>
        <p:grpSpPr>
          <a:xfrm>
            <a:off x="448057" y="445024"/>
            <a:ext cx="1348454" cy="228607"/>
            <a:chOff x="238125" y="2255475"/>
            <a:chExt cx="7071075" cy="1198150"/>
          </a:xfrm>
        </p:grpSpPr>
        <p:sp>
          <p:nvSpPr>
            <p:cNvPr id="381" name="Google Shape;381;p17"/>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7"/>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7"/>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7"/>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17"/>
          <p:cNvSpPr/>
          <p:nvPr>
            <p:ph idx="2" type="pic"/>
          </p:nvPr>
        </p:nvSpPr>
        <p:spPr>
          <a:xfrm>
            <a:off x="2578600" y="-7100"/>
            <a:ext cx="6565500" cy="30252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archment">
  <p:cSld name="TITLE_1_1">
    <p:bg>
      <p:bgPr>
        <a:solidFill>
          <a:schemeClr val="dk2"/>
        </a:solidFill>
      </p:bgPr>
    </p:bg>
    <p:spTree>
      <p:nvGrpSpPr>
        <p:cNvPr id="390" name="Shape 390"/>
        <p:cNvGrpSpPr/>
        <p:nvPr/>
      </p:nvGrpSpPr>
      <p:grpSpPr>
        <a:xfrm>
          <a:off x="0" y="0"/>
          <a:ext cx="0" cy="0"/>
          <a:chOff x="0" y="0"/>
          <a:chExt cx="0" cy="0"/>
        </a:xfrm>
      </p:grpSpPr>
      <p:sp>
        <p:nvSpPr>
          <p:cNvPr id="391" name="Google Shape;391;p18"/>
          <p:cNvSpPr txBox="1"/>
          <p:nvPr>
            <p:ph type="ctrTitle"/>
          </p:nvPr>
        </p:nvSpPr>
        <p:spPr>
          <a:xfrm>
            <a:off x="311700" y="424850"/>
            <a:ext cx="8520600" cy="8715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392" name="Google Shape;392;p18"/>
          <p:cNvSpPr txBox="1"/>
          <p:nvPr>
            <p:ph idx="1" type="subTitle"/>
          </p:nvPr>
        </p:nvSpPr>
        <p:spPr>
          <a:xfrm>
            <a:off x="311700" y="1333050"/>
            <a:ext cx="85206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93" name="Google Shape;393;p18"/>
          <p:cNvSpPr/>
          <p:nvPr>
            <p:ph idx="2" type="pic"/>
          </p:nvPr>
        </p:nvSpPr>
        <p:spPr>
          <a:xfrm>
            <a:off x="0" y="2118300"/>
            <a:ext cx="6565500" cy="3025200"/>
          </a:xfrm>
          <a:prstGeom prst="rect">
            <a:avLst/>
          </a:prstGeom>
          <a:noFill/>
          <a:ln>
            <a:noFill/>
          </a:ln>
        </p:spPr>
      </p:sp>
      <p:grpSp>
        <p:nvGrpSpPr>
          <p:cNvPr id="394" name="Google Shape;394;p18"/>
          <p:cNvGrpSpPr/>
          <p:nvPr/>
        </p:nvGrpSpPr>
        <p:grpSpPr>
          <a:xfrm>
            <a:off x="7180673" y="4475024"/>
            <a:ext cx="1348454" cy="228607"/>
            <a:chOff x="238125" y="2255475"/>
            <a:chExt cx="7071075" cy="1198150"/>
          </a:xfrm>
        </p:grpSpPr>
        <p:sp>
          <p:nvSpPr>
            <p:cNvPr id="395" name="Google Shape;395;p18"/>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8"/>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secHead">
  <p:cSld name="SECTION_HEADER">
    <p:bg>
      <p:bgPr>
        <a:solidFill>
          <a:schemeClr val="dk2"/>
        </a:solidFill>
      </p:bgPr>
    </p:bg>
    <p:spTree>
      <p:nvGrpSpPr>
        <p:cNvPr id="403" name="Shape 403"/>
        <p:cNvGrpSpPr/>
        <p:nvPr/>
      </p:nvGrpSpPr>
      <p:grpSpPr>
        <a:xfrm>
          <a:off x="0" y="0"/>
          <a:ext cx="0" cy="0"/>
          <a:chOff x="0" y="0"/>
          <a:chExt cx="0" cy="0"/>
        </a:xfrm>
      </p:grpSpPr>
      <p:sp>
        <p:nvSpPr>
          <p:cNvPr id="404" name="Google Shape;404;p19"/>
          <p:cNvSpPr txBox="1"/>
          <p:nvPr>
            <p:ph type="title"/>
          </p:nvPr>
        </p:nvSpPr>
        <p:spPr>
          <a:xfrm>
            <a:off x="4434850" y="445025"/>
            <a:ext cx="4267200" cy="620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5" name="Google Shape;405;p19"/>
          <p:cNvSpPr/>
          <p:nvPr>
            <p:ph idx="2" type="pic"/>
          </p:nvPr>
        </p:nvSpPr>
        <p:spPr>
          <a:xfrm>
            <a:off x="448050" y="-7100"/>
            <a:ext cx="3048000" cy="4710900"/>
          </a:xfrm>
          <a:prstGeom prst="rect">
            <a:avLst/>
          </a:prstGeom>
          <a:noFill/>
          <a:ln>
            <a:noFill/>
          </a:ln>
        </p:spPr>
      </p:sp>
      <p:sp>
        <p:nvSpPr>
          <p:cNvPr id="406" name="Google Shape;406;p19"/>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07" name="Google Shape;407;p19"/>
          <p:cNvSpPr/>
          <p:nvPr/>
        </p:nvSpPr>
        <p:spPr>
          <a:xfrm>
            <a:off x="8599932" y="3078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 name="Google Shape;408;p19"/>
          <p:cNvSpPr txBox="1"/>
          <p:nvPr>
            <p:ph idx="1" type="body"/>
          </p:nvPr>
        </p:nvSpPr>
        <p:spPr>
          <a:xfrm>
            <a:off x="4434850" y="1504075"/>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Left" type="tx">
  <p:cSld name="TITLE_AND_BODY">
    <p:bg>
      <p:bgPr>
        <a:solidFill>
          <a:schemeClr val="dk2"/>
        </a:solidFill>
      </p:bgPr>
    </p:bg>
    <p:spTree>
      <p:nvGrpSpPr>
        <p:cNvPr id="409" name="Shape 409"/>
        <p:cNvGrpSpPr/>
        <p:nvPr/>
      </p:nvGrpSpPr>
      <p:grpSpPr>
        <a:xfrm>
          <a:off x="0" y="0"/>
          <a:ext cx="0" cy="0"/>
          <a:chOff x="0" y="0"/>
          <a:chExt cx="0" cy="0"/>
        </a:xfrm>
      </p:grpSpPr>
      <p:sp>
        <p:nvSpPr>
          <p:cNvPr id="410" name="Google Shape;410;p20"/>
          <p:cNvSpPr txBox="1"/>
          <p:nvPr>
            <p:ph idx="1" type="body"/>
          </p:nvPr>
        </p:nvSpPr>
        <p:spPr>
          <a:xfrm>
            <a:off x="31170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411" name="Google Shape;411;p20"/>
          <p:cNvSpPr txBox="1"/>
          <p:nvPr>
            <p:ph type="title"/>
          </p:nvPr>
        </p:nvSpPr>
        <p:spPr>
          <a:xfrm>
            <a:off x="31170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2" name="Google Shape;412;p20"/>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3" name="Google Shape;413;p20"/>
          <p:cNvSpPr/>
          <p:nvPr>
            <p:ph idx="2" type="pic"/>
          </p:nvPr>
        </p:nvSpPr>
        <p:spPr>
          <a:xfrm>
            <a:off x="4709150" y="667050"/>
            <a:ext cx="4434900" cy="4476600"/>
          </a:xfrm>
          <a:prstGeom prst="rect">
            <a:avLst/>
          </a:prstGeom>
          <a:noFill/>
          <a:ln>
            <a:noFill/>
          </a:ln>
        </p:spPr>
      </p:sp>
      <p:sp>
        <p:nvSpPr>
          <p:cNvPr id="414" name="Google Shape;414;p20"/>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Left (Dark)">
  <p:cSld name="TITLE_AND_BODY_4">
    <p:bg>
      <p:bgPr>
        <a:solidFill>
          <a:schemeClr val="lt2"/>
        </a:solidFill>
      </p:bgPr>
    </p:bg>
    <p:spTree>
      <p:nvGrpSpPr>
        <p:cNvPr id="415" name="Shape 415"/>
        <p:cNvGrpSpPr/>
        <p:nvPr/>
      </p:nvGrpSpPr>
      <p:grpSpPr>
        <a:xfrm>
          <a:off x="0" y="0"/>
          <a:ext cx="0" cy="0"/>
          <a:chOff x="0" y="0"/>
          <a:chExt cx="0" cy="0"/>
        </a:xfrm>
      </p:grpSpPr>
      <p:sp>
        <p:nvSpPr>
          <p:cNvPr id="416" name="Google Shape;416;p21"/>
          <p:cNvSpPr txBox="1"/>
          <p:nvPr>
            <p:ph idx="1" type="body"/>
          </p:nvPr>
        </p:nvSpPr>
        <p:spPr>
          <a:xfrm>
            <a:off x="31170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Clr>
                <a:schemeClr val="accent6"/>
              </a:buClr>
              <a:buSzPts val="1400"/>
              <a:buChar char="/"/>
              <a:defRPr sz="1400">
                <a:solidFill>
                  <a:schemeClr val="lt1"/>
                </a:solidFill>
              </a:defRPr>
            </a:lvl1pPr>
            <a:lvl2pPr indent="-317500" lvl="1" marL="914400">
              <a:spcBef>
                <a:spcPts val="1000"/>
              </a:spcBef>
              <a:spcAft>
                <a:spcPts val="0"/>
              </a:spcAft>
              <a:buClr>
                <a:schemeClr val="accent6"/>
              </a:buClr>
              <a:buSzPts val="1400"/>
              <a:buChar char="•"/>
              <a:defRPr sz="1400">
                <a:solidFill>
                  <a:schemeClr val="lt1"/>
                </a:solidFill>
              </a:defRPr>
            </a:lvl2pPr>
            <a:lvl3pPr indent="-317500" lvl="2" marL="1371600">
              <a:spcBef>
                <a:spcPts val="1000"/>
              </a:spcBef>
              <a:spcAft>
                <a:spcPts val="0"/>
              </a:spcAft>
              <a:buClr>
                <a:schemeClr val="accent6"/>
              </a:buClr>
              <a:buSzPts val="1400"/>
              <a:buChar char="•"/>
              <a:defRPr sz="1400">
                <a:solidFill>
                  <a:schemeClr val="lt1"/>
                </a:solidFill>
              </a:defRPr>
            </a:lvl3pPr>
            <a:lvl4pPr indent="-317500" lvl="3" marL="1828800">
              <a:spcBef>
                <a:spcPts val="1000"/>
              </a:spcBef>
              <a:spcAft>
                <a:spcPts val="0"/>
              </a:spcAft>
              <a:buClr>
                <a:schemeClr val="accent6"/>
              </a:buClr>
              <a:buSzPts val="1400"/>
              <a:buChar char="•"/>
              <a:defRPr sz="1400">
                <a:solidFill>
                  <a:schemeClr val="lt1"/>
                </a:solidFill>
              </a:defRPr>
            </a:lvl4pPr>
            <a:lvl5pPr indent="-317500" lvl="4" marL="2286000">
              <a:spcBef>
                <a:spcPts val="1000"/>
              </a:spcBef>
              <a:spcAft>
                <a:spcPts val="0"/>
              </a:spcAft>
              <a:buClr>
                <a:schemeClr val="accent6"/>
              </a:buClr>
              <a:buSzPts val="1400"/>
              <a:buChar char="•"/>
              <a:defRPr sz="1400">
                <a:solidFill>
                  <a:schemeClr val="lt1"/>
                </a:solidFill>
              </a:defRPr>
            </a:lvl5pPr>
            <a:lvl6pPr indent="-317500" lvl="5" marL="2743200">
              <a:spcBef>
                <a:spcPts val="1000"/>
              </a:spcBef>
              <a:spcAft>
                <a:spcPts val="0"/>
              </a:spcAft>
              <a:buClr>
                <a:schemeClr val="accent6"/>
              </a:buClr>
              <a:buSzPts val="1400"/>
              <a:buChar char="•"/>
              <a:defRPr sz="1400">
                <a:solidFill>
                  <a:schemeClr val="lt1"/>
                </a:solidFill>
              </a:defRPr>
            </a:lvl6pPr>
            <a:lvl7pPr indent="-317500" lvl="6" marL="3200400">
              <a:spcBef>
                <a:spcPts val="1000"/>
              </a:spcBef>
              <a:spcAft>
                <a:spcPts val="0"/>
              </a:spcAft>
              <a:buClr>
                <a:schemeClr val="accent6"/>
              </a:buClr>
              <a:buSzPts val="1400"/>
              <a:buChar char="•"/>
              <a:defRPr sz="1400">
                <a:solidFill>
                  <a:schemeClr val="lt1"/>
                </a:solidFill>
              </a:defRPr>
            </a:lvl7pPr>
            <a:lvl8pPr indent="-317500" lvl="7" marL="3657600">
              <a:spcBef>
                <a:spcPts val="1000"/>
              </a:spcBef>
              <a:spcAft>
                <a:spcPts val="0"/>
              </a:spcAft>
              <a:buClr>
                <a:schemeClr val="accent6"/>
              </a:buClr>
              <a:buSzPts val="1400"/>
              <a:buChar char="•"/>
              <a:defRPr sz="1400">
                <a:solidFill>
                  <a:schemeClr val="lt1"/>
                </a:solidFill>
              </a:defRPr>
            </a:lvl8pPr>
            <a:lvl9pPr indent="-317500" lvl="8" marL="4114800">
              <a:spcBef>
                <a:spcPts val="1000"/>
              </a:spcBef>
              <a:spcAft>
                <a:spcPts val="1000"/>
              </a:spcAft>
              <a:buClr>
                <a:schemeClr val="accent6"/>
              </a:buClr>
              <a:buSzPts val="1400"/>
              <a:buChar char="•"/>
              <a:defRPr sz="1400">
                <a:solidFill>
                  <a:schemeClr val="lt1"/>
                </a:solidFill>
              </a:defRPr>
            </a:lvl9pPr>
          </a:lstStyle>
          <a:p/>
        </p:txBody>
      </p:sp>
      <p:sp>
        <p:nvSpPr>
          <p:cNvPr id="417" name="Google Shape;417;p21"/>
          <p:cNvSpPr txBox="1"/>
          <p:nvPr>
            <p:ph type="title"/>
          </p:nvPr>
        </p:nvSpPr>
        <p:spPr>
          <a:xfrm>
            <a:off x="31170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418" name="Google Shape;418;p21"/>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9" name="Google Shape;419;p21"/>
          <p:cNvSpPr/>
          <p:nvPr>
            <p:ph idx="2" type="pic"/>
          </p:nvPr>
        </p:nvSpPr>
        <p:spPr>
          <a:xfrm>
            <a:off x="4709150" y="667050"/>
            <a:ext cx="4434900" cy="4476600"/>
          </a:xfrm>
          <a:prstGeom prst="rect">
            <a:avLst/>
          </a:prstGeom>
          <a:noFill/>
          <a:ln>
            <a:noFill/>
          </a:ln>
        </p:spPr>
      </p:sp>
      <p:sp>
        <p:nvSpPr>
          <p:cNvPr id="420" name="Google Shape;420;p21"/>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Right">
  <p:cSld name="TITLE_AND_BODY_3">
    <p:bg>
      <p:bgPr>
        <a:solidFill>
          <a:schemeClr val="dk2"/>
        </a:solidFill>
      </p:bgPr>
    </p:bg>
    <p:spTree>
      <p:nvGrpSpPr>
        <p:cNvPr id="421" name="Shape 421"/>
        <p:cNvGrpSpPr/>
        <p:nvPr/>
      </p:nvGrpSpPr>
      <p:grpSpPr>
        <a:xfrm>
          <a:off x="0" y="0"/>
          <a:ext cx="0" cy="0"/>
          <a:chOff x="0" y="0"/>
          <a:chExt cx="0" cy="0"/>
        </a:xfrm>
      </p:grpSpPr>
      <p:sp>
        <p:nvSpPr>
          <p:cNvPr id="422" name="Google Shape;422;p22"/>
          <p:cNvSpPr/>
          <p:nvPr>
            <p:ph idx="2" type="pic"/>
          </p:nvPr>
        </p:nvSpPr>
        <p:spPr>
          <a:xfrm>
            <a:off x="0" y="0"/>
            <a:ext cx="4434900" cy="4476600"/>
          </a:xfrm>
          <a:prstGeom prst="rect">
            <a:avLst/>
          </a:prstGeom>
          <a:noFill/>
          <a:ln>
            <a:noFill/>
          </a:ln>
        </p:spPr>
      </p:sp>
      <p:sp>
        <p:nvSpPr>
          <p:cNvPr id="423" name="Google Shape;423;p22"/>
          <p:cNvSpPr txBox="1"/>
          <p:nvPr>
            <p:ph idx="1" type="body"/>
          </p:nvPr>
        </p:nvSpPr>
        <p:spPr>
          <a:xfrm>
            <a:off x="470915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424" name="Google Shape;424;p22"/>
          <p:cNvSpPr txBox="1"/>
          <p:nvPr>
            <p:ph type="title"/>
          </p:nvPr>
        </p:nvSpPr>
        <p:spPr>
          <a:xfrm>
            <a:off x="470915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25" name="Google Shape;425;p22"/>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6" name="Google Shape;426;p22"/>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Right (Dark)">
  <p:cSld name="TITLE_AND_BODY_3_1">
    <p:bg>
      <p:bgPr>
        <a:solidFill>
          <a:schemeClr val="dk1"/>
        </a:solidFill>
      </p:bgPr>
    </p:bg>
    <p:spTree>
      <p:nvGrpSpPr>
        <p:cNvPr id="427" name="Shape 427"/>
        <p:cNvGrpSpPr/>
        <p:nvPr/>
      </p:nvGrpSpPr>
      <p:grpSpPr>
        <a:xfrm>
          <a:off x="0" y="0"/>
          <a:ext cx="0" cy="0"/>
          <a:chOff x="0" y="0"/>
          <a:chExt cx="0" cy="0"/>
        </a:xfrm>
      </p:grpSpPr>
      <p:sp>
        <p:nvSpPr>
          <p:cNvPr id="428" name="Google Shape;428;p23"/>
          <p:cNvSpPr/>
          <p:nvPr>
            <p:ph idx="2" type="pic"/>
          </p:nvPr>
        </p:nvSpPr>
        <p:spPr>
          <a:xfrm>
            <a:off x="0" y="0"/>
            <a:ext cx="4434900" cy="4476600"/>
          </a:xfrm>
          <a:prstGeom prst="rect">
            <a:avLst/>
          </a:prstGeom>
          <a:noFill/>
          <a:ln>
            <a:noFill/>
          </a:ln>
        </p:spPr>
      </p:sp>
      <p:sp>
        <p:nvSpPr>
          <p:cNvPr id="429" name="Google Shape;429;p23"/>
          <p:cNvSpPr txBox="1"/>
          <p:nvPr>
            <p:ph idx="1" type="body"/>
          </p:nvPr>
        </p:nvSpPr>
        <p:spPr>
          <a:xfrm>
            <a:off x="470915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Clr>
                <a:schemeClr val="accent6"/>
              </a:buClr>
              <a:buSzPts val="1400"/>
              <a:buChar char="/"/>
              <a:defRPr sz="1400">
                <a:solidFill>
                  <a:schemeClr val="lt1"/>
                </a:solidFill>
              </a:defRPr>
            </a:lvl1pPr>
            <a:lvl2pPr indent="-317500" lvl="1" marL="914400">
              <a:spcBef>
                <a:spcPts val="1000"/>
              </a:spcBef>
              <a:spcAft>
                <a:spcPts val="0"/>
              </a:spcAft>
              <a:buClr>
                <a:schemeClr val="accent6"/>
              </a:buClr>
              <a:buSzPts val="1400"/>
              <a:buChar char="•"/>
              <a:defRPr sz="1400">
                <a:solidFill>
                  <a:schemeClr val="lt1"/>
                </a:solidFill>
              </a:defRPr>
            </a:lvl2pPr>
            <a:lvl3pPr indent="-317500" lvl="2" marL="1371600">
              <a:spcBef>
                <a:spcPts val="1000"/>
              </a:spcBef>
              <a:spcAft>
                <a:spcPts val="0"/>
              </a:spcAft>
              <a:buClr>
                <a:schemeClr val="accent6"/>
              </a:buClr>
              <a:buSzPts val="1400"/>
              <a:buChar char="•"/>
              <a:defRPr sz="1400">
                <a:solidFill>
                  <a:schemeClr val="lt1"/>
                </a:solidFill>
              </a:defRPr>
            </a:lvl3pPr>
            <a:lvl4pPr indent="-317500" lvl="3" marL="1828800">
              <a:spcBef>
                <a:spcPts val="1000"/>
              </a:spcBef>
              <a:spcAft>
                <a:spcPts val="0"/>
              </a:spcAft>
              <a:buClr>
                <a:schemeClr val="accent6"/>
              </a:buClr>
              <a:buSzPts val="1400"/>
              <a:buChar char="•"/>
              <a:defRPr sz="1400">
                <a:solidFill>
                  <a:schemeClr val="lt1"/>
                </a:solidFill>
              </a:defRPr>
            </a:lvl4pPr>
            <a:lvl5pPr indent="-317500" lvl="4" marL="2286000">
              <a:spcBef>
                <a:spcPts val="1000"/>
              </a:spcBef>
              <a:spcAft>
                <a:spcPts val="0"/>
              </a:spcAft>
              <a:buClr>
                <a:schemeClr val="accent6"/>
              </a:buClr>
              <a:buSzPts val="1400"/>
              <a:buChar char="•"/>
              <a:defRPr sz="1400">
                <a:solidFill>
                  <a:schemeClr val="lt1"/>
                </a:solidFill>
              </a:defRPr>
            </a:lvl5pPr>
            <a:lvl6pPr indent="-317500" lvl="5" marL="2743200">
              <a:spcBef>
                <a:spcPts val="1000"/>
              </a:spcBef>
              <a:spcAft>
                <a:spcPts val="0"/>
              </a:spcAft>
              <a:buClr>
                <a:schemeClr val="accent6"/>
              </a:buClr>
              <a:buSzPts val="1400"/>
              <a:buChar char="•"/>
              <a:defRPr sz="1400">
                <a:solidFill>
                  <a:schemeClr val="lt1"/>
                </a:solidFill>
              </a:defRPr>
            </a:lvl6pPr>
            <a:lvl7pPr indent="-317500" lvl="6" marL="3200400">
              <a:spcBef>
                <a:spcPts val="1000"/>
              </a:spcBef>
              <a:spcAft>
                <a:spcPts val="0"/>
              </a:spcAft>
              <a:buClr>
                <a:schemeClr val="accent6"/>
              </a:buClr>
              <a:buSzPts val="1400"/>
              <a:buChar char="•"/>
              <a:defRPr sz="1400">
                <a:solidFill>
                  <a:schemeClr val="lt1"/>
                </a:solidFill>
              </a:defRPr>
            </a:lvl7pPr>
            <a:lvl8pPr indent="-317500" lvl="7" marL="3657600">
              <a:spcBef>
                <a:spcPts val="1000"/>
              </a:spcBef>
              <a:spcAft>
                <a:spcPts val="0"/>
              </a:spcAft>
              <a:buClr>
                <a:schemeClr val="accent6"/>
              </a:buClr>
              <a:buSzPts val="1400"/>
              <a:buChar char="•"/>
              <a:defRPr sz="1400">
                <a:solidFill>
                  <a:schemeClr val="lt1"/>
                </a:solidFill>
              </a:defRPr>
            </a:lvl8pPr>
            <a:lvl9pPr indent="-317500" lvl="8" marL="4114800">
              <a:spcBef>
                <a:spcPts val="1000"/>
              </a:spcBef>
              <a:spcAft>
                <a:spcPts val="1000"/>
              </a:spcAft>
              <a:buClr>
                <a:schemeClr val="accent6"/>
              </a:buClr>
              <a:buSzPts val="1400"/>
              <a:buChar char="•"/>
              <a:defRPr sz="1400">
                <a:solidFill>
                  <a:schemeClr val="lt1"/>
                </a:solidFill>
              </a:defRPr>
            </a:lvl9pPr>
          </a:lstStyle>
          <a:p/>
        </p:txBody>
      </p:sp>
      <p:sp>
        <p:nvSpPr>
          <p:cNvPr id="430" name="Google Shape;430;p23"/>
          <p:cNvSpPr txBox="1"/>
          <p:nvPr>
            <p:ph type="title"/>
          </p:nvPr>
        </p:nvSpPr>
        <p:spPr>
          <a:xfrm>
            <a:off x="470915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431" name="Google Shape;431;p23"/>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23"/>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TITLE_AND_BODY_2_1">
    <p:bg>
      <p:bgPr>
        <a:solidFill>
          <a:schemeClr val="dk2"/>
        </a:solidFill>
      </p:bgPr>
    </p:bg>
    <p:spTree>
      <p:nvGrpSpPr>
        <p:cNvPr id="433" name="Shape 433"/>
        <p:cNvGrpSpPr/>
        <p:nvPr/>
      </p:nvGrpSpPr>
      <p:grpSpPr>
        <a:xfrm>
          <a:off x="0" y="0"/>
          <a:ext cx="0" cy="0"/>
          <a:chOff x="0" y="0"/>
          <a:chExt cx="0" cy="0"/>
        </a:xfrm>
      </p:grpSpPr>
      <p:sp>
        <p:nvSpPr>
          <p:cNvPr id="434" name="Google Shape;434;p24"/>
          <p:cNvSpPr txBox="1"/>
          <p:nvPr>
            <p:ph idx="1" type="body"/>
          </p:nvPr>
        </p:nvSpPr>
        <p:spPr>
          <a:xfrm>
            <a:off x="311700" y="1360350"/>
            <a:ext cx="85206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435" name="Google Shape;435;p2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36" name="Google Shape;436;p24"/>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7" name="Google Shape;437;p24"/>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ITLE_AND_BODY_2">
    <p:bg>
      <p:bgPr>
        <a:solidFill>
          <a:schemeClr val="dk2"/>
        </a:solidFill>
      </p:bgPr>
    </p:bg>
    <p:spTree>
      <p:nvGrpSpPr>
        <p:cNvPr id="438" name="Shape 438"/>
        <p:cNvGrpSpPr/>
        <p:nvPr/>
      </p:nvGrpSpPr>
      <p:grpSpPr>
        <a:xfrm>
          <a:off x="0" y="0"/>
          <a:ext cx="0" cy="0"/>
          <a:chOff x="0" y="0"/>
          <a:chExt cx="0" cy="0"/>
        </a:xfrm>
      </p:grpSpPr>
      <p:sp>
        <p:nvSpPr>
          <p:cNvPr id="439" name="Google Shape;439;p25"/>
          <p:cNvSpPr txBox="1"/>
          <p:nvPr>
            <p:ph idx="1" type="body"/>
          </p:nvPr>
        </p:nvSpPr>
        <p:spPr>
          <a:xfrm>
            <a:off x="31170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440" name="Google Shape;440;p2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41" name="Google Shape;441;p25"/>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2" name="Google Shape;442;p25"/>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 name="Google Shape;443;p25"/>
          <p:cNvSpPr txBox="1"/>
          <p:nvPr>
            <p:ph idx="2" type="body"/>
          </p:nvPr>
        </p:nvSpPr>
        <p:spPr>
          <a:xfrm>
            <a:off x="470915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Pine">
  <p:cSld name="TITLE_AND_BODY_2_2">
    <p:bg>
      <p:bgPr>
        <a:solidFill>
          <a:schemeClr val="accent3"/>
        </a:solidFill>
      </p:bgPr>
    </p:bg>
    <p:spTree>
      <p:nvGrpSpPr>
        <p:cNvPr id="444" name="Shape 444"/>
        <p:cNvGrpSpPr/>
        <p:nvPr/>
      </p:nvGrpSpPr>
      <p:grpSpPr>
        <a:xfrm>
          <a:off x="0" y="0"/>
          <a:ext cx="0" cy="0"/>
          <a:chOff x="0" y="0"/>
          <a:chExt cx="0" cy="0"/>
        </a:xfrm>
      </p:grpSpPr>
      <p:sp>
        <p:nvSpPr>
          <p:cNvPr id="445" name="Google Shape;445;p2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446" name="Google Shape;446;p26"/>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447" name="Google Shape;447;p26"/>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 name="Google Shape;448;p26"/>
          <p:cNvSpPr txBox="1"/>
          <p:nvPr>
            <p:ph idx="1" type="body"/>
          </p:nvPr>
        </p:nvSpPr>
        <p:spPr>
          <a:xfrm>
            <a:off x="31170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000"/>
              </a:spcBef>
              <a:spcAft>
                <a:spcPts val="0"/>
              </a:spcAft>
              <a:buClr>
                <a:schemeClr val="lt1"/>
              </a:buClr>
              <a:buSzPts val="1400"/>
              <a:buChar char="•"/>
              <a:defRPr sz="1400">
                <a:solidFill>
                  <a:schemeClr val="lt1"/>
                </a:solidFill>
              </a:defRPr>
            </a:lvl2pPr>
            <a:lvl3pPr indent="-317500" lvl="2" marL="1371600">
              <a:spcBef>
                <a:spcPts val="1000"/>
              </a:spcBef>
              <a:spcAft>
                <a:spcPts val="0"/>
              </a:spcAft>
              <a:buClr>
                <a:schemeClr val="lt1"/>
              </a:buClr>
              <a:buSzPts val="1400"/>
              <a:buChar char="•"/>
              <a:defRPr sz="1400">
                <a:solidFill>
                  <a:schemeClr val="lt1"/>
                </a:solidFill>
              </a:defRPr>
            </a:lvl3pPr>
            <a:lvl4pPr indent="-317500" lvl="3" marL="1828800">
              <a:spcBef>
                <a:spcPts val="1000"/>
              </a:spcBef>
              <a:spcAft>
                <a:spcPts val="0"/>
              </a:spcAft>
              <a:buClr>
                <a:schemeClr val="lt1"/>
              </a:buClr>
              <a:buSzPts val="1400"/>
              <a:buChar char="•"/>
              <a:defRPr sz="1400">
                <a:solidFill>
                  <a:schemeClr val="lt1"/>
                </a:solidFill>
              </a:defRPr>
            </a:lvl4pPr>
            <a:lvl5pPr indent="-317500" lvl="4" marL="2286000">
              <a:spcBef>
                <a:spcPts val="1000"/>
              </a:spcBef>
              <a:spcAft>
                <a:spcPts val="0"/>
              </a:spcAft>
              <a:buClr>
                <a:schemeClr val="lt1"/>
              </a:buClr>
              <a:buSzPts val="1400"/>
              <a:buChar char="•"/>
              <a:defRPr sz="1400">
                <a:solidFill>
                  <a:schemeClr val="lt1"/>
                </a:solidFill>
              </a:defRPr>
            </a:lvl5pPr>
            <a:lvl6pPr indent="-317500" lvl="5" marL="2743200">
              <a:spcBef>
                <a:spcPts val="1000"/>
              </a:spcBef>
              <a:spcAft>
                <a:spcPts val="0"/>
              </a:spcAft>
              <a:buClr>
                <a:schemeClr val="lt1"/>
              </a:buClr>
              <a:buSzPts val="1400"/>
              <a:buChar char="•"/>
              <a:defRPr sz="1400">
                <a:solidFill>
                  <a:schemeClr val="lt1"/>
                </a:solidFill>
              </a:defRPr>
            </a:lvl6pPr>
            <a:lvl7pPr indent="-317500" lvl="6" marL="3200400">
              <a:spcBef>
                <a:spcPts val="1000"/>
              </a:spcBef>
              <a:spcAft>
                <a:spcPts val="0"/>
              </a:spcAft>
              <a:buClr>
                <a:schemeClr val="lt1"/>
              </a:buClr>
              <a:buSzPts val="1400"/>
              <a:buChar char="•"/>
              <a:defRPr sz="1400">
                <a:solidFill>
                  <a:schemeClr val="lt1"/>
                </a:solidFill>
              </a:defRPr>
            </a:lvl7pPr>
            <a:lvl8pPr indent="-317500" lvl="7" marL="3657600">
              <a:spcBef>
                <a:spcPts val="1000"/>
              </a:spcBef>
              <a:spcAft>
                <a:spcPts val="0"/>
              </a:spcAft>
              <a:buClr>
                <a:schemeClr val="lt1"/>
              </a:buClr>
              <a:buSzPts val="1400"/>
              <a:buChar char="•"/>
              <a:defRPr sz="1400">
                <a:solidFill>
                  <a:schemeClr val="lt1"/>
                </a:solidFill>
              </a:defRPr>
            </a:lvl8pPr>
            <a:lvl9pPr indent="-317500" lvl="8" marL="4114800">
              <a:spcBef>
                <a:spcPts val="1000"/>
              </a:spcBef>
              <a:spcAft>
                <a:spcPts val="1000"/>
              </a:spcAft>
              <a:buClr>
                <a:schemeClr val="lt1"/>
              </a:buClr>
              <a:buSzPts val="1400"/>
              <a:buChar char="•"/>
              <a:defRPr sz="1400">
                <a:solidFill>
                  <a:schemeClr val="lt1"/>
                </a:solidFill>
              </a:defRPr>
            </a:lvl9pPr>
          </a:lstStyle>
          <a:p/>
        </p:txBody>
      </p:sp>
      <p:sp>
        <p:nvSpPr>
          <p:cNvPr id="449" name="Google Shape;449;p26"/>
          <p:cNvSpPr txBox="1"/>
          <p:nvPr>
            <p:ph idx="2" type="body"/>
          </p:nvPr>
        </p:nvSpPr>
        <p:spPr>
          <a:xfrm>
            <a:off x="470915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000"/>
              </a:spcBef>
              <a:spcAft>
                <a:spcPts val="0"/>
              </a:spcAft>
              <a:buClr>
                <a:schemeClr val="lt1"/>
              </a:buClr>
              <a:buSzPts val="1400"/>
              <a:buChar char="•"/>
              <a:defRPr sz="1400">
                <a:solidFill>
                  <a:schemeClr val="lt1"/>
                </a:solidFill>
              </a:defRPr>
            </a:lvl2pPr>
            <a:lvl3pPr indent="-317500" lvl="2" marL="1371600">
              <a:spcBef>
                <a:spcPts val="1000"/>
              </a:spcBef>
              <a:spcAft>
                <a:spcPts val="0"/>
              </a:spcAft>
              <a:buClr>
                <a:schemeClr val="lt1"/>
              </a:buClr>
              <a:buSzPts val="1400"/>
              <a:buChar char="•"/>
              <a:defRPr sz="1400">
                <a:solidFill>
                  <a:schemeClr val="lt1"/>
                </a:solidFill>
              </a:defRPr>
            </a:lvl3pPr>
            <a:lvl4pPr indent="-317500" lvl="3" marL="1828800">
              <a:spcBef>
                <a:spcPts val="1000"/>
              </a:spcBef>
              <a:spcAft>
                <a:spcPts val="0"/>
              </a:spcAft>
              <a:buClr>
                <a:schemeClr val="lt1"/>
              </a:buClr>
              <a:buSzPts val="1400"/>
              <a:buChar char="•"/>
              <a:defRPr sz="1400">
                <a:solidFill>
                  <a:schemeClr val="lt1"/>
                </a:solidFill>
              </a:defRPr>
            </a:lvl4pPr>
            <a:lvl5pPr indent="-317500" lvl="4" marL="2286000">
              <a:spcBef>
                <a:spcPts val="1000"/>
              </a:spcBef>
              <a:spcAft>
                <a:spcPts val="0"/>
              </a:spcAft>
              <a:buClr>
                <a:schemeClr val="lt1"/>
              </a:buClr>
              <a:buSzPts val="1400"/>
              <a:buChar char="•"/>
              <a:defRPr sz="1400">
                <a:solidFill>
                  <a:schemeClr val="lt1"/>
                </a:solidFill>
              </a:defRPr>
            </a:lvl5pPr>
            <a:lvl6pPr indent="-317500" lvl="5" marL="2743200">
              <a:spcBef>
                <a:spcPts val="1000"/>
              </a:spcBef>
              <a:spcAft>
                <a:spcPts val="0"/>
              </a:spcAft>
              <a:buClr>
                <a:schemeClr val="lt1"/>
              </a:buClr>
              <a:buSzPts val="1400"/>
              <a:buChar char="•"/>
              <a:defRPr sz="1400">
                <a:solidFill>
                  <a:schemeClr val="lt1"/>
                </a:solidFill>
              </a:defRPr>
            </a:lvl6pPr>
            <a:lvl7pPr indent="-317500" lvl="6" marL="3200400">
              <a:spcBef>
                <a:spcPts val="1000"/>
              </a:spcBef>
              <a:spcAft>
                <a:spcPts val="0"/>
              </a:spcAft>
              <a:buClr>
                <a:schemeClr val="lt1"/>
              </a:buClr>
              <a:buSzPts val="1400"/>
              <a:buChar char="•"/>
              <a:defRPr sz="1400">
                <a:solidFill>
                  <a:schemeClr val="lt1"/>
                </a:solidFill>
              </a:defRPr>
            </a:lvl7pPr>
            <a:lvl8pPr indent="-317500" lvl="7" marL="3657600">
              <a:spcBef>
                <a:spcPts val="1000"/>
              </a:spcBef>
              <a:spcAft>
                <a:spcPts val="0"/>
              </a:spcAft>
              <a:buClr>
                <a:schemeClr val="lt1"/>
              </a:buClr>
              <a:buSzPts val="1400"/>
              <a:buChar char="•"/>
              <a:defRPr sz="1400">
                <a:solidFill>
                  <a:schemeClr val="lt1"/>
                </a:solidFill>
              </a:defRPr>
            </a:lvl8pPr>
            <a:lvl9pPr indent="-317500" lvl="8" marL="4114800">
              <a:spcBef>
                <a:spcPts val="1000"/>
              </a:spcBef>
              <a:spcAft>
                <a:spcPts val="1000"/>
              </a:spcAft>
              <a:buClr>
                <a:schemeClr val="lt1"/>
              </a:buClr>
              <a:buSzPts val="1400"/>
              <a:buChar char="•"/>
              <a:defRPr sz="14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Lilac">
  <p:cSld name="TITLE_AND_BODY_2_2_1">
    <p:bg>
      <p:bgPr>
        <a:solidFill>
          <a:schemeClr val="accent2"/>
        </a:solidFill>
      </p:bgPr>
    </p:bg>
    <p:spTree>
      <p:nvGrpSpPr>
        <p:cNvPr id="450" name="Shape 450"/>
        <p:cNvGrpSpPr/>
        <p:nvPr/>
      </p:nvGrpSpPr>
      <p:grpSpPr>
        <a:xfrm>
          <a:off x="0" y="0"/>
          <a:ext cx="0" cy="0"/>
          <a:chOff x="0" y="0"/>
          <a:chExt cx="0" cy="0"/>
        </a:xfrm>
      </p:grpSpPr>
      <p:sp>
        <p:nvSpPr>
          <p:cNvPr id="451" name="Google Shape;451;p27"/>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2" name="Google Shape;452;p27"/>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3" name="Google Shape;453;p27"/>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 name="Google Shape;454;p27"/>
          <p:cNvSpPr txBox="1"/>
          <p:nvPr>
            <p:ph idx="1" type="body"/>
          </p:nvPr>
        </p:nvSpPr>
        <p:spPr>
          <a:xfrm>
            <a:off x="31170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455" name="Google Shape;455;p27"/>
          <p:cNvSpPr txBox="1"/>
          <p:nvPr>
            <p:ph idx="2" type="body"/>
          </p:nvPr>
        </p:nvSpPr>
        <p:spPr>
          <a:xfrm>
            <a:off x="4709150" y="1360350"/>
            <a:ext cx="41232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 Ocean - Left">
  <p:cSld name="TITLE_AND_BODY_1">
    <p:bg>
      <p:bgPr>
        <a:solidFill>
          <a:schemeClr val="accent5"/>
        </a:solidFill>
      </p:bgPr>
    </p:bg>
    <p:spTree>
      <p:nvGrpSpPr>
        <p:cNvPr id="456" name="Shape 456"/>
        <p:cNvGrpSpPr/>
        <p:nvPr/>
      </p:nvGrpSpPr>
      <p:grpSpPr>
        <a:xfrm>
          <a:off x="0" y="0"/>
          <a:ext cx="0" cy="0"/>
          <a:chOff x="0" y="0"/>
          <a:chExt cx="0" cy="0"/>
        </a:xfrm>
      </p:grpSpPr>
      <p:sp>
        <p:nvSpPr>
          <p:cNvPr id="457" name="Google Shape;457;p28"/>
          <p:cNvSpPr txBox="1"/>
          <p:nvPr>
            <p:ph type="title"/>
          </p:nvPr>
        </p:nvSpPr>
        <p:spPr>
          <a:xfrm>
            <a:off x="457200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58" name="Google Shape;458;p28"/>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9" name="Google Shape;459;p28"/>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 name="Google Shape;460;p28"/>
          <p:cNvSpPr txBox="1"/>
          <p:nvPr>
            <p:ph idx="1" type="body"/>
          </p:nvPr>
        </p:nvSpPr>
        <p:spPr>
          <a:xfrm>
            <a:off x="457200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 Ocean - Left 1">
  <p:cSld name="TITLE_AND_BODY_1_2">
    <p:bg>
      <p:bgPr>
        <a:solidFill>
          <a:schemeClr val="dk2"/>
        </a:solidFill>
      </p:bgPr>
    </p:bg>
    <p:spTree>
      <p:nvGrpSpPr>
        <p:cNvPr id="461" name="Shape 461"/>
        <p:cNvGrpSpPr/>
        <p:nvPr/>
      </p:nvGrpSpPr>
      <p:grpSpPr>
        <a:xfrm>
          <a:off x="0" y="0"/>
          <a:ext cx="0" cy="0"/>
          <a:chOff x="0" y="0"/>
          <a:chExt cx="0" cy="0"/>
        </a:xfrm>
      </p:grpSpPr>
      <p:sp>
        <p:nvSpPr>
          <p:cNvPr id="462" name="Google Shape;462;p29"/>
          <p:cNvSpPr/>
          <p:nvPr/>
        </p:nvSpPr>
        <p:spPr>
          <a:xfrm>
            <a:off x="0" y="0"/>
            <a:ext cx="44349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9"/>
          <p:cNvSpPr txBox="1"/>
          <p:nvPr>
            <p:ph type="title"/>
          </p:nvPr>
        </p:nvSpPr>
        <p:spPr>
          <a:xfrm>
            <a:off x="470910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64" name="Google Shape;464;p29"/>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5" name="Google Shape;465;p29"/>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 name="Google Shape;466;p29"/>
          <p:cNvSpPr txBox="1"/>
          <p:nvPr>
            <p:ph idx="1" type="body"/>
          </p:nvPr>
        </p:nvSpPr>
        <p:spPr>
          <a:xfrm>
            <a:off x="470910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 Lilac - Left">
  <p:cSld name="TITLE_AND_BODY_1_1">
    <p:bg>
      <p:bgPr>
        <a:solidFill>
          <a:schemeClr val="accent2"/>
        </a:solidFill>
      </p:bgPr>
    </p:bg>
    <p:spTree>
      <p:nvGrpSpPr>
        <p:cNvPr id="467" name="Shape 467"/>
        <p:cNvGrpSpPr/>
        <p:nvPr/>
      </p:nvGrpSpPr>
      <p:grpSpPr>
        <a:xfrm>
          <a:off x="0" y="0"/>
          <a:ext cx="0" cy="0"/>
          <a:chOff x="0" y="0"/>
          <a:chExt cx="0" cy="0"/>
        </a:xfrm>
      </p:grpSpPr>
      <p:sp>
        <p:nvSpPr>
          <p:cNvPr id="468" name="Google Shape;468;p30"/>
          <p:cNvSpPr txBox="1"/>
          <p:nvPr>
            <p:ph type="title"/>
          </p:nvPr>
        </p:nvSpPr>
        <p:spPr>
          <a:xfrm>
            <a:off x="4572000" y="445025"/>
            <a:ext cx="41232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69" name="Google Shape;469;p30"/>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0" name="Google Shape;470;p30"/>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 name="Google Shape;471;p30"/>
          <p:cNvSpPr txBox="1"/>
          <p:nvPr>
            <p:ph idx="1" type="body"/>
          </p:nvPr>
        </p:nvSpPr>
        <p:spPr>
          <a:xfrm>
            <a:off x="4572000" y="1943850"/>
            <a:ext cx="4123200" cy="24228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cean">
  <p:cSld name="MAIN_POINT">
    <p:bg>
      <p:bgPr>
        <a:solidFill>
          <a:schemeClr val="accent5"/>
        </a:solidFill>
      </p:bgPr>
    </p:bg>
    <p:spTree>
      <p:nvGrpSpPr>
        <p:cNvPr id="472" name="Shape 472"/>
        <p:cNvGrpSpPr/>
        <p:nvPr/>
      </p:nvGrpSpPr>
      <p:grpSpPr>
        <a:xfrm>
          <a:off x="0" y="0"/>
          <a:ext cx="0" cy="0"/>
          <a:chOff x="0" y="0"/>
          <a:chExt cx="0" cy="0"/>
        </a:xfrm>
      </p:grpSpPr>
      <p:sp>
        <p:nvSpPr>
          <p:cNvPr id="473" name="Google Shape;473;p31"/>
          <p:cNvSpPr txBox="1"/>
          <p:nvPr>
            <p:ph type="title"/>
          </p:nvPr>
        </p:nvSpPr>
        <p:spPr>
          <a:xfrm>
            <a:off x="2789175" y="2169450"/>
            <a:ext cx="3565800" cy="804600"/>
          </a:xfrm>
          <a:prstGeom prst="rect">
            <a:avLst/>
          </a:prstGeom>
        </p:spPr>
        <p:txBody>
          <a:bodyPr anchorCtr="0" anchor="ctr" bIns="91425" lIns="91425" spcFirstLastPara="1" rIns="91425" wrap="square" tIns="91425">
            <a:noAutofit/>
          </a:bodyPr>
          <a:lstStyle>
            <a:lvl1pPr lvl="0" algn="ctr">
              <a:spcBef>
                <a:spcPts val="0"/>
              </a:spcBef>
              <a:spcAft>
                <a:spcPts val="0"/>
              </a:spcAft>
              <a:buSzPts val="3000"/>
              <a:buNone/>
              <a:defRPr sz="3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grpSp>
        <p:nvGrpSpPr>
          <p:cNvPr id="474" name="Google Shape;474;p31"/>
          <p:cNvGrpSpPr/>
          <p:nvPr/>
        </p:nvGrpSpPr>
        <p:grpSpPr>
          <a:xfrm>
            <a:off x="2" y="6"/>
            <a:ext cx="9144054" cy="5143502"/>
            <a:chOff x="238125" y="846675"/>
            <a:chExt cx="7144350" cy="4018675"/>
          </a:xfrm>
        </p:grpSpPr>
        <p:sp>
          <p:nvSpPr>
            <p:cNvPr id="475" name="Google Shape;475;p31"/>
            <p:cNvSpPr/>
            <p:nvPr/>
          </p:nvSpPr>
          <p:spPr>
            <a:xfrm>
              <a:off x="4046650" y="1346775"/>
              <a:ext cx="2330850" cy="1392550"/>
            </a:xfrm>
            <a:custGeom>
              <a:rect b="b" l="l" r="r" t="t"/>
              <a:pathLst>
                <a:path extrusionOk="0" h="55702" w="93234">
                  <a:moveTo>
                    <a:pt x="3096" y="0"/>
                  </a:moveTo>
                  <a:cubicBezTo>
                    <a:pt x="2144" y="0"/>
                    <a:pt x="1215" y="476"/>
                    <a:pt x="691" y="1357"/>
                  </a:cubicBezTo>
                  <a:cubicBezTo>
                    <a:pt x="0" y="2667"/>
                    <a:pt x="429" y="4310"/>
                    <a:pt x="1715" y="5073"/>
                  </a:cubicBezTo>
                  <a:lnTo>
                    <a:pt x="88709" y="55249"/>
                  </a:lnTo>
                  <a:cubicBezTo>
                    <a:pt x="89162" y="55511"/>
                    <a:pt x="89662" y="55702"/>
                    <a:pt x="90114" y="55702"/>
                  </a:cubicBezTo>
                  <a:cubicBezTo>
                    <a:pt x="91067" y="55702"/>
                    <a:pt x="91924" y="55178"/>
                    <a:pt x="92448" y="54297"/>
                  </a:cubicBezTo>
                  <a:cubicBezTo>
                    <a:pt x="93234" y="53011"/>
                    <a:pt x="92781" y="51344"/>
                    <a:pt x="91496" y="50582"/>
                  </a:cubicBezTo>
                  <a:lnTo>
                    <a:pt x="4406" y="333"/>
                  </a:lnTo>
                  <a:cubicBezTo>
                    <a:pt x="4001" y="95"/>
                    <a:pt x="3549" y="0"/>
                    <a:pt x="3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4046050" y="2963175"/>
              <a:ext cx="2330875" cy="1391975"/>
            </a:xfrm>
            <a:custGeom>
              <a:rect b="b" l="l" r="r" t="t"/>
              <a:pathLst>
                <a:path extrusionOk="0" h="55679" w="93235">
                  <a:moveTo>
                    <a:pt x="90138" y="0"/>
                  </a:moveTo>
                  <a:cubicBezTo>
                    <a:pt x="89662" y="0"/>
                    <a:pt x="89186" y="119"/>
                    <a:pt x="88733" y="381"/>
                  </a:cubicBezTo>
                  <a:lnTo>
                    <a:pt x="1739" y="50653"/>
                  </a:lnTo>
                  <a:cubicBezTo>
                    <a:pt x="453" y="51344"/>
                    <a:pt x="0" y="52987"/>
                    <a:pt x="691" y="54273"/>
                  </a:cubicBezTo>
                  <a:cubicBezTo>
                    <a:pt x="1215" y="55154"/>
                    <a:pt x="2168" y="55678"/>
                    <a:pt x="3144" y="55678"/>
                  </a:cubicBezTo>
                  <a:cubicBezTo>
                    <a:pt x="3573" y="55678"/>
                    <a:pt x="4001" y="55583"/>
                    <a:pt x="4430" y="55321"/>
                  </a:cubicBezTo>
                  <a:lnTo>
                    <a:pt x="91520" y="5073"/>
                  </a:lnTo>
                  <a:cubicBezTo>
                    <a:pt x="92805" y="4287"/>
                    <a:pt x="93234" y="2643"/>
                    <a:pt x="92472" y="1357"/>
                  </a:cubicBezTo>
                  <a:cubicBezTo>
                    <a:pt x="91948" y="476"/>
                    <a:pt x="91043" y="0"/>
                    <a:pt x="901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1249625" y="1346775"/>
              <a:ext cx="2330875" cy="1392550"/>
            </a:xfrm>
            <a:custGeom>
              <a:rect b="b" l="l" r="r" t="t"/>
              <a:pathLst>
                <a:path extrusionOk="0" h="55702" w="93235">
                  <a:moveTo>
                    <a:pt x="90043" y="0"/>
                  </a:moveTo>
                  <a:cubicBezTo>
                    <a:pt x="89591" y="0"/>
                    <a:pt x="89138" y="95"/>
                    <a:pt x="88734" y="333"/>
                  </a:cubicBezTo>
                  <a:lnTo>
                    <a:pt x="1739" y="50582"/>
                  </a:lnTo>
                  <a:cubicBezTo>
                    <a:pt x="453" y="51344"/>
                    <a:pt x="1" y="53011"/>
                    <a:pt x="691" y="54297"/>
                  </a:cubicBezTo>
                  <a:cubicBezTo>
                    <a:pt x="1215" y="55178"/>
                    <a:pt x="2168" y="55702"/>
                    <a:pt x="3121" y="55702"/>
                  </a:cubicBezTo>
                  <a:cubicBezTo>
                    <a:pt x="3549" y="55702"/>
                    <a:pt x="4002" y="55511"/>
                    <a:pt x="4430" y="55249"/>
                  </a:cubicBezTo>
                  <a:lnTo>
                    <a:pt x="91520" y="5073"/>
                  </a:lnTo>
                  <a:cubicBezTo>
                    <a:pt x="92806" y="4310"/>
                    <a:pt x="93235" y="2667"/>
                    <a:pt x="92472" y="1357"/>
                  </a:cubicBezTo>
                  <a:cubicBezTo>
                    <a:pt x="91925" y="476"/>
                    <a:pt x="90996" y="0"/>
                    <a:pt x="900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1249625" y="2963175"/>
              <a:ext cx="2330875" cy="1391975"/>
            </a:xfrm>
            <a:custGeom>
              <a:rect b="b" l="l" r="r" t="t"/>
              <a:pathLst>
                <a:path extrusionOk="0" h="55679" w="93235">
                  <a:moveTo>
                    <a:pt x="3025" y="0"/>
                  </a:moveTo>
                  <a:cubicBezTo>
                    <a:pt x="2120" y="0"/>
                    <a:pt x="1215" y="476"/>
                    <a:pt x="691" y="1334"/>
                  </a:cubicBezTo>
                  <a:cubicBezTo>
                    <a:pt x="1" y="2643"/>
                    <a:pt x="453" y="4287"/>
                    <a:pt x="1739" y="5073"/>
                  </a:cubicBezTo>
                  <a:lnTo>
                    <a:pt x="88734" y="55321"/>
                  </a:lnTo>
                  <a:cubicBezTo>
                    <a:pt x="89186" y="55583"/>
                    <a:pt x="89686" y="55678"/>
                    <a:pt x="90139" y="55678"/>
                  </a:cubicBezTo>
                  <a:cubicBezTo>
                    <a:pt x="91091" y="55678"/>
                    <a:pt x="91949" y="55154"/>
                    <a:pt x="92472" y="54273"/>
                  </a:cubicBezTo>
                  <a:cubicBezTo>
                    <a:pt x="93235" y="52987"/>
                    <a:pt x="92806" y="51344"/>
                    <a:pt x="91520" y="50653"/>
                  </a:cubicBezTo>
                  <a:lnTo>
                    <a:pt x="4430" y="405"/>
                  </a:lnTo>
                  <a:cubicBezTo>
                    <a:pt x="3978" y="119"/>
                    <a:pt x="3502" y="0"/>
                    <a:pt x="3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6821025" y="2963175"/>
              <a:ext cx="561450" cy="425700"/>
            </a:xfrm>
            <a:custGeom>
              <a:rect b="b" l="l" r="r" t="t"/>
              <a:pathLst>
                <a:path extrusionOk="0" h="17028" w="22458">
                  <a:moveTo>
                    <a:pt x="22458" y="10764"/>
                  </a:moveTo>
                  <a:lnTo>
                    <a:pt x="4526" y="405"/>
                  </a:lnTo>
                  <a:cubicBezTo>
                    <a:pt x="4073" y="119"/>
                    <a:pt x="3597" y="0"/>
                    <a:pt x="3120" y="0"/>
                  </a:cubicBezTo>
                  <a:cubicBezTo>
                    <a:pt x="2216" y="0"/>
                    <a:pt x="1311" y="476"/>
                    <a:pt x="787" y="1357"/>
                  </a:cubicBezTo>
                  <a:cubicBezTo>
                    <a:pt x="1" y="2643"/>
                    <a:pt x="453" y="4287"/>
                    <a:pt x="1739" y="5073"/>
                  </a:cubicBezTo>
                  <a:lnTo>
                    <a:pt x="22458" y="1702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6821025" y="2312425"/>
              <a:ext cx="561450" cy="426900"/>
            </a:xfrm>
            <a:custGeom>
              <a:rect b="b" l="l" r="r" t="t"/>
              <a:pathLst>
                <a:path extrusionOk="0" h="17076" w="22458">
                  <a:moveTo>
                    <a:pt x="22458" y="1"/>
                  </a:moveTo>
                  <a:lnTo>
                    <a:pt x="1739" y="11956"/>
                  </a:lnTo>
                  <a:cubicBezTo>
                    <a:pt x="429" y="12742"/>
                    <a:pt x="1" y="14385"/>
                    <a:pt x="787" y="15671"/>
                  </a:cubicBezTo>
                  <a:cubicBezTo>
                    <a:pt x="1311" y="16552"/>
                    <a:pt x="2168" y="17076"/>
                    <a:pt x="3144" y="17076"/>
                  </a:cubicBezTo>
                  <a:cubicBezTo>
                    <a:pt x="3573" y="17076"/>
                    <a:pt x="4097" y="16885"/>
                    <a:pt x="4502" y="16623"/>
                  </a:cubicBezTo>
                  <a:lnTo>
                    <a:pt x="22458" y="6288"/>
                  </a:lnTo>
                  <a:lnTo>
                    <a:pt x="2245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6531100" y="846675"/>
              <a:ext cx="136350" cy="1718825"/>
            </a:xfrm>
            <a:custGeom>
              <a:rect b="b" l="l" r="r" t="t"/>
              <a:pathLst>
                <a:path extrusionOk="0" h="68753" w="5454">
                  <a:moveTo>
                    <a:pt x="0" y="0"/>
                  </a:moveTo>
                  <a:lnTo>
                    <a:pt x="0" y="65990"/>
                  </a:lnTo>
                  <a:cubicBezTo>
                    <a:pt x="0" y="67561"/>
                    <a:pt x="1215" y="68752"/>
                    <a:pt x="2691" y="68752"/>
                  </a:cubicBezTo>
                  <a:cubicBezTo>
                    <a:pt x="4239" y="68752"/>
                    <a:pt x="5454" y="67561"/>
                    <a:pt x="5454" y="65990"/>
                  </a:cubicBezTo>
                  <a:lnTo>
                    <a:pt x="5454"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3741825" y="846675"/>
              <a:ext cx="136950" cy="133375"/>
            </a:xfrm>
            <a:custGeom>
              <a:rect b="b" l="l" r="r" t="t"/>
              <a:pathLst>
                <a:path extrusionOk="0" h="5335" w="5478">
                  <a:moveTo>
                    <a:pt x="0" y="0"/>
                  </a:moveTo>
                  <a:lnTo>
                    <a:pt x="0" y="2643"/>
                  </a:lnTo>
                  <a:cubicBezTo>
                    <a:pt x="0" y="4120"/>
                    <a:pt x="1215" y="5334"/>
                    <a:pt x="2691" y="5334"/>
                  </a:cubicBezTo>
                  <a:cubicBezTo>
                    <a:pt x="4263" y="5334"/>
                    <a:pt x="5478" y="4120"/>
                    <a:pt x="5478" y="2643"/>
                  </a:cubicBezTo>
                  <a:lnTo>
                    <a:pt x="54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3742425" y="4731975"/>
              <a:ext cx="136350" cy="133375"/>
            </a:xfrm>
            <a:custGeom>
              <a:rect b="b" l="l" r="r" t="t"/>
              <a:pathLst>
                <a:path extrusionOk="0" h="5335" w="5454">
                  <a:moveTo>
                    <a:pt x="2763" y="1"/>
                  </a:moveTo>
                  <a:cubicBezTo>
                    <a:pt x="1191" y="1"/>
                    <a:pt x="0" y="1215"/>
                    <a:pt x="0" y="2692"/>
                  </a:cubicBezTo>
                  <a:lnTo>
                    <a:pt x="0" y="5335"/>
                  </a:lnTo>
                  <a:lnTo>
                    <a:pt x="5454" y="5335"/>
                  </a:lnTo>
                  <a:lnTo>
                    <a:pt x="5454" y="2692"/>
                  </a:lnTo>
                  <a:cubicBezTo>
                    <a:pt x="5454" y="1215"/>
                    <a:pt x="4239" y="1"/>
                    <a:pt x="2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6531100" y="3145950"/>
              <a:ext cx="136350" cy="1719400"/>
            </a:xfrm>
            <a:custGeom>
              <a:rect b="b" l="l" r="r" t="t"/>
              <a:pathLst>
                <a:path extrusionOk="0" h="68776" w="5454">
                  <a:moveTo>
                    <a:pt x="2691" y="0"/>
                  </a:moveTo>
                  <a:cubicBezTo>
                    <a:pt x="1215" y="0"/>
                    <a:pt x="0" y="1215"/>
                    <a:pt x="0" y="2786"/>
                  </a:cubicBezTo>
                  <a:lnTo>
                    <a:pt x="0" y="68776"/>
                  </a:lnTo>
                  <a:lnTo>
                    <a:pt x="5454" y="68776"/>
                  </a:lnTo>
                  <a:lnTo>
                    <a:pt x="5454" y="2786"/>
                  </a:lnTo>
                  <a:cubicBezTo>
                    <a:pt x="5454" y="1215"/>
                    <a:pt x="4239" y="0"/>
                    <a:pt x="2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959700" y="3145950"/>
              <a:ext cx="133975" cy="1719400"/>
            </a:xfrm>
            <a:custGeom>
              <a:rect b="b" l="l" r="r" t="t"/>
              <a:pathLst>
                <a:path extrusionOk="0" h="68776" w="5359">
                  <a:moveTo>
                    <a:pt x="2691" y="0"/>
                  </a:moveTo>
                  <a:cubicBezTo>
                    <a:pt x="1215" y="0"/>
                    <a:pt x="0" y="1215"/>
                    <a:pt x="0" y="2786"/>
                  </a:cubicBezTo>
                  <a:lnTo>
                    <a:pt x="0" y="68776"/>
                  </a:lnTo>
                  <a:lnTo>
                    <a:pt x="5358" y="68776"/>
                  </a:lnTo>
                  <a:lnTo>
                    <a:pt x="5358" y="2786"/>
                  </a:lnTo>
                  <a:cubicBezTo>
                    <a:pt x="5358" y="1215"/>
                    <a:pt x="4144" y="0"/>
                    <a:pt x="2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959700" y="846675"/>
              <a:ext cx="133975" cy="1718825"/>
            </a:xfrm>
            <a:custGeom>
              <a:rect b="b" l="l" r="r" t="t"/>
              <a:pathLst>
                <a:path extrusionOk="0" h="68753" w="5359">
                  <a:moveTo>
                    <a:pt x="0" y="0"/>
                  </a:moveTo>
                  <a:lnTo>
                    <a:pt x="0" y="65990"/>
                  </a:lnTo>
                  <a:cubicBezTo>
                    <a:pt x="0" y="67561"/>
                    <a:pt x="1215" y="68752"/>
                    <a:pt x="2691" y="68752"/>
                  </a:cubicBezTo>
                  <a:cubicBezTo>
                    <a:pt x="4144" y="68752"/>
                    <a:pt x="5358" y="67561"/>
                    <a:pt x="5358" y="65990"/>
                  </a:cubicBezTo>
                  <a:lnTo>
                    <a:pt x="5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238125" y="2309450"/>
              <a:ext cx="565600" cy="429875"/>
            </a:xfrm>
            <a:custGeom>
              <a:rect b="b" l="l" r="r" t="t"/>
              <a:pathLst>
                <a:path extrusionOk="0" h="17195" w="22624">
                  <a:moveTo>
                    <a:pt x="20885" y="12075"/>
                  </a:moveTo>
                  <a:lnTo>
                    <a:pt x="0" y="1"/>
                  </a:lnTo>
                  <a:lnTo>
                    <a:pt x="0" y="6264"/>
                  </a:lnTo>
                  <a:lnTo>
                    <a:pt x="18194" y="16742"/>
                  </a:lnTo>
                  <a:cubicBezTo>
                    <a:pt x="18647" y="17004"/>
                    <a:pt x="19075" y="17195"/>
                    <a:pt x="19599" y="17195"/>
                  </a:cubicBezTo>
                  <a:cubicBezTo>
                    <a:pt x="20457" y="17195"/>
                    <a:pt x="21409" y="16671"/>
                    <a:pt x="21933" y="15790"/>
                  </a:cubicBezTo>
                  <a:cubicBezTo>
                    <a:pt x="22624" y="14504"/>
                    <a:pt x="22195" y="12837"/>
                    <a:pt x="20885" y="120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238125" y="2963175"/>
              <a:ext cx="565600" cy="428675"/>
            </a:xfrm>
            <a:custGeom>
              <a:rect b="b" l="l" r="r" t="t"/>
              <a:pathLst>
                <a:path extrusionOk="0" h="17147" w="22624">
                  <a:moveTo>
                    <a:pt x="19599" y="0"/>
                  </a:moveTo>
                  <a:cubicBezTo>
                    <a:pt x="19123" y="0"/>
                    <a:pt x="18623" y="119"/>
                    <a:pt x="18194" y="381"/>
                  </a:cubicBezTo>
                  <a:lnTo>
                    <a:pt x="0" y="10907"/>
                  </a:lnTo>
                  <a:lnTo>
                    <a:pt x="0" y="17146"/>
                  </a:lnTo>
                  <a:lnTo>
                    <a:pt x="20885" y="5073"/>
                  </a:lnTo>
                  <a:cubicBezTo>
                    <a:pt x="22195" y="4287"/>
                    <a:pt x="22624" y="2643"/>
                    <a:pt x="21933" y="1357"/>
                  </a:cubicBezTo>
                  <a:cubicBezTo>
                    <a:pt x="21409" y="476"/>
                    <a:pt x="20504" y="0"/>
                    <a:pt x="195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9" name="Google Shape;489;p31"/>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0" name="Google Shape;490;p31"/>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Mint 1">
  <p:cSld name="MAIN_POINT_1_1">
    <p:bg>
      <p:bgPr>
        <a:solidFill>
          <a:schemeClr val="dk2"/>
        </a:solidFill>
      </p:bgPr>
    </p:bg>
    <p:spTree>
      <p:nvGrpSpPr>
        <p:cNvPr id="491" name="Shape 491"/>
        <p:cNvGrpSpPr/>
        <p:nvPr/>
      </p:nvGrpSpPr>
      <p:grpSpPr>
        <a:xfrm>
          <a:off x="0" y="0"/>
          <a:ext cx="0" cy="0"/>
          <a:chOff x="0" y="0"/>
          <a:chExt cx="0" cy="0"/>
        </a:xfrm>
      </p:grpSpPr>
      <p:sp>
        <p:nvSpPr>
          <p:cNvPr id="492" name="Google Shape;492;p32"/>
          <p:cNvSpPr txBox="1"/>
          <p:nvPr>
            <p:ph type="title"/>
          </p:nvPr>
        </p:nvSpPr>
        <p:spPr>
          <a:xfrm>
            <a:off x="311700" y="1655150"/>
            <a:ext cx="4608300" cy="18333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grpSp>
        <p:nvGrpSpPr>
          <p:cNvPr id="493" name="Google Shape;493;p32"/>
          <p:cNvGrpSpPr/>
          <p:nvPr/>
        </p:nvGrpSpPr>
        <p:grpSpPr>
          <a:xfrm>
            <a:off x="5435464" y="4"/>
            <a:ext cx="3260741" cy="5143594"/>
            <a:chOff x="2151375" y="238125"/>
            <a:chExt cx="3295675" cy="5198700"/>
          </a:xfrm>
        </p:grpSpPr>
        <p:sp>
          <p:nvSpPr>
            <p:cNvPr id="494" name="Google Shape;494;p32"/>
            <p:cNvSpPr/>
            <p:nvPr/>
          </p:nvSpPr>
          <p:spPr>
            <a:xfrm>
              <a:off x="2151375" y="1349325"/>
              <a:ext cx="1550800" cy="1724375"/>
            </a:xfrm>
            <a:custGeom>
              <a:rect b="b" l="l" r="r" t="t"/>
              <a:pathLst>
                <a:path extrusionOk="0" h="68975" w="62032">
                  <a:moveTo>
                    <a:pt x="58498" y="68974"/>
                  </a:moveTo>
                  <a:cubicBezTo>
                    <a:pt x="57594" y="68974"/>
                    <a:pt x="56732" y="68646"/>
                    <a:pt x="56116" y="67906"/>
                  </a:cubicBezTo>
                  <a:lnTo>
                    <a:pt x="1151" y="5300"/>
                  </a:lnTo>
                  <a:cubicBezTo>
                    <a:pt x="0" y="3944"/>
                    <a:pt x="124" y="1973"/>
                    <a:pt x="1479" y="781"/>
                  </a:cubicBezTo>
                  <a:cubicBezTo>
                    <a:pt x="2054" y="247"/>
                    <a:pt x="2794" y="1"/>
                    <a:pt x="3533" y="1"/>
                  </a:cubicBezTo>
                  <a:cubicBezTo>
                    <a:pt x="4437" y="1"/>
                    <a:pt x="5300" y="370"/>
                    <a:pt x="5916" y="1110"/>
                  </a:cubicBezTo>
                  <a:lnTo>
                    <a:pt x="60881" y="63716"/>
                  </a:lnTo>
                  <a:cubicBezTo>
                    <a:pt x="62031" y="65031"/>
                    <a:pt x="61908" y="67044"/>
                    <a:pt x="60593" y="68194"/>
                  </a:cubicBezTo>
                  <a:cubicBezTo>
                    <a:pt x="59977" y="68728"/>
                    <a:pt x="59238" y="68974"/>
                    <a:pt x="58498" y="68974"/>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2151375" y="2601250"/>
              <a:ext cx="1550800" cy="1725400"/>
            </a:xfrm>
            <a:custGeom>
              <a:rect b="b" l="l" r="r" t="t"/>
              <a:pathLst>
                <a:path extrusionOk="0" h="69016" w="62032">
                  <a:moveTo>
                    <a:pt x="58498" y="69015"/>
                  </a:moveTo>
                  <a:cubicBezTo>
                    <a:pt x="57594" y="69015"/>
                    <a:pt x="56732" y="68645"/>
                    <a:pt x="56116" y="67906"/>
                  </a:cubicBezTo>
                  <a:lnTo>
                    <a:pt x="1151" y="5300"/>
                  </a:lnTo>
                  <a:cubicBezTo>
                    <a:pt x="0" y="3985"/>
                    <a:pt x="124" y="1972"/>
                    <a:pt x="1479" y="822"/>
                  </a:cubicBezTo>
                  <a:cubicBezTo>
                    <a:pt x="2054" y="288"/>
                    <a:pt x="2794" y="0"/>
                    <a:pt x="3533" y="0"/>
                  </a:cubicBezTo>
                  <a:cubicBezTo>
                    <a:pt x="4437" y="0"/>
                    <a:pt x="5300" y="370"/>
                    <a:pt x="5916" y="1110"/>
                  </a:cubicBezTo>
                  <a:lnTo>
                    <a:pt x="60881" y="63716"/>
                  </a:lnTo>
                  <a:cubicBezTo>
                    <a:pt x="62031" y="65072"/>
                    <a:pt x="61908" y="67043"/>
                    <a:pt x="60593" y="68194"/>
                  </a:cubicBezTo>
                  <a:cubicBezTo>
                    <a:pt x="59977" y="68728"/>
                    <a:pt x="59238" y="69015"/>
                    <a:pt x="58498" y="69015"/>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2151375" y="3854200"/>
              <a:ext cx="1513825" cy="1582625"/>
            </a:xfrm>
            <a:custGeom>
              <a:rect b="b" l="l" r="r" t="t"/>
              <a:pathLst>
                <a:path extrusionOk="0" h="63305" w="60553">
                  <a:moveTo>
                    <a:pt x="5916" y="1068"/>
                  </a:moveTo>
                  <a:cubicBezTo>
                    <a:pt x="5300" y="329"/>
                    <a:pt x="4437" y="0"/>
                    <a:pt x="3533" y="0"/>
                  </a:cubicBezTo>
                  <a:cubicBezTo>
                    <a:pt x="2794" y="0"/>
                    <a:pt x="2054" y="247"/>
                    <a:pt x="1479" y="781"/>
                  </a:cubicBezTo>
                  <a:cubicBezTo>
                    <a:pt x="124" y="1931"/>
                    <a:pt x="0" y="3944"/>
                    <a:pt x="1151" y="5259"/>
                  </a:cubicBezTo>
                  <a:lnTo>
                    <a:pt x="52090" y="63305"/>
                  </a:lnTo>
                  <a:lnTo>
                    <a:pt x="60552" y="63305"/>
                  </a:ln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3933225" y="238125"/>
              <a:ext cx="1513825" cy="1583650"/>
            </a:xfrm>
            <a:custGeom>
              <a:rect b="b" l="l" r="r" t="t"/>
              <a:pathLst>
                <a:path extrusionOk="0" h="63346" w="60553">
                  <a:moveTo>
                    <a:pt x="54637" y="62278"/>
                  </a:moveTo>
                  <a:cubicBezTo>
                    <a:pt x="55253" y="62976"/>
                    <a:pt x="56115" y="63346"/>
                    <a:pt x="57019" y="63346"/>
                  </a:cubicBezTo>
                  <a:cubicBezTo>
                    <a:pt x="57759" y="63346"/>
                    <a:pt x="58498" y="63099"/>
                    <a:pt x="59114" y="62565"/>
                  </a:cubicBezTo>
                  <a:cubicBezTo>
                    <a:pt x="60429" y="61415"/>
                    <a:pt x="60552" y="59402"/>
                    <a:pt x="59402" y="58087"/>
                  </a:cubicBezTo>
                  <a:lnTo>
                    <a:pt x="8422" y="0"/>
                  </a:lnTo>
                  <a:lnTo>
                    <a:pt x="0" y="0"/>
                  </a:ln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3896250" y="1349325"/>
              <a:ext cx="1550800" cy="1724375"/>
            </a:xfrm>
            <a:custGeom>
              <a:rect b="b" l="l" r="r" t="t"/>
              <a:pathLst>
                <a:path extrusionOk="0" h="68975" w="62032">
                  <a:moveTo>
                    <a:pt x="58498" y="68974"/>
                  </a:moveTo>
                  <a:cubicBezTo>
                    <a:pt x="57594" y="68974"/>
                    <a:pt x="56732" y="68646"/>
                    <a:pt x="56116" y="67906"/>
                  </a:cubicBezTo>
                  <a:lnTo>
                    <a:pt x="1150" y="5300"/>
                  </a:lnTo>
                  <a:cubicBezTo>
                    <a:pt x="0" y="3944"/>
                    <a:pt x="123" y="1973"/>
                    <a:pt x="1438" y="781"/>
                  </a:cubicBezTo>
                  <a:cubicBezTo>
                    <a:pt x="2054" y="247"/>
                    <a:pt x="2794" y="1"/>
                    <a:pt x="3533" y="1"/>
                  </a:cubicBezTo>
                  <a:cubicBezTo>
                    <a:pt x="4437" y="1"/>
                    <a:pt x="5300" y="370"/>
                    <a:pt x="5916" y="1110"/>
                  </a:cubicBezTo>
                  <a:lnTo>
                    <a:pt x="60881" y="63716"/>
                  </a:lnTo>
                  <a:cubicBezTo>
                    <a:pt x="62031" y="65031"/>
                    <a:pt x="61908" y="67044"/>
                    <a:pt x="60593" y="68194"/>
                  </a:cubicBezTo>
                  <a:cubicBezTo>
                    <a:pt x="59977" y="68728"/>
                    <a:pt x="59238" y="68974"/>
                    <a:pt x="58498" y="68974"/>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3896250" y="2601250"/>
              <a:ext cx="1550800" cy="1725400"/>
            </a:xfrm>
            <a:custGeom>
              <a:rect b="b" l="l" r="r" t="t"/>
              <a:pathLst>
                <a:path extrusionOk="0" h="69016" w="62032">
                  <a:moveTo>
                    <a:pt x="58498" y="69015"/>
                  </a:moveTo>
                  <a:cubicBezTo>
                    <a:pt x="57594" y="69015"/>
                    <a:pt x="56732" y="68645"/>
                    <a:pt x="56116" y="67906"/>
                  </a:cubicBezTo>
                  <a:lnTo>
                    <a:pt x="1150" y="5300"/>
                  </a:lnTo>
                  <a:cubicBezTo>
                    <a:pt x="0" y="3985"/>
                    <a:pt x="123" y="1972"/>
                    <a:pt x="1438" y="822"/>
                  </a:cubicBezTo>
                  <a:cubicBezTo>
                    <a:pt x="2054" y="288"/>
                    <a:pt x="2794" y="0"/>
                    <a:pt x="3533" y="0"/>
                  </a:cubicBezTo>
                  <a:cubicBezTo>
                    <a:pt x="4437" y="0"/>
                    <a:pt x="5300" y="370"/>
                    <a:pt x="5916" y="1110"/>
                  </a:cubicBezTo>
                  <a:lnTo>
                    <a:pt x="60881" y="63716"/>
                  </a:lnTo>
                  <a:cubicBezTo>
                    <a:pt x="62031" y="65072"/>
                    <a:pt x="61908" y="67043"/>
                    <a:pt x="60593" y="68194"/>
                  </a:cubicBezTo>
                  <a:cubicBezTo>
                    <a:pt x="59977" y="68728"/>
                    <a:pt x="59238" y="69015"/>
                    <a:pt x="58498" y="69015"/>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3896250" y="3854200"/>
              <a:ext cx="1513825" cy="1582625"/>
            </a:xfrm>
            <a:custGeom>
              <a:rect b="b" l="l" r="r" t="t"/>
              <a:pathLst>
                <a:path extrusionOk="0" h="63305" w="60553">
                  <a:moveTo>
                    <a:pt x="5916" y="1068"/>
                  </a:moveTo>
                  <a:cubicBezTo>
                    <a:pt x="5300" y="329"/>
                    <a:pt x="4437" y="0"/>
                    <a:pt x="3533" y="0"/>
                  </a:cubicBezTo>
                  <a:cubicBezTo>
                    <a:pt x="2794" y="0"/>
                    <a:pt x="2054" y="247"/>
                    <a:pt x="1479" y="781"/>
                  </a:cubicBezTo>
                  <a:cubicBezTo>
                    <a:pt x="123" y="1931"/>
                    <a:pt x="0" y="3944"/>
                    <a:pt x="1150" y="5259"/>
                  </a:cubicBezTo>
                  <a:lnTo>
                    <a:pt x="52090" y="63305"/>
                  </a:lnTo>
                  <a:lnTo>
                    <a:pt x="60552" y="63305"/>
                  </a:lnTo>
                  <a:lnTo>
                    <a:pt x="5916" y="1068"/>
                  </a:ln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2188350" y="238125"/>
              <a:ext cx="1513825" cy="1583650"/>
            </a:xfrm>
            <a:custGeom>
              <a:rect b="b" l="l" r="r" t="t"/>
              <a:pathLst>
                <a:path extrusionOk="0" h="63346" w="60553">
                  <a:moveTo>
                    <a:pt x="0" y="0"/>
                  </a:moveTo>
                  <a:lnTo>
                    <a:pt x="54637" y="62278"/>
                  </a:lnTo>
                  <a:cubicBezTo>
                    <a:pt x="55253" y="62976"/>
                    <a:pt x="56115" y="63346"/>
                    <a:pt x="57019" y="63346"/>
                  </a:cubicBezTo>
                  <a:cubicBezTo>
                    <a:pt x="57759" y="63346"/>
                    <a:pt x="58498" y="63099"/>
                    <a:pt x="59114" y="62565"/>
                  </a:cubicBezTo>
                  <a:cubicBezTo>
                    <a:pt x="60429" y="61415"/>
                    <a:pt x="60552" y="59402"/>
                    <a:pt x="59402" y="58087"/>
                  </a:cubicBezTo>
                  <a:lnTo>
                    <a:pt x="8422" y="0"/>
                  </a:ln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2"/>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3" name="Google Shape;503;p32"/>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Hot Blue">
  <p:cSld name="MAIN_POINT_1_1_1">
    <p:bg>
      <p:bgPr>
        <a:solidFill>
          <a:schemeClr val="dk2"/>
        </a:solidFill>
      </p:bgPr>
    </p:bg>
    <p:spTree>
      <p:nvGrpSpPr>
        <p:cNvPr id="504" name="Shape 504"/>
        <p:cNvGrpSpPr/>
        <p:nvPr/>
      </p:nvGrpSpPr>
      <p:grpSpPr>
        <a:xfrm>
          <a:off x="0" y="0"/>
          <a:ext cx="0" cy="0"/>
          <a:chOff x="0" y="0"/>
          <a:chExt cx="0" cy="0"/>
        </a:xfrm>
      </p:grpSpPr>
      <p:sp>
        <p:nvSpPr>
          <p:cNvPr id="505" name="Google Shape;505;p33"/>
          <p:cNvSpPr txBox="1"/>
          <p:nvPr>
            <p:ph type="title"/>
          </p:nvPr>
        </p:nvSpPr>
        <p:spPr>
          <a:xfrm>
            <a:off x="311700" y="1655150"/>
            <a:ext cx="3203100" cy="18333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506" name="Google Shape;506;p33"/>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7" name="Google Shape;507;p33"/>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8" name="Google Shape;508;p33"/>
          <p:cNvSpPr/>
          <p:nvPr/>
        </p:nvSpPr>
        <p:spPr>
          <a:xfrm>
            <a:off x="4572001" y="715690"/>
            <a:ext cx="4259882" cy="3712205"/>
          </a:xfrm>
          <a:custGeom>
            <a:rect b="b" l="l" r="r" t="t"/>
            <a:pathLst>
              <a:path extrusionOk="0" h="209050" w="239892">
                <a:moveTo>
                  <a:pt x="56975" y="0"/>
                </a:moveTo>
                <a:cubicBezTo>
                  <a:pt x="56873" y="0"/>
                  <a:pt x="56767" y="28"/>
                  <a:pt x="56667" y="86"/>
                </a:cubicBezTo>
                <a:lnTo>
                  <a:pt x="40889" y="9209"/>
                </a:lnTo>
                <a:cubicBezTo>
                  <a:pt x="40596" y="9335"/>
                  <a:pt x="40512" y="9712"/>
                  <a:pt x="40680" y="9963"/>
                </a:cubicBezTo>
                <a:cubicBezTo>
                  <a:pt x="40763" y="10172"/>
                  <a:pt x="40973" y="10256"/>
                  <a:pt x="41182" y="10256"/>
                </a:cubicBezTo>
                <a:cubicBezTo>
                  <a:pt x="41266" y="10256"/>
                  <a:pt x="41349" y="10256"/>
                  <a:pt x="41475" y="10172"/>
                </a:cubicBezTo>
                <a:lnTo>
                  <a:pt x="57253" y="1090"/>
                </a:lnTo>
                <a:cubicBezTo>
                  <a:pt x="57504" y="923"/>
                  <a:pt x="57588" y="588"/>
                  <a:pt x="57462" y="295"/>
                </a:cubicBezTo>
                <a:cubicBezTo>
                  <a:pt x="57352" y="103"/>
                  <a:pt x="57170" y="0"/>
                  <a:pt x="56975" y="0"/>
                </a:cubicBezTo>
                <a:close/>
                <a:moveTo>
                  <a:pt x="137957" y="0"/>
                </a:moveTo>
                <a:cubicBezTo>
                  <a:pt x="137855" y="0"/>
                  <a:pt x="137750" y="28"/>
                  <a:pt x="137649" y="86"/>
                </a:cubicBezTo>
                <a:lnTo>
                  <a:pt x="121871" y="9209"/>
                </a:lnTo>
                <a:cubicBezTo>
                  <a:pt x="121620" y="9335"/>
                  <a:pt x="121536" y="9712"/>
                  <a:pt x="121662" y="9963"/>
                </a:cubicBezTo>
                <a:cubicBezTo>
                  <a:pt x="121788" y="10172"/>
                  <a:pt x="121955" y="10256"/>
                  <a:pt x="122164" y="10256"/>
                </a:cubicBezTo>
                <a:cubicBezTo>
                  <a:pt x="122290" y="10256"/>
                  <a:pt x="122373" y="10256"/>
                  <a:pt x="122457" y="10172"/>
                </a:cubicBezTo>
                <a:lnTo>
                  <a:pt x="138235" y="1090"/>
                </a:lnTo>
                <a:cubicBezTo>
                  <a:pt x="138528" y="923"/>
                  <a:pt x="138612" y="588"/>
                  <a:pt x="138444" y="295"/>
                </a:cubicBezTo>
                <a:cubicBezTo>
                  <a:pt x="138334" y="103"/>
                  <a:pt x="138152" y="0"/>
                  <a:pt x="137957" y="0"/>
                </a:cubicBezTo>
                <a:close/>
                <a:moveTo>
                  <a:pt x="218981" y="0"/>
                </a:moveTo>
                <a:cubicBezTo>
                  <a:pt x="218879" y="0"/>
                  <a:pt x="218774" y="28"/>
                  <a:pt x="218673" y="86"/>
                </a:cubicBezTo>
                <a:lnTo>
                  <a:pt x="202895" y="9209"/>
                </a:lnTo>
                <a:cubicBezTo>
                  <a:pt x="202602" y="9335"/>
                  <a:pt x="202519" y="9712"/>
                  <a:pt x="202686" y="9963"/>
                </a:cubicBezTo>
                <a:cubicBezTo>
                  <a:pt x="202770" y="10172"/>
                  <a:pt x="202979" y="10256"/>
                  <a:pt x="203188" y="10256"/>
                </a:cubicBezTo>
                <a:cubicBezTo>
                  <a:pt x="203272" y="10256"/>
                  <a:pt x="203398" y="10256"/>
                  <a:pt x="203481" y="10172"/>
                </a:cubicBezTo>
                <a:lnTo>
                  <a:pt x="219259" y="1090"/>
                </a:lnTo>
                <a:cubicBezTo>
                  <a:pt x="219510" y="923"/>
                  <a:pt x="219636" y="588"/>
                  <a:pt x="219468" y="295"/>
                </a:cubicBezTo>
                <a:cubicBezTo>
                  <a:pt x="219359" y="103"/>
                  <a:pt x="219176" y="0"/>
                  <a:pt x="218981" y="0"/>
                </a:cubicBezTo>
                <a:close/>
                <a:moveTo>
                  <a:pt x="59178" y="1299"/>
                </a:moveTo>
                <a:cubicBezTo>
                  <a:pt x="58843" y="1299"/>
                  <a:pt x="58592" y="1551"/>
                  <a:pt x="58592" y="1885"/>
                </a:cubicBezTo>
                <a:lnTo>
                  <a:pt x="58592" y="20091"/>
                </a:lnTo>
                <a:cubicBezTo>
                  <a:pt x="58592" y="20425"/>
                  <a:pt x="58843" y="20677"/>
                  <a:pt x="59178" y="20677"/>
                </a:cubicBezTo>
                <a:cubicBezTo>
                  <a:pt x="59513" y="20677"/>
                  <a:pt x="59764" y="20425"/>
                  <a:pt x="59764" y="20091"/>
                </a:cubicBezTo>
                <a:lnTo>
                  <a:pt x="59764" y="1885"/>
                </a:lnTo>
                <a:cubicBezTo>
                  <a:pt x="59764" y="1551"/>
                  <a:pt x="59513" y="1299"/>
                  <a:pt x="59178" y="1299"/>
                </a:cubicBezTo>
                <a:close/>
                <a:moveTo>
                  <a:pt x="140202" y="1299"/>
                </a:moveTo>
                <a:cubicBezTo>
                  <a:pt x="139867" y="1299"/>
                  <a:pt x="139616" y="1551"/>
                  <a:pt x="139616" y="1885"/>
                </a:cubicBezTo>
                <a:lnTo>
                  <a:pt x="139616" y="20091"/>
                </a:lnTo>
                <a:cubicBezTo>
                  <a:pt x="139616" y="20425"/>
                  <a:pt x="139867" y="20677"/>
                  <a:pt x="140202" y="20677"/>
                </a:cubicBezTo>
                <a:cubicBezTo>
                  <a:pt x="140495" y="20677"/>
                  <a:pt x="140746" y="20425"/>
                  <a:pt x="140746" y="20091"/>
                </a:cubicBezTo>
                <a:lnTo>
                  <a:pt x="140746" y="1885"/>
                </a:lnTo>
                <a:cubicBezTo>
                  <a:pt x="140746" y="1551"/>
                  <a:pt x="140495" y="1299"/>
                  <a:pt x="140202" y="1299"/>
                </a:cubicBezTo>
                <a:close/>
                <a:moveTo>
                  <a:pt x="221184" y="1299"/>
                </a:moveTo>
                <a:cubicBezTo>
                  <a:pt x="220850" y="1299"/>
                  <a:pt x="220598" y="1551"/>
                  <a:pt x="220598" y="1885"/>
                </a:cubicBezTo>
                <a:lnTo>
                  <a:pt x="220598" y="20091"/>
                </a:lnTo>
                <a:cubicBezTo>
                  <a:pt x="220598" y="20425"/>
                  <a:pt x="220850" y="20677"/>
                  <a:pt x="221184" y="20677"/>
                </a:cubicBezTo>
                <a:cubicBezTo>
                  <a:pt x="221519" y="20677"/>
                  <a:pt x="221770" y="20425"/>
                  <a:pt x="221770" y="20091"/>
                </a:cubicBezTo>
                <a:lnTo>
                  <a:pt x="221770" y="1885"/>
                </a:lnTo>
                <a:cubicBezTo>
                  <a:pt x="221770" y="1551"/>
                  <a:pt x="221519" y="1299"/>
                  <a:pt x="221184" y="1299"/>
                </a:cubicBezTo>
                <a:close/>
                <a:moveTo>
                  <a:pt x="38922" y="12976"/>
                </a:moveTo>
                <a:cubicBezTo>
                  <a:pt x="38587" y="12976"/>
                  <a:pt x="38336" y="13227"/>
                  <a:pt x="38336" y="13562"/>
                </a:cubicBezTo>
                <a:lnTo>
                  <a:pt x="38336" y="31767"/>
                </a:lnTo>
                <a:cubicBezTo>
                  <a:pt x="38336" y="32102"/>
                  <a:pt x="38587" y="32353"/>
                  <a:pt x="38922" y="32353"/>
                </a:cubicBezTo>
                <a:cubicBezTo>
                  <a:pt x="39257" y="32353"/>
                  <a:pt x="39508" y="32102"/>
                  <a:pt x="39508" y="31767"/>
                </a:cubicBezTo>
                <a:lnTo>
                  <a:pt x="39508" y="13562"/>
                </a:lnTo>
                <a:cubicBezTo>
                  <a:pt x="39508" y="13227"/>
                  <a:pt x="39257" y="12976"/>
                  <a:pt x="38922" y="12976"/>
                </a:cubicBezTo>
                <a:close/>
                <a:moveTo>
                  <a:pt x="119946" y="12976"/>
                </a:moveTo>
                <a:cubicBezTo>
                  <a:pt x="119611" y="12976"/>
                  <a:pt x="119360" y="13227"/>
                  <a:pt x="119360" y="13562"/>
                </a:cubicBezTo>
                <a:lnTo>
                  <a:pt x="119360" y="31767"/>
                </a:lnTo>
                <a:cubicBezTo>
                  <a:pt x="119360" y="32102"/>
                  <a:pt x="119611" y="32353"/>
                  <a:pt x="119946" y="32353"/>
                </a:cubicBezTo>
                <a:cubicBezTo>
                  <a:pt x="120239" y="32353"/>
                  <a:pt x="120490" y="32102"/>
                  <a:pt x="120490" y="31767"/>
                </a:cubicBezTo>
                <a:lnTo>
                  <a:pt x="120490" y="13562"/>
                </a:lnTo>
                <a:cubicBezTo>
                  <a:pt x="120490" y="13227"/>
                  <a:pt x="120239" y="12976"/>
                  <a:pt x="119946" y="12976"/>
                </a:cubicBezTo>
                <a:close/>
                <a:moveTo>
                  <a:pt x="200928" y="12976"/>
                </a:moveTo>
                <a:cubicBezTo>
                  <a:pt x="200635" y="12976"/>
                  <a:pt x="200384" y="13227"/>
                  <a:pt x="200384" y="13562"/>
                </a:cubicBezTo>
                <a:lnTo>
                  <a:pt x="200384" y="31767"/>
                </a:lnTo>
                <a:cubicBezTo>
                  <a:pt x="200384" y="32102"/>
                  <a:pt x="200635" y="32353"/>
                  <a:pt x="200928" y="32353"/>
                </a:cubicBezTo>
                <a:cubicBezTo>
                  <a:pt x="201263" y="32353"/>
                  <a:pt x="201514" y="32102"/>
                  <a:pt x="201514" y="31767"/>
                </a:cubicBezTo>
                <a:lnTo>
                  <a:pt x="201514" y="13562"/>
                </a:lnTo>
                <a:cubicBezTo>
                  <a:pt x="201514" y="13227"/>
                  <a:pt x="201263" y="12976"/>
                  <a:pt x="200928" y="12976"/>
                </a:cubicBezTo>
                <a:close/>
                <a:moveTo>
                  <a:pt x="16463" y="23395"/>
                </a:moveTo>
                <a:cubicBezTo>
                  <a:pt x="16361" y="23395"/>
                  <a:pt x="16255" y="23423"/>
                  <a:pt x="16155" y="23481"/>
                </a:cubicBezTo>
                <a:lnTo>
                  <a:pt x="377" y="32562"/>
                </a:lnTo>
                <a:cubicBezTo>
                  <a:pt x="84" y="32730"/>
                  <a:pt x="0" y="33065"/>
                  <a:pt x="168" y="33358"/>
                </a:cubicBezTo>
                <a:cubicBezTo>
                  <a:pt x="251" y="33525"/>
                  <a:pt x="461" y="33651"/>
                  <a:pt x="670" y="33651"/>
                </a:cubicBezTo>
                <a:cubicBezTo>
                  <a:pt x="754" y="33651"/>
                  <a:pt x="879" y="33609"/>
                  <a:pt x="963" y="33567"/>
                </a:cubicBezTo>
                <a:lnTo>
                  <a:pt x="16741" y="24443"/>
                </a:lnTo>
                <a:cubicBezTo>
                  <a:pt x="16992" y="24318"/>
                  <a:pt x="17117" y="23941"/>
                  <a:pt x="16950" y="23690"/>
                </a:cubicBezTo>
                <a:cubicBezTo>
                  <a:pt x="16840" y="23497"/>
                  <a:pt x="16658" y="23395"/>
                  <a:pt x="16463" y="23395"/>
                </a:cubicBezTo>
                <a:close/>
                <a:moveTo>
                  <a:pt x="20911" y="23395"/>
                </a:moveTo>
                <a:cubicBezTo>
                  <a:pt x="20716" y="23395"/>
                  <a:pt x="20534" y="23497"/>
                  <a:pt x="20424" y="23690"/>
                </a:cubicBezTo>
                <a:cubicBezTo>
                  <a:pt x="20256" y="23941"/>
                  <a:pt x="20340" y="24318"/>
                  <a:pt x="20633" y="24443"/>
                </a:cubicBezTo>
                <a:lnTo>
                  <a:pt x="36411" y="33567"/>
                </a:lnTo>
                <a:cubicBezTo>
                  <a:pt x="36495" y="33609"/>
                  <a:pt x="36578" y="33651"/>
                  <a:pt x="36704" y="33651"/>
                </a:cubicBezTo>
                <a:cubicBezTo>
                  <a:pt x="36913" y="33651"/>
                  <a:pt x="37081" y="33525"/>
                  <a:pt x="37206" y="33358"/>
                </a:cubicBezTo>
                <a:cubicBezTo>
                  <a:pt x="37332" y="33106"/>
                  <a:pt x="37248" y="32730"/>
                  <a:pt x="36997" y="32562"/>
                </a:cubicBezTo>
                <a:lnTo>
                  <a:pt x="21219" y="23481"/>
                </a:lnTo>
                <a:cubicBezTo>
                  <a:pt x="21118" y="23423"/>
                  <a:pt x="21013" y="23395"/>
                  <a:pt x="20911" y="23395"/>
                </a:cubicBezTo>
                <a:close/>
                <a:moveTo>
                  <a:pt x="56956" y="23395"/>
                </a:moveTo>
                <a:cubicBezTo>
                  <a:pt x="56854" y="23395"/>
                  <a:pt x="56753" y="23423"/>
                  <a:pt x="56667" y="23481"/>
                </a:cubicBezTo>
                <a:lnTo>
                  <a:pt x="40889" y="32562"/>
                </a:lnTo>
                <a:cubicBezTo>
                  <a:pt x="40596" y="32730"/>
                  <a:pt x="40512" y="33065"/>
                  <a:pt x="40680" y="33358"/>
                </a:cubicBezTo>
                <a:cubicBezTo>
                  <a:pt x="40763" y="33525"/>
                  <a:pt x="40973" y="33651"/>
                  <a:pt x="41182" y="33651"/>
                </a:cubicBezTo>
                <a:cubicBezTo>
                  <a:pt x="41266" y="33651"/>
                  <a:pt x="41349" y="33609"/>
                  <a:pt x="41433" y="33567"/>
                </a:cubicBezTo>
                <a:lnTo>
                  <a:pt x="57253" y="24443"/>
                </a:lnTo>
                <a:cubicBezTo>
                  <a:pt x="57504" y="24318"/>
                  <a:pt x="57588" y="23941"/>
                  <a:pt x="57462" y="23690"/>
                </a:cubicBezTo>
                <a:cubicBezTo>
                  <a:pt x="57352" y="23497"/>
                  <a:pt x="57152" y="23395"/>
                  <a:pt x="56956" y="23395"/>
                </a:cubicBezTo>
                <a:close/>
                <a:moveTo>
                  <a:pt x="61473" y="23381"/>
                </a:moveTo>
                <a:cubicBezTo>
                  <a:pt x="61271" y="23381"/>
                  <a:pt x="61064" y="23475"/>
                  <a:pt x="60978" y="23648"/>
                </a:cubicBezTo>
                <a:cubicBezTo>
                  <a:pt x="60810" y="23941"/>
                  <a:pt x="60894" y="24276"/>
                  <a:pt x="61187" y="24443"/>
                </a:cubicBezTo>
                <a:lnTo>
                  <a:pt x="76965" y="33567"/>
                </a:lnTo>
                <a:cubicBezTo>
                  <a:pt x="77049" y="33609"/>
                  <a:pt x="77132" y="33651"/>
                  <a:pt x="77258" y="33651"/>
                </a:cubicBezTo>
                <a:cubicBezTo>
                  <a:pt x="77425" y="33651"/>
                  <a:pt x="77634" y="33525"/>
                  <a:pt x="77760" y="33358"/>
                </a:cubicBezTo>
                <a:cubicBezTo>
                  <a:pt x="77886" y="33065"/>
                  <a:pt x="77802" y="32730"/>
                  <a:pt x="77551" y="32562"/>
                </a:cubicBezTo>
                <a:lnTo>
                  <a:pt x="61731" y="23439"/>
                </a:lnTo>
                <a:cubicBezTo>
                  <a:pt x="61653" y="23400"/>
                  <a:pt x="61563" y="23381"/>
                  <a:pt x="61473" y="23381"/>
                </a:cubicBezTo>
                <a:close/>
                <a:moveTo>
                  <a:pt x="97467" y="23395"/>
                </a:moveTo>
                <a:cubicBezTo>
                  <a:pt x="97366" y="23395"/>
                  <a:pt x="97265" y="23423"/>
                  <a:pt x="97179" y="23481"/>
                </a:cubicBezTo>
                <a:lnTo>
                  <a:pt x="81401" y="32562"/>
                </a:lnTo>
                <a:cubicBezTo>
                  <a:pt x="81108" y="32730"/>
                  <a:pt x="81024" y="33065"/>
                  <a:pt x="81192" y="33358"/>
                </a:cubicBezTo>
                <a:cubicBezTo>
                  <a:pt x="81276" y="33525"/>
                  <a:pt x="81485" y="33651"/>
                  <a:pt x="81652" y="33651"/>
                </a:cubicBezTo>
                <a:cubicBezTo>
                  <a:pt x="81778" y="33651"/>
                  <a:pt x="81861" y="33609"/>
                  <a:pt x="81945" y="33567"/>
                </a:cubicBezTo>
                <a:lnTo>
                  <a:pt x="97723" y="24443"/>
                </a:lnTo>
                <a:cubicBezTo>
                  <a:pt x="98016" y="24318"/>
                  <a:pt x="98100" y="23941"/>
                  <a:pt x="97932" y="23690"/>
                </a:cubicBezTo>
                <a:cubicBezTo>
                  <a:pt x="97850" y="23497"/>
                  <a:pt x="97659" y="23395"/>
                  <a:pt x="97467" y="23395"/>
                </a:cubicBezTo>
                <a:close/>
                <a:moveTo>
                  <a:pt x="101984" y="23381"/>
                </a:moveTo>
                <a:cubicBezTo>
                  <a:pt x="101779" y="23381"/>
                  <a:pt x="101563" y="23475"/>
                  <a:pt x="101448" y="23648"/>
                </a:cubicBezTo>
                <a:cubicBezTo>
                  <a:pt x="101322" y="23941"/>
                  <a:pt x="101406" y="24276"/>
                  <a:pt x="101657" y="24443"/>
                </a:cubicBezTo>
                <a:lnTo>
                  <a:pt x="117477" y="33567"/>
                </a:lnTo>
                <a:cubicBezTo>
                  <a:pt x="117561" y="33609"/>
                  <a:pt x="117644" y="33651"/>
                  <a:pt x="117728" y="33651"/>
                </a:cubicBezTo>
                <a:cubicBezTo>
                  <a:pt x="117937" y="33651"/>
                  <a:pt x="118147" y="33525"/>
                  <a:pt x="118230" y="33358"/>
                </a:cubicBezTo>
                <a:cubicBezTo>
                  <a:pt x="118398" y="33065"/>
                  <a:pt x="118314" y="32730"/>
                  <a:pt x="118021" y="32562"/>
                </a:cubicBezTo>
                <a:lnTo>
                  <a:pt x="102243" y="23439"/>
                </a:lnTo>
                <a:cubicBezTo>
                  <a:pt x="102165" y="23400"/>
                  <a:pt x="102076" y="23381"/>
                  <a:pt x="101984" y="23381"/>
                </a:cubicBezTo>
                <a:close/>
                <a:moveTo>
                  <a:pt x="137957" y="23395"/>
                </a:moveTo>
                <a:cubicBezTo>
                  <a:pt x="137855" y="23395"/>
                  <a:pt x="137750" y="23423"/>
                  <a:pt x="137649" y="23481"/>
                </a:cubicBezTo>
                <a:lnTo>
                  <a:pt x="121871" y="32562"/>
                </a:lnTo>
                <a:cubicBezTo>
                  <a:pt x="121620" y="32730"/>
                  <a:pt x="121536" y="33065"/>
                  <a:pt x="121662" y="33358"/>
                </a:cubicBezTo>
                <a:cubicBezTo>
                  <a:pt x="121788" y="33525"/>
                  <a:pt x="121955" y="33651"/>
                  <a:pt x="122164" y="33651"/>
                </a:cubicBezTo>
                <a:cubicBezTo>
                  <a:pt x="122290" y="33651"/>
                  <a:pt x="122373" y="33609"/>
                  <a:pt x="122457" y="33567"/>
                </a:cubicBezTo>
                <a:lnTo>
                  <a:pt x="138235" y="24443"/>
                </a:lnTo>
                <a:cubicBezTo>
                  <a:pt x="138528" y="24318"/>
                  <a:pt x="138612" y="23941"/>
                  <a:pt x="138444" y="23690"/>
                </a:cubicBezTo>
                <a:cubicBezTo>
                  <a:pt x="138334" y="23497"/>
                  <a:pt x="138152" y="23395"/>
                  <a:pt x="137957" y="23395"/>
                </a:cubicBezTo>
                <a:close/>
                <a:moveTo>
                  <a:pt x="142477" y="23381"/>
                </a:moveTo>
                <a:cubicBezTo>
                  <a:pt x="142271" y="23381"/>
                  <a:pt x="142075" y="23475"/>
                  <a:pt x="141960" y="23648"/>
                </a:cubicBezTo>
                <a:cubicBezTo>
                  <a:pt x="141792" y="23941"/>
                  <a:pt x="141918" y="24276"/>
                  <a:pt x="142169" y="24443"/>
                </a:cubicBezTo>
                <a:lnTo>
                  <a:pt x="157947" y="33567"/>
                </a:lnTo>
                <a:cubicBezTo>
                  <a:pt x="158031" y="33609"/>
                  <a:pt x="158156" y="33651"/>
                  <a:pt x="158240" y="33651"/>
                </a:cubicBezTo>
                <a:cubicBezTo>
                  <a:pt x="158449" y="33651"/>
                  <a:pt x="158659" y="33525"/>
                  <a:pt x="158742" y="33358"/>
                </a:cubicBezTo>
                <a:cubicBezTo>
                  <a:pt x="158910" y="33065"/>
                  <a:pt x="158826" y="32730"/>
                  <a:pt x="158533" y="32562"/>
                </a:cubicBezTo>
                <a:lnTo>
                  <a:pt x="142755" y="23439"/>
                </a:lnTo>
                <a:cubicBezTo>
                  <a:pt x="142664" y="23400"/>
                  <a:pt x="142570" y="23381"/>
                  <a:pt x="142477" y="23381"/>
                </a:cubicBezTo>
                <a:close/>
                <a:moveTo>
                  <a:pt x="178481" y="23381"/>
                </a:moveTo>
                <a:cubicBezTo>
                  <a:pt x="178389" y="23381"/>
                  <a:pt x="178294" y="23400"/>
                  <a:pt x="178203" y="23439"/>
                </a:cubicBezTo>
                <a:lnTo>
                  <a:pt x="162425" y="32562"/>
                </a:lnTo>
                <a:cubicBezTo>
                  <a:pt x="162174" y="32730"/>
                  <a:pt x="162049" y="33065"/>
                  <a:pt x="162216" y="33358"/>
                </a:cubicBezTo>
                <a:cubicBezTo>
                  <a:pt x="162341" y="33525"/>
                  <a:pt x="162509" y="33651"/>
                  <a:pt x="162718" y="33651"/>
                </a:cubicBezTo>
                <a:cubicBezTo>
                  <a:pt x="162802" y="33651"/>
                  <a:pt x="162927" y="33609"/>
                  <a:pt x="163011" y="33567"/>
                </a:cubicBezTo>
                <a:lnTo>
                  <a:pt x="178789" y="24443"/>
                </a:lnTo>
                <a:cubicBezTo>
                  <a:pt x="179040" y="24276"/>
                  <a:pt x="179166" y="23941"/>
                  <a:pt x="178998" y="23648"/>
                </a:cubicBezTo>
                <a:cubicBezTo>
                  <a:pt x="178883" y="23475"/>
                  <a:pt x="178687" y="23381"/>
                  <a:pt x="178481" y="23381"/>
                </a:cubicBezTo>
                <a:close/>
                <a:moveTo>
                  <a:pt x="182917" y="23395"/>
                </a:moveTo>
                <a:cubicBezTo>
                  <a:pt x="182722" y="23395"/>
                  <a:pt x="182540" y="23497"/>
                  <a:pt x="182430" y="23690"/>
                </a:cubicBezTo>
                <a:cubicBezTo>
                  <a:pt x="182263" y="23941"/>
                  <a:pt x="182346" y="24318"/>
                  <a:pt x="182639" y="24443"/>
                </a:cubicBezTo>
                <a:lnTo>
                  <a:pt x="198417" y="33567"/>
                </a:lnTo>
                <a:cubicBezTo>
                  <a:pt x="198501" y="33609"/>
                  <a:pt x="198627" y="33651"/>
                  <a:pt x="198710" y="33651"/>
                </a:cubicBezTo>
                <a:cubicBezTo>
                  <a:pt x="198919" y="33651"/>
                  <a:pt x="199087" y="33525"/>
                  <a:pt x="199212" y="33358"/>
                </a:cubicBezTo>
                <a:cubicBezTo>
                  <a:pt x="199380" y="33106"/>
                  <a:pt x="199254" y="32730"/>
                  <a:pt x="199003" y="32562"/>
                </a:cubicBezTo>
                <a:lnTo>
                  <a:pt x="183225" y="23481"/>
                </a:lnTo>
                <a:cubicBezTo>
                  <a:pt x="183125" y="23423"/>
                  <a:pt x="183019" y="23395"/>
                  <a:pt x="182917" y="23395"/>
                </a:cubicBezTo>
                <a:close/>
                <a:moveTo>
                  <a:pt x="218981" y="23395"/>
                </a:moveTo>
                <a:cubicBezTo>
                  <a:pt x="218879" y="23395"/>
                  <a:pt x="218774" y="23423"/>
                  <a:pt x="218673" y="23481"/>
                </a:cubicBezTo>
                <a:lnTo>
                  <a:pt x="202895" y="32562"/>
                </a:lnTo>
                <a:cubicBezTo>
                  <a:pt x="202602" y="32730"/>
                  <a:pt x="202519" y="33065"/>
                  <a:pt x="202686" y="33358"/>
                </a:cubicBezTo>
                <a:cubicBezTo>
                  <a:pt x="202770" y="33525"/>
                  <a:pt x="202979" y="33651"/>
                  <a:pt x="203188" y="33651"/>
                </a:cubicBezTo>
                <a:cubicBezTo>
                  <a:pt x="203272" y="33651"/>
                  <a:pt x="203398" y="33609"/>
                  <a:pt x="203481" y="33567"/>
                </a:cubicBezTo>
                <a:lnTo>
                  <a:pt x="219259" y="24443"/>
                </a:lnTo>
                <a:cubicBezTo>
                  <a:pt x="219510" y="24318"/>
                  <a:pt x="219636" y="23941"/>
                  <a:pt x="219468" y="23690"/>
                </a:cubicBezTo>
                <a:cubicBezTo>
                  <a:pt x="219359" y="23497"/>
                  <a:pt x="219176" y="23395"/>
                  <a:pt x="218981" y="23395"/>
                </a:cubicBezTo>
                <a:close/>
                <a:moveTo>
                  <a:pt x="223501" y="23381"/>
                </a:moveTo>
                <a:cubicBezTo>
                  <a:pt x="223295" y="23381"/>
                  <a:pt x="223100" y="23475"/>
                  <a:pt x="222984" y="23648"/>
                </a:cubicBezTo>
                <a:cubicBezTo>
                  <a:pt x="222817" y="23941"/>
                  <a:pt x="222900" y="24276"/>
                  <a:pt x="223193" y="24443"/>
                </a:cubicBezTo>
                <a:lnTo>
                  <a:pt x="238971" y="33567"/>
                </a:lnTo>
                <a:cubicBezTo>
                  <a:pt x="239055" y="33609"/>
                  <a:pt x="239139" y="33651"/>
                  <a:pt x="239264" y="33651"/>
                </a:cubicBezTo>
                <a:cubicBezTo>
                  <a:pt x="239473" y="33651"/>
                  <a:pt x="239641" y="33525"/>
                  <a:pt x="239766" y="33358"/>
                </a:cubicBezTo>
                <a:cubicBezTo>
                  <a:pt x="239892" y="33065"/>
                  <a:pt x="239808" y="32730"/>
                  <a:pt x="239557" y="32562"/>
                </a:cubicBezTo>
                <a:lnTo>
                  <a:pt x="223779" y="23439"/>
                </a:lnTo>
                <a:cubicBezTo>
                  <a:pt x="223688" y="23400"/>
                  <a:pt x="223594" y="23381"/>
                  <a:pt x="223501" y="23381"/>
                </a:cubicBezTo>
                <a:close/>
                <a:moveTo>
                  <a:pt x="655" y="35072"/>
                </a:moveTo>
                <a:cubicBezTo>
                  <a:pt x="460" y="35072"/>
                  <a:pt x="278" y="35174"/>
                  <a:pt x="168" y="35366"/>
                </a:cubicBezTo>
                <a:cubicBezTo>
                  <a:pt x="0" y="35618"/>
                  <a:pt x="84" y="35994"/>
                  <a:pt x="377" y="36162"/>
                </a:cubicBezTo>
                <a:lnTo>
                  <a:pt x="16197" y="45243"/>
                </a:lnTo>
                <a:cubicBezTo>
                  <a:pt x="16273" y="45320"/>
                  <a:pt x="16349" y="45326"/>
                  <a:pt x="16457" y="45327"/>
                </a:cubicBezTo>
                <a:lnTo>
                  <a:pt x="16457" y="45327"/>
                </a:lnTo>
                <a:cubicBezTo>
                  <a:pt x="16662" y="45325"/>
                  <a:pt x="16826" y="45240"/>
                  <a:pt x="16950" y="45034"/>
                </a:cubicBezTo>
                <a:cubicBezTo>
                  <a:pt x="17117" y="44783"/>
                  <a:pt x="17034" y="44406"/>
                  <a:pt x="16741" y="44281"/>
                </a:cubicBezTo>
                <a:lnTo>
                  <a:pt x="963" y="35157"/>
                </a:lnTo>
                <a:cubicBezTo>
                  <a:pt x="862" y="35100"/>
                  <a:pt x="757" y="35072"/>
                  <a:pt x="655" y="35072"/>
                </a:cubicBezTo>
                <a:close/>
                <a:moveTo>
                  <a:pt x="16457" y="45327"/>
                </a:moveTo>
                <a:lnTo>
                  <a:pt x="16457" y="45327"/>
                </a:lnTo>
                <a:cubicBezTo>
                  <a:pt x="16454" y="45327"/>
                  <a:pt x="16451" y="45327"/>
                  <a:pt x="16448" y="45327"/>
                </a:cubicBezTo>
                <a:lnTo>
                  <a:pt x="16490" y="45327"/>
                </a:lnTo>
                <a:cubicBezTo>
                  <a:pt x="16479" y="45327"/>
                  <a:pt x="16468" y="45327"/>
                  <a:pt x="16457" y="45327"/>
                </a:cubicBezTo>
                <a:close/>
                <a:moveTo>
                  <a:pt x="36742" y="35072"/>
                </a:moveTo>
                <a:cubicBezTo>
                  <a:pt x="36640" y="35072"/>
                  <a:pt x="36539" y="35100"/>
                  <a:pt x="36453" y="35157"/>
                </a:cubicBezTo>
                <a:lnTo>
                  <a:pt x="20675" y="44281"/>
                </a:lnTo>
                <a:cubicBezTo>
                  <a:pt x="20382" y="44406"/>
                  <a:pt x="20298" y="44783"/>
                  <a:pt x="20466" y="45034"/>
                </a:cubicBezTo>
                <a:cubicBezTo>
                  <a:pt x="20549" y="45243"/>
                  <a:pt x="20759" y="45327"/>
                  <a:pt x="20968" y="45327"/>
                </a:cubicBezTo>
                <a:cubicBezTo>
                  <a:pt x="21051" y="45327"/>
                  <a:pt x="21135" y="45327"/>
                  <a:pt x="21219" y="45243"/>
                </a:cubicBezTo>
                <a:lnTo>
                  <a:pt x="37039" y="36162"/>
                </a:lnTo>
                <a:cubicBezTo>
                  <a:pt x="37290" y="35994"/>
                  <a:pt x="37374" y="35618"/>
                  <a:pt x="37248" y="35366"/>
                </a:cubicBezTo>
                <a:cubicBezTo>
                  <a:pt x="37138" y="35174"/>
                  <a:pt x="36938" y="35072"/>
                  <a:pt x="36742" y="35072"/>
                </a:cubicBezTo>
                <a:close/>
                <a:moveTo>
                  <a:pt x="41187" y="35072"/>
                </a:moveTo>
                <a:cubicBezTo>
                  <a:pt x="40995" y="35072"/>
                  <a:pt x="40804" y="35174"/>
                  <a:pt x="40722" y="35366"/>
                </a:cubicBezTo>
                <a:cubicBezTo>
                  <a:pt x="40554" y="35618"/>
                  <a:pt x="40638" y="35994"/>
                  <a:pt x="40931" y="36162"/>
                </a:cubicBezTo>
                <a:lnTo>
                  <a:pt x="56709" y="45243"/>
                </a:lnTo>
                <a:cubicBezTo>
                  <a:pt x="56793" y="45327"/>
                  <a:pt x="56876" y="45327"/>
                  <a:pt x="57002" y="45327"/>
                </a:cubicBezTo>
                <a:cubicBezTo>
                  <a:pt x="57169" y="45327"/>
                  <a:pt x="57378" y="45243"/>
                  <a:pt x="57462" y="45034"/>
                </a:cubicBezTo>
                <a:cubicBezTo>
                  <a:pt x="57630" y="44783"/>
                  <a:pt x="57546" y="44406"/>
                  <a:pt x="57253" y="44281"/>
                </a:cubicBezTo>
                <a:lnTo>
                  <a:pt x="41475" y="35157"/>
                </a:lnTo>
                <a:cubicBezTo>
                  <a:pt x="41389" y="35100"/>
                  <a:pt x="41288" y="35072"/>
                  <a:pt x="41187" y="35072"/>
                </a:cubicBezTo>
                <a:close/>
                <a:moveTo>
                  <a:pt x="77252" y="35072"/>
                </a:moveTo>
                <a:cubicBezTo>
                  <a:pt x="77152" y="35072"/>
                  <a:pt x="77051" y="35100"/>
                  <a:pt x="76965" y="35157"/>
                </a:cubicBezTo>
                <a:lnTo>
                  <a:pt x="61187" y="44281"/>
                </a:lnTo>
                <a:cubicBezTo>
                  <a:pt x="60894" y="44406"/>
                  <a:pt x="60810" y="44783"/>
                  <a:pt x="60978" y="45034"/>
                </a:cubicBezTo>
                <a:cubicBezTo>
                  <a:pt x="61061" y="45243"/>
                  <a:pt x="61271" y="45327"/>
                  <a:pt x="61438" y="45327"/>
                </a:cubicBezTo>
                <a:cubicBezTo>
                  <a:pt x="61564" y="45327"/>
                  <a:pt x="61647" y="45327"/>
                  <a:pt x="61731" y="45243"/>
                </a:cubicBezTo>
                <a:lnTo>
                  <a:pt x="77509" y="36162"/>
                </a:lnTo>
                <a:cubicBezTo>
                  <a:pt x="77802" y="35994"/>
                  <a:pt x="77886" y="35618"/>
                  <a:pt x="77718" y="35366"/>
                </a:cubicBezTo>
                <a:cubicBezTo>
                  <a:pt x="77636" y="35174"/>
                  <a:pt x="77445" y="35072"/>
                  <a:pt x="77252" y="35072"/>
                </a:cubicBezTo>
                <a:close/>
                <a:moveTo>
                  <a:pt x="81698" y="35072"/>
                </a:moveTo>
                <a:cubicBezTo>
                  <a:pt x="81502" y="35072"/>
                  <a:pt x="81302" y="35174"/>
                  <a:pt x="81192" y="35366"/>
                </a:cubicBezTo>
                <a:cubicBezTo>
                  <a:pt x="81066" y="35618"/>
                  <a:pt x="81150" y="35994"/>
                  <a:pt x="81401" y="36162"/>
                </a:cubicBezTo>
                <a:lnTo>
                  <a:pt x="97179" y="45243"/>
                </a:lnTo>
                <a:cubicBezTo>
                  <a:pt x="97305" y="45327"/>
                  <a:pt x="97388" y="45327"/>
                  <a:pt x="97472" y="45327"/>
                </a:cubicBezTo>
                <a:cubicBezTo>
                  <a:pt x="97681" y="45327"/>
                  <a:pt x="97890" y="45243"/>
                  <a:pt x="97974" y="45034"/>
                </a:cubicBezTo>
                <a:cubicBezTo>
                  <a:pt x="98142" y="44783"/>
                  <a:pt x="98058" y="44406"/>
                  <a:pt x="97765" y="44281"/>
                </a:cubicBezTo>
                <a:lnTo>
                  <a:pt x="81987" y="35157"/>
                </a:lnTo>
                <a:cubicBezTo>
                  <a:pt x="81901" y="35100"/>
                  <a:pt x="81800" y="35072"/>
                  <a:pt x="81698" y="35072"/>
                </a:cubicBezTo>
                <a:close/>
                <a:moveTo>
                  <a:pt x="117743" y="35072"/>
                </a:moveTo>
                <a:cubicBezTo>
                  <a:pt x="117641" y="35072"/>
                  <a:pt x="117536" y="35100"/>
                  <a:pt x="117435" y="35157"/>
                </a:cubicBezTo>
                <a:lnTo>
                  <a:pt x="101657" y="44281"/>
                </a:lnTo>
                <a:cubicBezTo>
                  <a:pt x="101406" y="44406"/>
                  <a:pt x="101322" y="44783"/>
                  <a:pt x="101448" y="45034"/>
                </a:cubicBezTo>
                <a:cubicBezTo>
                  <a:pt x="101573" y="45243"/>
                  <a:pt x="101741" y="45327"/>
                  <a:pt x="101950" y="45327"/>
                </a:cubicBezTo>
                <a:cubicBezTo>
                  <a:pt x="102076" y="45327"/>
                  <a:pt x="102159" y="45327"/>
                  <a:pt x="102243" y="45243"/>
                </a:cubicBezTo>
                <a:lnTo>
                  <a:pt x="118021" y="36162"/>
                </a:lnTo>
                <a:cubicBezTo>
                  <a:pt x="118314" y="35994"/>
                  <a:pt x="118398" y="35618"/>
                  <a:pt x="118230" y="35366"/>
                </a:cubicBezTo>
                <a:cubicBezTo>
                  <a:pt x="118120" y="35174"/>
                  <a:pt x="117938" y="35072"/>
                  <a:pt x="117743" y="35072"/>
                </a:cubicBezTo>
                <a:close/>
                <a:moveTo>
                  <a:pt x="122191" y="35072"/>
                </a:moveTo>
                <a:cubicBezTo>
                  <a:pt x="121996" y="35072"/>
                  <a:pt x="121814" y="35174"/>
                  <a:pt x="121704" y="35366"/>
                </a:cubicBezTo>
                <a:cubicBezTo>
                  <a:pt x="121536" y="35618"/>
                  <a:pt x="121620" y="35994"/>
                  <a:pt x="121913" y="36162"/>
                </a:cubicBezTo>
                <a:lnTo>
                  <a:pt x="137691" y="45243"/>
                </a:lnTo>
                <a:cubicBezTo>
                  <a:pt x="137775" y="45327"/>
                  <a:pt x="137900" y="45327"/>
                  <a:pt x="137984" y="45327"/>
                </a:cubicBezTo>
                <a:cubicBezTo>
                  <a:pt x="138193" y="45327"/>
                  <a:pt x="138361" y="45243"/>
                  <a:pt x="138486" y="45034"/>
                </a:cubicBezTo>
                <a:cubicBezTo>
                  <a:pt x="138654" y="44783"/>
                  <a:pt x="138570" y="44406"/>
                  <a:pt x="138277" y="44281"/>
                </a:cubicBezTo>
                <a:lnTo>
                  <a:pt x="122499" y="35157"/>
                </a:lnTo>
                <a:cubicBezTo>
                  <a:pt x="122399" y="35100"/>
                  <a:pt x="122293" y="35072"/>
                  <a:pt x="122191" y="35072"/>
                </a:cubicBezTo>
                <a:close/>
                <a:moveTo>
                  <a:pt x="158255" y="35072"/>
                </a:moveTo>
                <a:cubicBezTo>
                  <a:pt x="158153" y="35072"/>
                  <a:pt x="158048" y="35100"/>
                  <a:pt x="157947" y="35157"/>
                </a:cubicBezTo>
                <a:lnTo>
                  <a:pt x="142169" y="44281"/>
                </a:lnTo>
                <a:cubicBezTo>
                  <a:pt x="141918" y="44406"/>
                  <a:pt x="141792" y="44783"/>
                  <a:pt x="141960" y="45034"/>
                </a:cubicBezTo>
                <a:cubicBezTo>
                  <a:pt x="142085" y="45243"/>
                  <a:pt x="142253" y="45327"/>
                  <a:pt x="142462" y="45327"/>
                </a:cubicBezTo>
                <a:cubicBezTo>
                  <a:pt x="142546" y="45327"/>
                  <a:pt x="142671" y="45327"/>
                  <a:pt x="142755" y="45243"/>
                </a:cubicBezTo>
                <a:lnTo>
                  <a:pt x="158533" y="36162"/>
                </a:lnTo>
                <a:cubicBezTo>
                  <a:pt x="158784" y="35994"/>
                  <a:pt x="158910" y="35618"/>
                  <a:pt x="158742" y="35366"/>
                </a:cubicBezTo>
                <a:cubicBezTo>
                  <a:pt x="158632" y="35174"/>
                  <a:pt x="158450" y="35072"/>
                  <a:pt x="158255" y="35072"/>
                </a:cubicBezTo>
                <a:close/>
                <a:moveTo>
                  <a:pt x="162703" y="35072"/>
                </a:moveTo>
                <a:cubicBezTo>
                  <a:pt x="162508" y="35072"/>
                  <a:pt x="162326" y="35174"/>
                  <a:pt x="162216" y="35366"/>
                </a:cubicBezTo>
                <a:cubicBezTo>
                  <a:pt x="162049" y="35618"/>
                  <a:pt x="162132" y="35994"/>
                  <a:pt x="162425" y="36162"/>
                </a:cubicBezTo>
                <a:lnTo>
                  <a:pt x="178203" y="45243"/>
                </a:lnTo>
                <a:cubicBezTo>
                  <a:pt x="178287" y="45327"/>
                  <a:pt x="178412" y="45327"/>
                  <a:pt x="178496" y="45327"/>
                </a:cubicBezTo>
                <a:cubicBezTo>
                  <a:pt x="178705" y="45327"/>
                  <a:pt x="178873" y="45243"/>
                  <a:pt x="178998" y="45034"/>
                </a:cubicBezTo>
                <a:cubicBezTo>
                  <a:pt x="179166" y="44783"/>
                  <a:pt x="179082" y="44406"/>
                  <a:pt x="178789" y="44281"/>
                </a:cubicBezTo>
                <a:lnTo>
                  <a:pt x="163011" y="35157"/>
                </a:lnTo>
                <a:cubicBezTo>
                  <a:pt x="162911" y="35100"/>
                  <a:pt x="162805" y="35072"/>
                  <a:pt x="162703" y="35072"/>
                </a:cubicBezTo>
                <a:close/>
                <a:moveTo>
                  <a:pt x="198748" y="35072"/>
                </a:moveTo>
                <a:cubicBezTo>
                  <a:pt x="198646" y="35072"/>
                  <a:pt x="198545" y="35100"/>
                  <a:pt x="198459" y="35157"/>
                </a:cubicBezTo>
                <a:lnTo>
                  <a:pt x="182681" y="44281"/>
                </a:lnTo>
                <a:cubicBezTo>
                  <a:pt x="182388" y="44406"/>
                  <a:pt x="182305" y="44783"/>
                  <a:pt x="182472" y="45034"/>
                </a:cubicBezTo>
                <a:cubicBezTo>
                  <a:pt x="182556" y="45243"/>
                  <a:pt x="182765" y="45327"/>
                  <a:pt x="182974" y="45327"/>
                </a:cubicBezTo>
                <a:cubicBezTo>
                  <a:pt x="183058" y="45327"/>
                  <a:pt x="183142" y="45327"/>
                  <a:pt x="183267" y="45243"/>
                </a:cubicBezTo>
                <a:lnTo>
                  <a:pt x="199045" y="36162"/>
                </a:lnTo>
                <a:cubicBezTo>
                  <a:pt x="199296" y="35994"/>
                  <a:pt x="199380" y="35618"/>
                  <a:pt x="199254" y="35366"/>
                </a:cubicBezTo>
                <a:cubicBezTo>
                  <a:pt x="199144" y="35174"/>
                  <a:pt x="198944" y="35072"/>
                  <a:pt x="198748" y="35072"/>
                </a:cubicBezTo>
                <a:close/>
                <a:moveTo>
                  <a:pt x="203194" y="35072"/>
                </a:moveTo>
                <a:cubicBezTo>
                  <a:pt x="203001" y="35072"/>
                  <a:pt x="202810" y="35174"/>
                  <a:pt x="202728" y="35366"/>
                </a:cubicBezTo>
                <a:cubicBezTo>
                  <a:pt x="202561" y="35618"/>
                  <a:pt x="202644" y="35994"/>
                  <a:pt x="202937" y="36162"/>
                </a:cubicBezTo>
                <a:lnTo>
                  <a:pt x="218715" y="45243"/>
                </a:lnTo>
                <a:cubicBezTo>
                  <a:pt x="218799" y="45327"/>
                  <a:pt x="218883" y="45327"/>
                  <a:pt x="219008" y="45327"/>
                </a:cubicBezTo>
                <a:cubicBezTo>
                  <a:pt x="219176" y="45327"/>
                  <a:pt x="219385" y="45243"/>
                  <a:pt x="219510" y="45034"/>
                </a:cubicBezTo>
                <a:cubicBezTo>
                  <a:pt x="219636" y="44783"/>
                  <a:pt x="219552" y="44406"/>
                  <a:pt x="219301" y="44281"/>
                </a:cubicBezTo>
                <a:lnTo>
                  <a:pt x="203481" y="35157"/>
                </a:lnTo>
                <a:cubicBezTo>
                  <a:pt x="203395" y="35100"/>
                  <a:pt x="203294" y="35072"/>
                  <a:pt x="203194" y="35072"/>
                </a:cubicBezTo>
                <a:close/>
                <a:moveTo>
                  <a:pt x="239261" y="35072"/>
                </a:moveTo>
                <a:cubicBezTo>
                  <a:pt x="239158" y="35072"/>
                  <a:pt x="239057" y="35100"/>
                  <a:pt x="238971" y="35157"/>
                </a:cubicBezTo>
                <a:lnTo>
                  <a:pt x="223193" y="44281"/>
                </a:lnTo>
                <a:cubicBezTo>
                  <a:pt x="222900" y="44406"/>
                  <a:pt x="222817" y="44783"/>
                  <a:pt x="222984" y="45034"/>
                </a:cubicBezTo>
                <a:cubicBezTo>
                  <a:pt x="223068" y="45243"/>
                  <a:pt x="223277" y="45327"/>
                  <a:pt x="223486" y="45327"/>
                </a:cubicBezTo>
                <a:cubicBezTo>
                  <a:pt x="223570" y="45327"/>
                  <a:pt x="223654" y="45327"/>
                  <a:pt x="223737" y="45243"/>
                </a:cubicBezTo>
                <a:lnTo>
                  <a:pt x="239557" y="36162"/>
                </a:lnTo>
                <a:cubicBezTo>
                  <a:pt x="239808" y="35994"/>
                  <a:pt x="239892" y="35618"/>
                  <a:pt x="239766" y="35366"/>
                </a:cubicBezTo>
                <a:cubicBezTo>
                  <a:pt x="239656" y="35174"/>
                  <a:pt x="239456" y="35072"/>
                  <a:pt x="239261" y="35072"/>
                </a:cubicBezTo>
                <a:close/>
                <a:moveTo>
                  <a:pt x="38964" y="36371"/>
                </a:moveTo>
                <a:cubicBezTo>
                  <a:pt x="38629" y="36371"/>
                  <a:pt x="38378" y="36622"/>
                  <a:pt x="38378" y="36915"/>
                </a:cubicBezTo>
                <a:lnTo>
                  <a:pt x="38378" y="55162"/>
                </a:lnTo>
                <a:cubicBezTo>
                  <a:pt x="38378" y="55497"/>
                  <a:pt x="38629" y="55748"/>
                  <a:pt x="38964" y="55748"/>
                </a:cubicBezTo>
                <a:cubicBezTo>
                  <a:pt x="39299" y="55748"/>
                  <a:pt x="39550" y="55497"/>
                  <a:pt x="39550" y="55162"/>
                </a:cubicBezTo>
                <a:lnTo>
                  <a:pt x="39550" y="36915"/>
                </a:lnTo>
                <a:cubicBezTo>
                  <a:pt x="39550" y="36622"/>
                  <a:pt x="39299" y="36371"/>
                  <a:pt x="38964" y="36371"/>
                </a:cubicBezTo>
                <a:close/>
                <a:moveTo>
                  <a:pt x="119988" y="36371"/>
                </a:moveTo>
                <a:cubicBezTo>
                  <a:pt x="119653" y="36371"/>
                  <a:pt x="119402" y="36622"/>
                  <a:pt x="119402" y="36915"/>
                </a:cubicBezTo>
                <a:lnTo>
                  <a:pt x="119402" y="55162"/>
                </a:lnTo>
                <a:cubicBezTo>
                  <a:pt x="119402" y="55497"/>
                  <a:pt x="119653" y="55748"/>
                  <a:pt x="119988" y="55748"/>
                </a:cubicBezTo>
                <a:cubicBezTo>
                  <a:pt x="120281" y="55748"/>
                  <a:pt x="120532" y="55497"/>
                  <a:pt x="120532" y="55162"/>
                </a:cubicBezTo>
                <a:lnTo>
                  <a:pt x="120532" y="36915"/>
                </a:lnTo>
                <a:cubicBezTo>
                  <a:pt x="120532" y="36622"/>
                  <a:pt x="120281" y="36371"/>
                  <a:pt x="119988" y="36371"/>
                </a:cubicBezTo>
                <a:close/>
                <a:moveTo>
                  <a:pt x="200970" y="36371"/>
                </a:moveTo>
                <a:cubicBezTo>
                  <a:pt x="200677" y="36371"/>
                  <a:pt x="200426" y="36622"/>
                  <a:pt x="200426" y="36915"/>
                </a:cubicBezTo>
                <a:lnTo>
                  <a:pt x="200426" y="55162"/>
                </a:lnTo>
                <a:cubicBezTo>
                  <a:pt x="200426" y="55497"/>
                  <a:pt x="200677" y="55748"/>
                  <a:pt x="200970" y="55748"/>
                </a:cubicBezTo>
                <a:cubicBezTo>
                  <a:pt x="201305" y="55748"/>
                  <a:pt x="201556" y="55497"/>
                  <a:pt x="201556" y="55162"/>
                </a:cubicBezTo>
                <a:lnTo>
                  <a:pt x="201556" y="36915"/>
                </a:lnTo>
                <a:cubicBezTo>
                  <a:pt x="201556" y="36622"/>
                  <a:pt x="201305" y="36371"/>
                  <a:pt x="200970" y="36371"/>
                </a:cubicBezTo>
                <a:close/>
                <a:moveTo>
                  <a:pt x="18708" y="48047"/>
                </a:moveTo>
                <a:cubicBezTo>
                  <a:pt x="18415" y="48047"/>
                  <a:pt x="18122" y="48299"/>
                  <a:pt x="18122" y="48633"/>
                </a:cubicBezTo>
                <a:lnTo>
                  <a:pt x="18122" y="66839"/>
                </a:lnTo>
                <a:cubicBezTo>
                  <a:pt x="18122" y="67174"/>
                  <a:pt x="18415" y="67425"/>
                  <a:pt x="18708" y="67425"/>
                </a:cubicBezTo>
                <a:cubicBezTo>
                  <a:pt x="19043" y="67425"/>
                  <a:pt x="19294" y="67174"/>
                  <a:pt x="19294" y="66839"/>
                </a:cubicBezTo>
                <a:lnTo>
                  <a:pt x="19294" y="48633"/>
                </a:lnTo>
                <a:cubicBezTo>
                  <a:pt x="19294" y="48299"/>
                  <a:pt x="19043" y="48047"/>
                  <a:pt x="18708" y="48047"/>
                </a:cubicBezTo>
                <a:close/>
                <a:moveTo>
                  <a:pt x="59220" y="48047"/>
                </a:moveTo>
                <a:cubicBezTo>
                  <a:pt x="58885" y="48047"/>
                  <a:pt x="58634" y="48299"/>
                  <a:pt x="58634" y="48633"/>
                </a:cubicBezTo>
                <a:lnTo>
                  <a:pt x="58634" y="66839"/>
                </a:lnTo>
                <a:cubicBezTo>
                  <a:pt x="58634" y="67174"/>
                  <a:pt x="58885" y="67425"/>
                  <a:pt x="59220" y="67425"/>
                </a:cubicBezTo>
                <a:cubicBezTo>
                  <a:pt x="59555" y="67425"/>
                  <a:pt x="59806" y="67174"/>
                  <a:pt x="59806" y="66839"/>
                </a:cubicBezTo>
                <a:lnTo>
                  <a:pt x="59806" y="48633"/>
                </a:lnTo>
                <a:cubicBezTo>
                  <a:pt x="59806" y="48299"/>
                  <a:pt x="59555" y="48047"/>
                  <a:pt x="59220" y="48047"/>
                </a:cubicBezTo>
                <a:close/>
                <a:moveTo>
                  <a:pt x="99732" y="48047"/>
                </a:moveTo>
                <a:cubicBezTo>
                  <a:pt x="99397" y="48047"/>
                  <a:pt x="99146" y="48299"/>
                  <a:pt x="99146" y="48633"/>
                </a:cubicBezTo>
                <a:lnTo>
                  <a:pt x="99146" y="66839"/>
                </a:lnTo>
                <a:cubicBezTo>
                  <a:pt x="99146" y="67174"/>
                  <a:pt x="99397" y="67425"/>
                  <a:pt x="99732" y="67425"/>
                </a:cubicBezTo>
                <a:cubicBezTo>
                  <a:pt x="100025" y="67425"/>
                  <a:pt x="100318" y="67174"/>
                  <a:pt x="100318" y="66839"/>
                </a:cubicBezTo>
                <a:lnTo>
                  <a:pt x="100318" y="48633"/>
                </a:lnTo>
                <a:cubicBezTo>
                  <a:pt x="100318" y="48299"/>
                  <a:pt x="100025" y="48047"/>
                  <a:pt x="99732" y="48047"/>
                </a:cubicBezTo>
                <a:close/>
                <a:moveTo>
                  <a:pt x="140244" y="48047"/>
                </a:moveTo>
                <a:cubicBezTo>
                  <a:pt x="139909" y="48047"/>
                  <a:pt x="139658" y="48299"/>
                  <a:pt x="139658" y="48633"/>
                </a:cubicBezTo>
                <a:lnTo>
                  <a:pt x="139658" y="66839"/>
                </a:lnTo>
                <a:cubicBezTo>
                  <a:pt x="139658" y="67174"/>
                  <a:pt x="139909" y="67425"/>
                  <a:pt x="140244" y="67425"/>
                </a:cubicBezTo>
                <a:cubicBezTo>
                  <a:pt x="140537" y="67425"/>
                  <a:pt x="140788" y="67174"/>
                  <a:pt x="140788" y="66839"/>
                </a:cubicBezTo>
                <a:lnTo>
                  <a:pt x="140788" y="48633"/>
                </a:lnTo>
                <a:cubicBezTo>
                  <a:pt x="140788" y="48299"/>
                  <a:pt x="140537" y="48047"/>
                  <a:pt x="140244" y="48047"/>
                </a:cubicBezTo>
                <a:close/>
                <a:moveTo>
                  <a:pt x="180714" y="48047"/>
                </a:moveTo>
                <a:cubicBezTo>
                  <a:pt x="180421" y="48047"/>
                  <a:pt x="180170" y="48299"/>
                  <a:pt x="180170" y="48633"/>
                </a:cubicBezTo>
                <a:lnTo>
                  <a:pt x="180170" y="66839"/>
                </a:lnTo>
                <a:cubicBezTo>
                  <a:pt x="180170" y="67174"/>
                  <a:pt x="180421" y="67425"/>
                  <a:pt x="180714" y="67425"/>
                </a:cubicBezTo>
                <a:cubicBezTo>
                  <a:pt x="181049" y="67425"/>
                  <a:pt x="181300" y="67174"/>
                  <a:pt x="181300" y="66839"/>
                </a:cubicBezTo>
                <a:lnTo>
                  <a:pt x="181300" y="48633"/>
                </a:lnTo>
                <a:cubicBezTo>
                  <a:pt x="181300" y="48299"/>
                  <a:pt x="181049" y="48047"/>
                  <a:pt x="180714" y="48047"/>
                </a:cubicBezTo>
                <a:close/>
                <a:moveTo>
                  <a:pt x="221226" y="48047"/>
                </a:moveTo>
                <a:cubicBezTo>
                  <a:pt x="220891" y="48047"/>
                  <a:pt x="220640" y="48299"/>
                  <a:pt x="220640" y="48633"/>
                </a:cubicBezTo>
                <a:lnTo>
                  <a:pt x="220640" y="66839"/>
                </a:lnTo>
                <a:cubicBezTo>
                  <a:pt x="220640" y="67174"/>
                  <a:pt x="220891" y="67425"/>
                  <a:pt x="221226" y="67425"/>
                </a:cubicBezTo>
                <a:cubicBezTo>
                  <a:pt x="221561" y="67425"/>
                  <a:pt x="221812" y="67174"/>
                  <a:pt x="221812" y="66839"/>
                </a:cubicBezTo>
                <a:lnTo>
                  <a:pt x="221812" y="48633"/>
                </a:lnTo>
                <a:cubicBezTo>
                  <a:pt x="221812" y="48299"/>
                  <a:pt x="221561" y="48047"/>
                  <a:pt x="221226" y="48047"/>
                </a:cubicBezTo>
                <a:close/>
                <a:moveTo>
                  <a:pt x="36740" y="58467"/>
                </a:moveTo>
                <a:cubicBezTo>
                  <a:pt x="36640" y="58467"/>
                  <a:pt x="36539" y="58495"/>
                  <a:pt x="36453" y="58552"/>
                </a:cubicBezTo>
                <a:lnTo>
                  <a:pt x="20675" y="67634"/>
                </a:lnTo>
                <a:cubicBezTo>
                  <a:pt x="20382" y="67801"/>
                  <a:pt x="20298" y="68136"/>
                  <a:pt x="20466" y="68429"/>
                </a:cubicBezTo>
                <a:cubicBezTo>
                  <a:pt x="20549" y="68596"/>
                  <a:pt x="20759" y="68722"/>
                  <a:pt x="20926" y="68722"/>
                </a:cubicBezTo>
                <a:cubicBezTo>
                  <a:pt x="21051" y="68722"/>
                  <a:pt x="21135" y="68680"/>
                  <a:pt x="21219" y="68638"/>
                </a:cubicBezTo>
                <a:lnTo>
                  <a:pt x="36997" y="59515"/>
                </a:lnTo>
                <a:cubicBezTo>
                  <a:pt x="37290" y="59389"/>
                  <a:pt x="37374" y="59012"/>
                  <a:pt x="37206" y="58761"/>
                </a:cubicBezTo>
                <a:cubicBezTo>
                  <a:pt x="37124" y="58569"/>
                  <a:pt x="36933" y="58467"/>
                  <a:pt x="36740" y="58467"/>
                </a:cubicBezTo>
                <a:close/>
                <a:moveTo>
                  <a:pt x="41186" y="58467"/>
                </a:moveTo>
                <a:cubicBezTo>
                  <a:pt x="40990" y="58467"/>
                  <a:pt x="40790" y="58569"/>
                  <a:pt x="40680" y="58761"/>
                </a:cubicBezTo>
                <a:cubicBezTo>
                  <a:pt x="40554" y="59012"/>
                  <a:pt x="40638" y="59389"/>
                  <a:pt x="40889" y="59515"/>
                </a:cubicBezTo>
                <a:lnTo>
                  <a:pt x="56709" y="68638"/>
                </a:lnTo>
                <a:cubicBezTo>
                  <a:pt x="56793" y="68680"/>
                  <a:pt x="56876" y="68722"/>
                  <a:pt x="56960" y="68722"/>
                </a:cubicBezTo>
                <a:cubicBezTo>
                  <a:pt x="57169" y="68722"/>
                  <a:pt x="57378" y="68596"/>
                  <a:pt x="57462" y="68429"/>
                </a:cubicBezTo>
                <a:cubicBezTo>
                  <a:pt x="57630" y="68178"/>
                  <a:pt x="57546" y="67801"/>
                  <a:pt x="57253" y="67634"/>
                </a:cubicBezTo>
                <a:lnTo>
                  <a:pt x="41475" y="58552"/>
                </a:lnTo>
                <a:cubicBezTo>
                  <a:pt x="41389" y="58495"/>
                  <a:pt x="41288" y="58467"/>
                  <a:pt x="41186" y="58467"/>
                </a:cubicBezTo>
                <a:close/>
                <a:moveTo>
                  <a:pt x="77252" y="58467"/>
                </a:moveTo>
                <a:cubicBezTo>
                  <a:pt x="77152" y="58467"/>
                  <a:pt x="77051" y="58495"/>
                  <a:pt x="76965" y="58552"/>
                </a:cubicBezTo>
                <a:lnTo>
                  <a:pt x="61145" y="67634"/>
                </a:lnTo>
                <a:cubicBezTo>
                  <a:pt x="60894" y="67801"/>
                  <a:pt x="60810" y="68136"/>
                  <a:pt x="60936" y="68429"/>
                </a:cubicBezTo>
                <a:cubicBezTo>
                  <a:pt x="61061" y="68596"/>
                  <a:pt x="61271" y="68722"/>
                  <a:pt x="61438" y="68722"/>
                </a:cubicBezTo>
                <a:cubicBezTo>
                  <a:pt x="61564" y="68722"/>
                  <a:pt x="61647" y="68680"/>
                  <a:pt x="61731" y="68638"/>
                </a:cubicBezTo>
                <a:lnTo>
                  <a:pt x="77509" y="59515"/>
                </a:lnTo>
                <a:cubicBezTo>
                  <a:pt x="77802" y="59389"/>
                  <a:pt x="77886" y="59012"/>
                  <a:pt x="77718" y="58761"/>
                </a:cubicBezTo>
                <a:cubicBezTo>
                  <a:pt x="77636" y="58569"/>
                  <a:pt x="77445" y="58467"/>
                  <a:pt x="77252" y="58467"/>
                </a:cubicBezTo>
                <a:close/>
                <a:moveTo>
                  <a:pt x="81679" y="58467"/>
                </a:moveTo>
                <a:cubicBezTo>
                  <a:pt x="81484" y="58467"/>
                  <a:pt x="81302" y="58569"/>
                  <a:pt x="81192" y="58761"/>
                </a:cubicBezTo>
                <a:cubicBezTo>
                  <a:pt x="81024" y="59012"/>
                  <a:pt x="81150" y="59389"/>
                  <a:pt x="81401" y="59515"/>
                </a:cubicBezTo>
                <a:lnTo>
                  <a:pt x="97179" y="68638"/>
                </a:lnTo>
                <a:cubicBezTo>
                  <a:pt x="97263" y="68680"/>
                  <a:pt x="97388" y="68722"/>
                  <a:pt x="97472" y="68722"/>
                </a:cubicBezTo>
                <a:cubicBezTo>
                  <a:pt x="97681" y="68722"/>
                  <a:pt x="97890" y="68596"/>
                  <a:pt x="97974" y="68429"/>
                </a:cubicBezTo>
                <a:cubicBezTo>
                  <a:pt x="98142" y="68178"/>
                  <a:pt x="98058" y="67801"/>
                  <a:pt x="97765" y="67634"/>
                </a:cubicBezTo>
                <a:lnTo>
                  <a:pt x="81987" y="58552"/>
                </a:lnTo>
                <a:cubicBezTo>
                  <a:pt x="81886" y="58495"/>
                  <a:pt x="81781" y="58467"/>
                  <a:pt x="81679" y="58467"/>
                </a:cubicBezTo>
                <a:close/>
                <a:moveTo>
                  <a:pt x="117743" y="58467"/>
                </a:moveTo>
                <a:cubicBezTo>
                  <a:pt x="117641" y="58467"/>
                  <a:pt x="117536" y="58495"/>
                  <a:pt x="117435" y="58552"/>
                </a:cubicBezTo>
                <a:lnTo>
                  <a:pt x="101657" y="67634"/>
                </a:lnTo>
                <a:cubicBezTo>
                  <a:pt x="101406" y="67801"/>
                  <a:pt x="101280" y="68136"/>
                  <a:pt x="101448" y="68429"/>
                </a:cubicBezTo>
                <a:cubicBezTo>
                  <a:pt x="101573" y="68596"/>
                  <a:pt x="101741" y="68722"/>
                  <a:pt x="101950" y="68722"/>
                </a:cubicBezTo>
                <a:cubicBezTo>
                  <a:pt x="102034" y="68722"/>
                  <a:pt x="102159" y="68680"/>
                  <a:pt x="102243" y="68638"/>
                </a:cubicBezTo>
                <a:lnTo>
                  <a:pt x="118021" y="59515"/>
                </a:lnTo>
                <a:cubicBezTo>
                  <a:pt x="118314" y="59389"/>
                  <a:pt x="118398" y="59012"/>
                  <a:pt x="118230" y="58761"/>
                </a:cubicBezTo>
                <a:cubicBezTo>
                  <a:pt x="118120" y="58569"/>
                  <a:pt x="117938" y="58467"/>
                  <a:pt x="117743" y="58467"/>
                </a:cubicBezTo>
                <a:close/>
                <a:moveTo>
                  <a:pt x="122191" y="58467"/>
                </a:moveTo>
                <a:cubicBezTo>
                  <a:pt x="121996" y="58467"/>
                  <a:pt x="121814" y="58569"/>
                  <a:pt x="121704" y="58761"/>
                </a:cubicBezTo>
                <a:cubicBezTo>
                  <a:pt x="121536" y="59012"/>
                  <a:pt x="121620" y="59389"/>
                  <a:pt x="121913" y="59515"/>
                </a:cubicBezTo>
                <a:lnTo>
                  <a:pt x="137691" y="68638"/>
                </a:lnTo>
                <a:cubicBezTo>
                  <a:pt x="137775" y="68680"/>
                  <a:pt x="137900" y="68722"/>
                  <a:pt x="137984" y="68722"/>
                </a:cubicBezTo>
                <a:cubicBezTo>
                  <a:pt x="138193" y="68722"/>
                  <a:pt x="138361" y="68596"/>
                  <a:pt x="138486" y="68429"/>
                </a:cubicBezTo>
                <a:cubicBezTo>
                  <a:pt x="138654" y="68178"/>
                  <a:pt x="138528" y="67801"/>
                  <a:pt x="138277" y="67634"/>
                </a:cubicBezTo>
                <a:lnTo>
                  <a:pt x="122499" y="58552"/>
                </a:lnTo>
                <a:cubicBezTo>
                  <a:pt x="122399" y="58495"/>
                  <a:pt x="122293" y="58467"/>
                  <a:pt x="122191" y="58467"/>
                </a:cubicBezTo>
                <a:close/>
                <a:moveTo>
                  <a:pt x="158255" y="58467"/>
                </a:moveTo>
                <a:cubicBezTo>
                  <a:pt x="158153" y="58467"/>
                  <a:pt x="158048" y="58495"/>
                  <a:pt x="157947" y="58552"/>
                </a:cubicBezTo>
                <a:lnTo>
                  <a:pt x="142169" y="67634"/>
                </a:lnTo>
                <a:cubicBezTo>
                  <a:pt x="141876" y="67801"/>
                  <a:pt x="141792" y="68136"/>
                  <a:pt x="141960" y="68429"/>
                </a:cubicBezTo>
                <a:cubicBezTo>
                  <a:pt x="142044" y="68596"/>
                  <a:pt x="142253" y="68722"/>
                  <a:pt x="142462" y="68722"/>
                </a:cubicBezTo>
                <a:cubicBezTo>
                  <a:pt x="142546" y="68722"/>
                  <a:pt x="142671" y="68680"/>
                  <a:pt x="142755" y="68638"/>
                </a:cubicBezTo>
                <a:lnTo>
                  <a:pt x="158533" y="59515"/>
                </a:lnTo>
                <a:cubicBezTo>
                  <a:pt x="158784" y="59389"/>
                  <a:pt x="158910" y="59012"/>
                  <a:pt x="158742" y="58761"/>
                </a:cubicBezTo>
                <a:cubicBezTo>
                  <a:pt x="158632" y="58569"/>
                  <a:pt x="158450" y="58467"/>
                  <a:pt x="158255" y="58467"/>
                </a:cubicBezTo>
                <a:close/>
                <a:moveTo>
                  <a:pt x="162703" y="58467"/>
                </a:moveTo>
                <a:cubicBezTo>
                  <a:pt x="162508" y="58467"/>
                  <a:pt x="162326" y="58569"/>
                  <a:pt x="162216" y="58761"/>
                </a:cubicBezTo>
                <a:cubicBezTo>
                  <a:pt x="162049" y="59012"/>
                  <a:pt x="162132" y="59389"/>
                  <a:pt x="162425" y="59515"/>
                </a:cubicBezTo>
                <a:lnTo>
                  <a:pt x="178203" y="68638"/>
                </a:lnTo>
                <a:cubicBezTo>
                  <a:pt x="178287" y="68680"/>
                  <a:pt x="178412" y="68722"/>
                  <a:pt x="178496" y="68722"/>
                </a:cubicBezTo>
                <a:cubicBezTo>
                  <a:pt x="178705" y="68722"/>
                  <a:pt x="178873" y="68596"/>
                  <a:pt x="178998" y="68429"/>
                </a:cubicBezTo>
                <a:cubicBezTo>
                  <a:pt x="179166" y="68178"/>
                  <a:pt x="179040" y="67801"/>
                  <a:pt x="178789" y="67634"/>
                </a:cubicBezTo>
                <a:lnTo>
                  <a:pt x="163011" y="58552"/>
                </a:lnTo>
                <a:cubicBezTo>
                  <a:pt x="162911" y="58495"/>
                  <a:pt x="162805" y="58467"/>
                  <a:pt x="162703" y="58467"/>
                </a:cubicBezTo>
                <a:close/>
                <a:moveTo>
                  <a:pt x="198748" y="58467"/>
                </a:moveTo>
                <a:cubicBezTo>
                  <a:pt x="198646" y="58467"/>
                  <a:pt x="198545" y="58495"/>
                  <a:pt x="198459" y="58552"/>
                </a:cubicBezTo>
                <a:lnTo>
                  <a:pt x="182681" y="67634"/>
                </a:lnTo>
                <a:cubicBezTo>
                  <a:pt x="182388" y="67801"/>
                  <a:pt x="182305" y="68136"/>
                  <a:pt x="182472" y="68429"/>
                </a:cubicBezTo>
                <a:cubicBezTo>
                  <a:pt x="182556" y="68596"/>
                  <a:pt x="182765" y="68722"/>
                  <a:pt x="182974" y="68722"/>
                </a:cubicBezTo>
                <a:cubicBezTo>
                  <a:pt x="183058" y="68722"/>
                  <a:pt x="183142" y="68680"/>
                  <a:pt x="183225" y="68638"/>
                </a:cubicBezTo>
                <a:lnTo>
                  <a:pt x="199045" y="59515"/>
                </a:lnTo>
                <a:cubicBezTo>
                  <a:pt x="199296" y="59389"/>
                  <a:pt x="199380" y="59012"/>
                  <a:pt x="199254" y="58761"/>
                </a:cubicBezTo>
                <a:cubicBezTo>
                  <a:pt x="199144" y="58569"/>
                  <a:pt x="198944" y="58467"/>
                  <a:pt x="198748" y="58467"/>
                </a:cubicBezTo>
                <a:close/>
                <a:moveTo>
                  <a:pt x="203194" y="58467"/>
                </a:moveTo>
                <a:cubicBezTo>
                  <a:pt x="203001" y="58467"/>
                  <a:pt x="202810" y="58569"/>
                  <a:pt x="202728" y="58761"/>
                </a:cubicBezTo>
                <a:cubicBezTo>
                  <a:pt x="202561" y="59012"/>
                  <a:pt x="202644" y="59389"/>
                  <a:pt x="202937" y="59515"/>
                </a:cubicBezTo>
                <a:lnTo>
                  <a:pt x="218715" y="68638"/>
                </a:lnTo>
                <a:cubicBezTo>
                  <a:pt x="218799" y="68680"/>
                  <a:pt x="218883" y="68722"/>
                  <a:pt x="219008" y="68722"/>
                </a:cubicBezTo>
                <a:cubicBezTo>
                  <a:pt x="219176" y="68722"/>
                  <a:pt x="219385" y="68596"/>
                  <a:pt x="219468" y="68429"/>
                </a:cubicBezTo>
                <a:cubicBezTo>
                  <a:pt x="219636" y="68178"/>
                  <a:pt x="219552" y="67801"/>
                  <a:pt x="219259" y="67634"/>
                </a:cubicBezTo>
                <a:lnTo>
                  <a:pt x="203481" y="58552"/>
                </a:lnTo>
                <a:cubicBezTo>
                  <a:pt x="203395" y="58495"/>
                  <a:pt x="203294" y="58467"/>
                  <a:pt x="203194" y="58467"/>
                </a:cubicBezTo>
                <a:close/>
                <a:moveTo>
                  <a:pt x="20930" y="70143"/>
                </a:moveTo>
                <a:cubicBezTo>
                  <a:pt x="20734" y="70143"/>
                  <a:pt x="20534" y="70245"/>
                  <a:pt x="20424" y="70438"/>
                </a:cubicBezTo>
                <a:cubicBezTo>
                  <a:pt x="20298" y="70689"/>
                  <a:pt x="20382" y="71066"/>
                  <a:pt x="20633" y="71233"/>
                </a:cubicBezTo>
                <a:lnTo>
                  <a:pt x="36453" y="80315"/>
                </a:lnTo>
                <a:cubicBezTo>
                  <a:pt x="36536" y="80399"/>
                  <a:pt x="36620" y="80399"/>
                  <a:pt x="36704" y="80399"/>
                </a:cubicBezTo>
                <a:cubicBezTo>
                  <a:pt x="36913" y="80399"/>
                  <a:pt x="37122" y="80315"/>
                  <a:pt x="37206" y="80106"/>
                </a:cubicBezTo>
                <a:cubicBezTo>
                  <a:pt x="37374" y="79854"/>
                  <a:pt x="37290" y="79478"/>
                  <a:pt x="36997" y="79352"/>
                </a:cubicBezTo>
                <a:lnTo>
                  <a:pt x="21219" y="70229"/>
                </a:lnTo>
                <a:cubicBezTo>
                  <a:pt x="21133" y="70171"/>
                  <a:pt x="21032" y="70143"/>
                  <a:pt x="20930" y="70143"/>
                </a:cubicBezTo>
                <a:close/>
                <a:moveTo>
                  <a:pt x="56996" y="70143"/>
                </a:moveTo>
                <a:cubicBezTo>
                  <a:pt x="56896" y="70143"/>
                  <a:pt x="56795" y="70171"/>
                  <a:pt x="56709" y="70229"/>
                </a:cubicBezTo>
                <a:lnTo>
                  <a:pt x="40889" y="79352"/>
                </a:lnTo>
                <a:cubicBezTo>
                  <a:pt x="40638" y="79478"/>
                  <a:pt x="40554" y="79854"/>
                  <a:pt x="40680" y="80106"/>
                </a:cubicBezTo>
                <a:cubicBezTo>
                  <a:pt x="40805" y="80315"/>
                  <a:pt x="41015" y="80399"/>
                  <a:pt x="41182" y="80399"/>
                </a:cubicBezTo>
                <a:cubicBezTo>
                  <a:pt x="41308" y="80399"/>
                  <a:pt x="41391" y="80399"/>
                  <a:pt x="41475" y="80315"/>
                </a:cubicBezTo>
                <a:lnTo>
                  <a:pt x="57253" y="71233"/>
                </a:lnTo>
                <a:cubicBezTo>
                  <a:pt x="57546" y="71066"/>
                  <a:pt x="57630" y="70731"/>
                  <a:pt x="57462" y="70438"/>
                </a:cubicBezTo>
                <a:cubicBezTo>
                  <a:pt x="57380" y="70245"/>
                  <a:pt x="57189" y="70143"/>
                  <a:pt x="56996" y="70143"/>
                </a:cubicBezTo>
                <a:close/>
                <a:moveTo>
                  <a:pt x="61423" y="70143"/>
                </a:moveTo>
                <a:cubicBezTo>
                  <a:pt x="61228" y="70143"/>
                  <a:pt x="61046" y="70245"/>
                  <a:pt x="60936" y="70438"/>
                </a:cubicBezTo>
                <a:cubicBezTo>
                  <a:pt x="60810" y="70689"/>
                  <a:pt x="60894" y="71066"/>
                  <a:pt x="61145" y="71233"/>
                </a:cubicBezTo>
                <a:lnTo>
                  <a:pt x="76923" y="80315"/>
                </a:lnTo>
                <a:cubicBezTo>
                  <a:pt x="77049" y="80399"/>
                  <a:pt x="77132" y="80399"/>
                  <a:pt x="77216" y="80399"/>
                </a:cubicBezTo>
                <a:cubicBezTo>
                  <a:pt x="77425" y="80399"/>
                  <a:pt x="77634" y="80315"/>
                  <a:pt x="77718" y="80106"/>
                </a:cubicBezTo>
                <a:cubicBezTo>
                  <a:pt x="77886" y="79854"/>
                  <a:pt x="77802" y="79478"/>
                  <a:pt x="77509" y="79352"/>
                </a:cubicBezTo>
                <a:lnTo>
                  <a:pt x="61731" y="70229"/>
                </a:lnTo>
                <a:cubicBezTo>
                  <a:pt x="61630" y="70171"/>
                  <a:pt x="61525" y="70143"/>
                  <a:pt x="61423" y="70143"/>
                </a:cubicBezTo>
                <a:close/>
                <a:moveTo>
                  <a:pt x="97487" y="70143"/>
                </a:moveTo>
                <a:cubicBezTo>
                  <a:pt x="97385" y="70143"/>
                  <a:pt x="97280" y="70171"/>
                  <a:pt x="97179" y="70229"/>
                </a:cubicBezTo>
                <a:lnTo>
                  <a:pt x="81401" y="79352"/>
                </a:lnTo>
                <a:cubicBezTo>
                  <a:pt x="81150" y="79478"/>
                  <a:pt x="81024" y="79854"/>
                  <a:pt x="81192" y="80106"/>
                </a:cubicBezTo>
                <a:cubicBezTo>
                  <a:pt x="81317" y="80315"/>
                  <a:pt x="81485" y="80399"/>
                  <a:pt x="81694" y="80399"/>
                </a:cubicBezTo>
                <a:cubicBezTo>
                  <a:pt x="81778" y="80399"/>
                  <a:pt x="81903" y="80399"/>
                  <a:pt x="81987" y="80315"/>
                </a:cubicBezTo>
                <a:lnTo>
                  <a:pt x="97765" y="71233"/>
                </a:lnTo>
                <a:cubicBezTo>
                  <a:pt x="98058" y="71066"/>
                  <a:pt x="98142" y="70731"/>
                  <a:pt x="97974" y="70438"/>
                </a:cubicBezTo>
                <a:cubicBezTo>
                  <a:pt x="97864" y="70245"/>
                  <a:pt x="97682" y="70143"/>
                  <a:pt x="97487" y="70143"/>
                </a:cubicBezTo>
                <a:close/>
                <a:moveTo>
                  <a:pt x="101935" y="70143"/>
                </a:moveTo>
                <a:cubicBezTo>
                  <a:pt x="101740" y="70143"/>
                  <a:pt x="101558" y="70245"/>
                  <a:pt x="101448" y="70438"/>
                </a:cubicBezTo>
                <a:cubicBezTo>
                  <a:pt x="101280" y="70689"/>
                  <a:pt x="101364" y="71066"/>
                  <a:pt x="101657" y="71233"/>
                </a:cubicBezTo>
                <a:lnTo>
                  <a:pt x="117435" y="80315"/>
                </a:lnTo>
                <a:cubicBezTo>
                  <a:pt x="117519" y="80399"/>
                  <a:pt x="117644" y="80399"/>
                  <a:pt x="117728" y="80399"/>
                </a:cubicBezTo>
                <a:cubicBezTo>
                  <a:pt x="117937" y="80399"/>
                  <a:pt x="118105" y="80315"/>
                  <a:pt x="118230" y="80106"/>
                </a:cubicBezTo>
                <a:cubicBezTo>
                  <a:pt x="118398" y="79854"/>
                  <a:pt x="118314" y="79478"/>
                  <a:pt x="118021" y="79352"/>
                </a:cubicBezTo>
                <a:lnTo>
                  <a:pt x="102243" y="70229"/>
                </a:lnTo>
                <a:cubicBezTo>
                  <a:pt x="102142" y="70171"/>
                  <a:pt x="102037" y="70143"/>
                  <a:pt x="101935" y="70143"/>
                </a:cubicBezTo>
                <a:close/>
                <a:moveTo>
                  <a:pt x="137999" y="70143"/>
                </a:moveTo>
                <a:cubicBezTo>
                  <a:pt x="137897" y="70143"/>
                  <a:pt x="137792" y="70171"/>
                  <a:pt x="137691" y="70229"/>
                </a:cubicBezTo>
                <a:lnTo>
                  <a:pt x="121913" y="79352"/>
                </a:lnTo>
                <a:cubicBezTo>
                  <a:pt x="121620" y="79478"/>
                  <a:pt x="121536" y="79854"/>
                  <a:pt x="121704" y="80106"/>
                </a:cubicBezTo>
                <a:cubicBezTo>
                  <a:pt x="121788" y="80315"/>
                  <a:pt x="121997" y="80399"/>
                  <a:pt x="122206" y="80399"/>
                </a:cubicBezTo>
                <a:cubicBezTo>
                  <a:pt x="122290" y="80399"/>
                  <a:pt x="122415" y="80399"/>
                  <a:pt x="122499" y="80315"/>
                </a:cubicBezTo>
                <a:lnTo>
                  <a:pt x="138277" y="71233"/>
                </a:lnTo>
                <a:cubicBezTo>
                  <a:pt x="138528" y="71066"/>
                  <a:pt x="138654" y="70731"/>
                  <a:pt x="138486" y="70438"/>
                </a:cubicBezTo>
                <a:cubicBezTo>
                  <a:pt x="138376" y="70245"/>
                  <a:pt x="138194" y="70143"/>
                  <a:pt x="137999" y="70143"/>
                </a:cubicBezTo>
                <a:close/>
                <a:moveTo>
                  <a:pt x="142447" y="70143"/>
                </a:moveTo>
                <a:cubicBezTo>
                  <a:pt x="142252" y="70143"/>
                  <a:pt x="142070" y="70245"/>
                  <a:pt x="141960" y="70438"/>
                </a:cubicBezTo>
                <a:cubicBezTo>
                  <a:pt x="141792" y="70689"/>
                  <a:pt x="141876" y="71066"/>
                  <a:pt x="142169" y="71233"/>
                </a:cubicBezTo>
                <a:lnTo>
                  <a:pt x="157947" y="80315"/>
                </a:lnTo>
                <a:cubicBezTo>
                  <a:pt x="158031" y="80399"/>
                  <a:pt x="158114" y="80399"/>
                  <a:pt x="158240" y="80399"/>
                </a:cubicBezTo>
                <a:cubicBezTo>
                  <a:pt x="158449" y="80399"/>
                  <a:pt x="158617" y="80315"/>
                  <a:pt x="158742" y="80106"/>
                </a:cubicBezTo>
                <a:cubicBezTo>
                  <a:pt x="158868" y="79854"/>
                  <a:pt x="158784" y="79478"/>
                  <a:pt x="158533" y="79352"/>
                </a:cubicBezTo>
                <a:lnTo>
                  <a:pt x="142755" y="70229"/>
                </a:lnTo>
                <a:cubicBezTo>
                  <a:pt x="142655" y="70171"/>
                  <a:pt x="142549" y="70143"/>
                  <a:pt x="142447" y="70143"/>
                </a:cubicBezTo>
                <a:close/>
                <a:moveTo>
                  <a:pt x="178492" y="70143"/>
                </a:moveTo>
                <a:cubicBezTo>
                  <a:pt x="178390" y="70143"/>
                  <a:pt x="178289" y="70171"/>
                  <a:pt x="178203" y="70229"/>
                </a:cubicBezTo>
                <a:lnTo>
                  <a:pt x="162425" y="79352"/>
                </a:lnTo>
                <a:cubicBezTo>
                  <a:pt x="162132" y="79478"/>
                  <a:pt x="162049" y="79854"/>
                  <a:pt x="162216" y="80106"/>
                </a:cubicBezTo>
                <a:cubicBezTo>
                  <a:pt x="162300" y="80315"/>
                  <a:pt x="162509" y="80399"/>
                  <a:pt x="162718" y="80399"/>
                </a:cubicBezTo>
                <a:cubicBezTo>
                  <a:pt x="162802" y="80399"/>
                  <a:pt x="162886" y="80399"/>
                  <a:pt x="162969" y="80315"/>
                </a:cubicBezTo>
                <a:lnTo>
                  <a:pt x="178789" y="71233"/>
                </a:lnTo>
                <a:cubicBezTo>
                  <a:pt x="179040" y="71066"/>
                  <a:pt x="179124" y="70731"/>
                  <a:pt x="178998" y="70438"/>
                </a:cubicBezTo>
                <a:cubicBezTo>
                  <a:pt x="178888" y="70245"/>
                  <a:pt x="178688" y="70143"/>
                  <a:pt x="178492" y="70143"/>
                </a:cubicBezTo>
                <a:close/>
                <a:moveTo>
                  <a:pt x="182938" y="70143"/>
                </a:moveTo>
                <a:cubicBezTo>
                  <a:pt x="182745" y="70143"/>
                  <a:pt x="182554" y="70245"/>
                  <a:pt x="182472" y="70438"/>
                </a:cubicBezTo>
                <a:cubicBezTo>
                  <a:pt x="182305" y="70689"/>
                  <a:pt x="182388" y="71066"/>
                  <a:pt x="182681" y="71233"/>
                </a:cubicBezTo>
                <a:lnTo>
                  <a:pt x="198459" y="80315"/>
                </a:lnTo>
                <a:cubicBezTo>
                  <a:pt x="198543" y="80399"/>
                  <a:pt x="198627" y="80399"/>
                  <a:pt x="198752" y="80399"/>
                </a:cubicBezTo>
                <a:cubicBezTo>
                  <a:pt x="198919" y="80399"/>
                  <a:pt x="199129" y="80315"/>
                  <a:pt x="199212" y="80106"/>
                </a:cubicBezTo>
                <a:cubicBezTo>
                  <a:pt x="199380" y="79854"/>
                  <a:pt x="199296" y="79478"/>
                  <a:pt x="199003" y="79352"/>
                </a:cubicBezTo>
                <a:lnTo>
                  <a:pt x="183225" y="70229"/>
                </a:lnTo>
                <a:cubicBezTo>
                  <a:pt x="183139" y="70171"/>
                  <a:pt x="183038" y="70143"/>
                  <a:pt x="182938" y="70143"/>
                </a:cubicBezTo>
                <a:close/>
                <a:moveTo>
                  <a:pt x="219003" y="70143"/>
                </a:moveTo>
                <a:cubicBezTo>
                  <a:pt x="218902" y="70143"/>
                  <a:pt x="218801" y="70171"/>
                  <a:pt x="218715" y="70229"/>
                </a:cubicBezTo>
                <a:lnTo>
                  <a:pt x="202937" y="79352"/>
                </a:lnTo>
                <a:cubicBezTo>
                  <a:pt x="202644" y="79478"/>
                  <a:pt x="202561" y="79854"/>
                  <a:pt x="202728" y="80106"/>
                </a:cubicBezTo>
                <a:cubicBezTo>
                  <a:pt x="202812" y="80315"/>
                  <a:pt x="203021" y="80399"/>
                  <a:pt x="203188" y="80399"/>
                </a:cubicBezTo>
                <a:cubicBezTo>
                  <a:pt x="203314" y="80399"/>
                  <a:pt x="203398" y="80399"/>
                  <a:pt x="203481" y="80315"/>
                </a:cubicBezTo>
                <a:lnTo>
                  <a:pt x="219259" y="71233"/>
                </a:lnTo>
                <a:cubicBezTo>
                  <a:pt x="219552" y="71066"/>
                  <a:pt x="219636" y="70731"/>
                  <a:pt x="219468" y="70438"/>
                </a:cubicBezTo>
                <a:cubicBezTo>
                  <a:pt x="219386" y="70245"/>
                  <a:pt x="219195" y="70143"/>
                  <a:pt x="219003" y="70143"/>
                </a:cubicBezTo>
                <a:close/>
                <a:moveTo>
                  <a:pt x="18708" y="71442"/>
                </a:moveTo>
                <a:cubicBezTo>
                  <a:pt x="18373" y="71442"/>
                  <a:pt x="18122" y="71693"/>
                  <a:pt x="18122" y="72028"/>
                </a:cubicBezTo>
                <a:lnTo>
                  <a:pt x="18122" y="90234"/>
                </a:lnTo>
                <a:cubicBezTo>
                  <a:pt x="18122" y="90568"/>
                  <a:pt x="18373" y="90820"/>
                  <a:pt x="18708" y="90820"/>
                </a:cubicBezTo>
                <a:cubicBezTo>
                  <a:pt x="19043" y="90820"/>
                  <a:pt x="19294" y="90568"/>
                  <a:pt x="19294" y="90234"/>
                </a:cubicBezTo>
                <a:lnTo>
                  <a:pt x="19294" y="72028"/>
                </a:lnTo>
                <a:cubicBezTo>
                  <a:pt x="19294" y="71693"/>
                  <a:pt x="19043" y="71442"/>
                  <a:pt x="18708" y="71442"/>
                </a:cubicBezTo>
                <a:close/>
                <a:moveTo>
                  <a:pt x="59220" y="71442"/>
                </a:moveTo>
                <a:cubicBezTo>
                  <a:pt x="58885" y="71442"/>
                  <a:pt x="58634" y="71693"/>
                  <a:pt x="58634" y="72028"/>
                </a:cubicBezTo>
                <a:lnTo>
                  <a:pt x="58634" y="90234"/>
                </a:lnTo>
                <a:cubicBezTo>
                  <a:pt x="58634" y="90568"/>
                  <a:pt x="58885" y="90820"/>
                  <a:pt x="59220" y="90820"/>
                </a:cubicBezTo>
                <a:cubicBezTo>
                  <a:pt x="59513" y="90820"/>
                  <a:pt x="59806" y="90568"/>
                  <a:pt x="59806" y="90234"/>
                </a:cubicBezTo>
                <a:lnTo>
                  <a:pt x="59806" y="72028"/>
                </a:lnTo>
                <a:cubicBezTo>
                  <a:pt x="59806" y="71693"/>
                  <a:pt x="59513" y="71442"/>
                  <a:pt x="59220" y="71442"/>
                </a:cubicBezTo>
                <a:close/>
                <a:moveTo>
                  <a:pt x="99732" y="71442"/>
                </a:moveTo>
                <a:cubicBezTo>
                  <a:pt x="99397" y="71442"/>
                  <a:pt x="99146" y="71693"/>
                  <a:pt x="99146" y="72028"/>
                </a:cubicBezTo>
                <a:lnTo>
                  <a:pt x="99146" y="90234"/>
                </a:lnTo>
                <a:cubicBezTo>
                  <a:pt x="99146" y="90568"/>
                  <a:pt x="99397" y="90820"/>
                  <a:pt x="99732" y="90820"/>
                </a:cubicBezTo>
                <a:cubicBezTo>
                  <a:pt x="100025" y="90820"/>
                  <a:pt x="100276" y="90568"/>
                  <a:pt x="100276" y="90234"/>
                </a:cubicBezTo>
                <a:lnTo>
                  <a:pt x="100276" y="72028"/>
                </a:lnTo>
                <a:cubicBezTo>
                  <a:pt x="100276" y="71693"/>
                  <a:pt x="100025" y="71442"/>
                  <a:pt x="99732" y="71442"/>
                </a:cubicBezTo>
                <a:close/>
                <a:moveTo>
                  <a:pt x="140202" y="71442"/>
                </a:moveTo>
                <a:cubicBezTo>
                  <a:pt x="139909" y="71442"/>
                  <a:pt x="139658" y="71693"/>
                  <a:pt x="139658" y="72028"/>
                </a:cubicBezTo>
                <a:lnTo>
                  <a:pt x="139658" y="90234"/>
                </a:lnTo>
                <a:cubicBezTo>
                  <a:pt x="139658" y="90568"/>
                  <a:pt x="139909" y="90820"/>
                  <a:pt x="140202" y="90820"/>
                </a:cubicBezTo>
                <a:cubicBezTo>
                  <a:pt x="140537" y="90820"/>
                  <a:pt x="140788" y="90568"/>
                  <a:pt x="140788" y="90234"/>
                </a:cubicBezTo>
                <a:lnTo>
                  <a:pt x="140788" y="72028"/>
                </a:lnTo>
                <a:cubicBezTo>
                  <a:pt x="140788" y="71693"/>
                  <a:pt x="140537" y="71442"/>
                  <a:pt x="140202" y="71442"/>
                </a:cubicBezTo>
                <a:close/>
                <a:moveTo>
                  <a:pt x="180714" y="71442"/>
                </a:moveTo>
                <a:cubicBezTo>
                  <a:pt x="180379" y="71442"/>
                  <a:pt x="180128" y="71693"/>
                  <a:pt x="180128" y="72028"/>
                </a:cubicBezTo>
                <a:lnTo>
                  <a:pt x="180128" y="90234"/>
                </a:lnTo>
                <a:cubicBezTo>
                  <a:pt x="180128" y="90568"/>
                  <a:pt x="180379" y="90820"/>
                  <a:pt x="180714" y="90820"/>
                </a:cubicBezTo>
                <a:cubicBezTo>
                  <a:pt x="181049" y="90820"/>
                  <a:pt x="181300" y="90568"/>
                  <a:pt x="181300" y="90234"/>
                </a:cubicBezTo>
                <a:lnTo>
                  <a:pt x="181300" y="72028"/>
                </a:lnTo>
                <a:cubicBezTo>
                  <a:pt x="181300" y="71693"/>
                  <a:pt x="181049" y="71442"/>
                  <a:pt x="180714" y="71442"/>
                </a:cubicBezTo>
                <a:close/>
                <a:moveTo>
                  <a:pt x="221226" y="71442"/>
                </a:moveTo>
                <a:cubicBezTo>
                  <a:pt x="220891" y="71442"/>
                  <a:pt x="220640" y="71693"/>
                  <a:pt x="220640" y="72028"/>
                </a:cubicBezTo>
                <a:lnTo>
                  <a:pt x="220640" y="90234"/>
                </a:lnTo>
                <a:cubicBezTo>
                  <a:pt x="220640" y="90568"/>
                  <a:pt x="220891" y="90820"/>
                  <a:pt x="221226" y="90820"/>
                </a:cubicBezTo>
                <a:cubicBezTo>
                  <a:pt x="221519" y="90820"/>
                  <a:pt x="221812" y="90568"/>
                  <a:pt x="221812" y="90234"/>
                </a:cubicBezTo>
                <a:lnTo>
                  <a:pt x="221812" y="72028"/>
                </a:lnTo>
                <a:cubicBezTo>
                  <a:pt x="221812" y="71693"/>
                  <a:pt x="221519" y="71442"/>
                  <a:pt x="221226" y="71442"/>
                </a:cubicBezTo>
                <a:close/>
                <a:moveTo>
                  <a:pt x="38964" y="83119"/>
                </a:moveTo>
                <a:cubicBezTo>
                  <a:pt x="38629" y="83119"/>
                  <a:pt x="38378" y="83370"/>
                  <a:pt x="38378" y="83705"/>
                </a:cubicBezTo>
                <a:lnTo>
                  <a:pt x="38378" y="101952"/>
                </a:lnTo>
                <a:cubicBezTo>
                  <a:pt x="38378" y="102245"/>
                  <a:pt x="38629" y="102496"/>
                  <a:pt x="38964" y="102496"/>
                </a:cubicBezTo>
                <a:cubicBezTo>
                  <a:pt x="39257" y="102496"/>
                  <a:pt x="39550" y="102245"/>
                  <a:pt x="39550" y="101952"/>
                </a:cubicBezTo>
                <a:lnTo>
                  <a:pt x="39550" y="83705"/>
                </a:lnTo>
                <a:cubicBezTo>
                  <a:pt x="39550" y="83370"/>
                  <a:pt x="39257" y="83119"/>
                  <a:pt x="38964" y="83119"/>
                </a:cubicBezTo>
                <a:close/>
                <a:moveTo>
                  <a:pt x="119946" y="83119"/>
                </a:moveTo>
                <a:cubicBezTo>
                  <a:pt x="119653" y="83119"/>
                  <a:pt x="119402" y="83370"/>
                  <a:pt x="119402" y="83705"/>
                </a:cubicBezTo>
                <a:lnTo>
                  <a:pt x="119402" y="101952"/>
                </a:lnTo>
                <a:cubicBezTo>
                  <a:pt x="119402" y="102245"/>
                  <a:pt x="119653" y="102496"/>
                  <a:pt x="119946" y="102496"/>
                </a:cubicBezTo>
                <a:cubicBezTo>
                  <a:pt x="120281" y="102496"/>
                  <a:pt x="120532" y="102245"/>
                  <a:pt x="120532" y="101952"/>
                </a:cubicBezTo>
                <a:lnTo>
                  <a:pt x="120532" y="83705"/>
                </a:lnTo>
                <a:cubicBezTo>
                  <a:pt x="120532" y="83370"/>
                  <a:pt x="120281" y="83119"/>
                  <a:pt x="119946" y="83119"/>
                </a:cubicBezTo>
                <a:close/>
                <a:moveTo>
                  <a:pt x="200970" y="83119"/>
                </a:moveTo>
                <a:cubicBezTo>
                  <a:pt x="200635" y="83119"/>
                  <a:pt x="200384" y="83370"/>
                  <a:pt x="200384" y="83705"/>
                </a:cubicBezTo>
                <a:lnTo>
                  <a:pt x="200384" y="101952"/>
                </a:lnTo>
                <a:cubicBezTo>
                  <a:pt x="200384" y="102245"/>
                  <a:pt x="200635" y="102496"/>
                  <a:pt x="200970" y="102496"/>
                </a:cubicBezTo>
                <a:cubicBezTo>
                  <a:pt x="201305" y="102496"/>
                  <a:pt x="201556" y="102245"/>
                  <a:pt x="201556" y="101952"/>
                </a:cubicBezTo>
                <a:lnTo>
                  <a:pt x="201556" y="83705"/>
                </a:lnTo>
                <a:cubicBezTo>
                  <a:pt x="201556" y="83370"/>
                  <a:pt x="201305" y="83119"/>
                  <a:pt x="200970" y="83119"/>
                </a:cubicBezTo>
                <a:close/>
                <a:moveTo>
                  <a:pt x="16486" y="93538"/>
                </a:moveTo>
                <a:cubicBezTo>
                  <a:pt x="16384" y="93538"/>
                  <a:pt x="16283" y="93566"/>
                  <a:pt x="16197" y="93624"/>
                </a:cubicBezTo>
                <a:lnTo>
                  <a:pt x="419" y="102747"/>
                </a:lnTo>
                <a:cubicBezTo>
                  <a:pt x="126" y="102873"/>
                  <a:pt x="42" y="103249"/>
                  <a:pt x="210" y="103501"/>
                </a:cubicBezTo>
                <a:cubicBezTo>
                  <a:pt x="293" y="103710"/>
                  <a:pt x="503" y="103793"/>
                  <a:pt x="670" y="103793"/>
                </a:cubicBezTo>
                <a:cubicBezTo>
                  <a:pt x="754" y="103793"/>
                  <a:pt x="879" y="103793"/>
                  <a:pt x="963" y="103710"/>
                </a:cubicBezTo>
                <a:lnTo>
                  <a:pt x="16783" y="94628"/>
                </a:lnTo>
                <a:cubicBezTo>
                  <a:pt x="17034" y="94461"/>
                  <a:pt x="17117" y="94084"/>
                  <a:pt x="16992" y="93833"/>
                </a:cubicBezTo>
                <a:cubicBezTo>
                  <a:pt x="16882" y="93640"/>
                  <a:pt x="16682" y="93538"/>
                  <a:pt x="16486" y="93538"/>
                </a:cubicBezTo>
                <a:close/>
                <a:moveTo>
                  <a:pt x="20930" y="93538"/>
                </a:moveTo>
                <a:cubicBezTo>
                  <a:pt x="20734" y="93538"/>
                  <a:pt x="20534" y="93640"/>
                  <a:pt x="20424" y="93833"/>
                </a:cubicBezTo>
                <a:cubicBezTo>
                  <a:pt x="20298" y="94084"/>
                  <a:pt x="20382" y="94461"/>
                  <a:pt x="20633" y="94628"/>
                </a:cubicBezTo>
                <a:lnTo>
                  <a:pt x="36453" y="103710"/>
                </a:lnTo>
                <a:cubicBezTo>
                  <a:pt x="36536" y="103793"/>
                  <a:pt x="36620" y="103793"/>
                  <a:pt x="36704" y="103793"/>
                </a:cubicBezTo>
                <a:cubicBezTo>
                  <a:pt x="36913" y="103793"/>
                  <a:pt x="37122" y="103710"/>
                  <a:pt x="37206" y="103501"/>
                </a:cubicBezTo>
                <a:cubicBezTo>
                  <a:pt x="37374" y="103249"/>
                  <a:pt x="37290" y="102873"/>
                  <a:pt x="36997" y="102747"/>
                </a:cubicBezTo>
                <a:lnTo>
                  <a:pt x="21219" y="93624"/>
                </a:lnTo>
                <a:cubicBezTo>
                  <a:pt x="21133" y="93566"/>
                  <a:pt x="21032" y="93538"/>
                  <a:pt x="20930" y="93538"/>
                </a:cubicBezTo>
                <a:close/>
                <a:moveTo>
                  <a:pt x="56996" y="93538"/>
                </a:moveTo>
                <a:cubicBezTo>
                  <a:pt x="56896" y="93538"/>
                  <a:pt x="56795" y="93566"/>
                  <a:pt x="56709" y="93624"/>
                </a:cubicBezTo>
                <a:lnTo>
                  <a:pt x="40889" y="102747"/>
                </a:lnTo>
                <a:cubicBezTo>
                  <a:pt x="40638" y="102873"/>
                  <a:pt x="40554" y="103249"/>
                  <a:pt x="40680" y="103501"/>
                </a:cubicBezTo>
                <a:cubicBezTo>
                  <a:pt x="40805" y="103710"/>
                  <a:pt x="41015" y="103793"/>
                  <a:pt x="41182" y="103793"/>
                </a:cubicBezTo>
                <a:cubicBezTo>
                  <a:pt x="41308" y="103793"/>
                  <a:pt x="41391" y="103793"/>
                  <a:pt x="41475" y="103710"/>
                </a:cubicBezTo>
                <a:lnTo>
                  <a:pt x="57253" y="94628"/>
                </a:lnTo>
                <a:cubicBezTo>
                  <a:pt x="57546" y="94461"/>
                  <a:pt x="57630" y="94084"/>
                  <a:pt x="57462" y="93833"/>
                </a:cubicBezTo>
                <a:cubicBezTo>
                  <a:pt x="57380" y="93640"/>
                  <a:pt x="57189" y="93538"/>
                  <a:pt x="56996" y="93538"/>
                </a:cubicBezTo>
                <a:close/>
                <a:moveTo>
                  <a:pt x="61423" y="93538"/>
                </a:moveTo>
                <a:cubicBezTo>
                  <a:pt x="61228" y="93538"/>
                  <a:pt x="61046" y="93640"/>
                  <a:pt x="60936" y="93833"/>
                </a:cubicBezTo>
                <a:cubicBezTo>
                  <a:pt x="60810" y="94084"/>
                  <a:pt x="60894" y="94461"/>
                  <a:pt x="61145" y="94628"/>
                </a:cubicBezTo>
                <a:lnTo>
                  <a:pt x="76923" y="103710"/>
                </a:lnTo>
                <a:cubicBezTo>
                  <a:pt x="77049" y="103793"/>
                  <a:pt x="77132" y="103793"/>
                  <a:pt x="77216" y="103793"/>
                </a:cubicBezTo>
                <a:cubicBezTo>
                  <a:pt x="77425" y="103793"/>
                  <a:pt x="77634" y="103710"/>
                  <a:pt x="77718" y="103501"/>
                </a:cubicBezTo>
                <a:cubicBezTo>
                  <a:pt x="77886" y="103249"/>
                  <a:pt x="77802" y="102873"/>
                  <a:pt x="77509" y="102747"/>
                </a:cubicBezTo>
                <a:lnTo>
                  <a:pt x="61731" y="93624"/>
                </a:lnTo>
                <a:cubicBezTo>
                  <a:pt x="61630" y="93566"/>
                  <a:pt x="61525" y="93538"/>
                  <a:pt x="61423" y="93538"/>
                </a:cubicBezTo>
                <a:close/>
                <a:moveTo>
                  <a:pt x="97487" y="93538"/>
                </a:moveTo>
                <a:cubicBezTo>
                  <a:pt x="97385" y="93538"/>
                  <a:pt x="97280" y="93566"/>
                  <a:pt x="97179" y="93624"/>
                </a:cubicBezTo>
                <a:lnTo>
                  <a:pt x="81401" y="102747"/>
                </a:lnTo>
                <a:cubicBezTo>
                  <a:pt x="81150" y="102873"/>
                  <a:pt x="81024" y="103249"/>
                  <a:pt x="81192" y="103501"/>
                </a:cubicBezTo>
                <a:cubicBezTo>
                  <a:pt x="81317" y="103710"/>
                  <a:pt x="81485" y="103793"/>
                  <a:pt x="81694" y="103793"/>
                </a:cubicBezTo>
                <a:cubicBezTo>
                  <a:pt x="81778" y="103793"/>
                  <a:pt x="81903" y="103793"/>
                  <a:pt x="81987" y="103710"/>
                </a:cubicBezTo>
                <a:lnTo>
                  <a:pt x="97765" y="94628"/>
                </a:lnTo>
                <a:cubicBezTo>
                  <a:pt x="98058" y="94461"/>
                  <a:pt x="98142" y="94084"/>
                  <a:pt x="97974" y="93833"/>
                </a:cubicBezTo>
                <a:cubicBezTo>
                  <a:pt x="97864" y="93640"/>
                  <a:pt x="97682" y="93538"/>
                  <a:pt x="97487" y="93538"/>
                </a:cubicBezTo>
                <a:close/>
                <a:moveTo>
                  <a:pt x="101935" y="93538"/>
                </a:moveTo>
                <a:cubicBezTo>
                  <a:pt x="101740" y="93538"/>
                  <a:pt x="101558" y="93640"/>
                  <a:pt x="101448" y="93833"/>
                </a:cubicBezTo>
                <a:cubicBezTo>
                  <a:pt x="101280" y="94084"/>
                  <a:pt x="101364" y="94461"/>
                  <a:pt x="101657" y="94628"/>
                </a:cubicBezTo>
                <a:lnTo>
                  <a:pt x="117435" y="103710"/>
                </a:lnTo>
                <a:cubicBezTo>
                  <a:pt x="117519" y="103793"/>
                  <a:pt x="117644" y="103793"/>
                  <a:pt x="117728" y="103793"/>
                </a:cubicBezTo>
                <a:cubicBezTo>
                  <a:pt x="117937" y="103793"/>
                  <a:pt x="118105" y="103710"/>
                  <a:pt x="118230" y="103501"/>
                </a:cubicBezTo>
                <a:cubicBezTo>
                  <a:pt x="118398" y="103249"/>
                  <a:pt x="118314" y="102873"/>
                  <a:pt x="118021" y="102747"/>
                </a:cubicBezTo>
                <a:lnTo>
                  <a:pt x="102243" y="93624"/>
                </a:lnTo>
                <a:cubicBezTo>
                  <a:pt x="102142" y="93566"/>
                  <a:pt x="102037" y="93538"/>
                  <a:pt x="101935" y="93538"/>
                </a:cubicBezTo>
                <a:close/>
                <a:moveTo>
                  <a:pt x="137999" y="93538"/>
                </a:moveTo>
                <a:cubicBezTo>
                  <a:pt x="137897" y="93538"/>
                  <a:pt x="137792" y="93566"/>
                  <a:pt x="137691" y="93624"/>
                </a:cubicBezTo>
                <a:lnTo>
                  <a:pt x="121913" y="102747"/>
                </a:lnTo>
                <a:cubicBezTo>
                  <a:pt x="121620" y="102873"/>
                  <a:pt x="121536" y="103249"/>
                  <a:pt x="121704" y="103501"/>
                </a:cubicBezTo>
                <a:cubicBezTo>
                  <a:pt x="121788" y="103710"/>
                  <a:pt x="121997" y="103793"/>
                  <a:pt x="122206" y="103793"/>
                </a:cubicBezTo>
                <a:cubicBezTo>
                  <a:pt x="122290" y="103793"/>
                  <a:pt x="122415" y="103793"/>
                  <a:pt x="122499" y="103710"/>
                </a:cubicBezTo>
                <a:lnTo>
                  <a:pt x="138277" y="94628"/>
                </a:lnTo>
                <a:cubicBezTo>
                  <a:pt x="138528" y="94461"/>
                  <a:pt x="138654" y="94084"/>
                  <a:pt x="138486" y="93833"/>
                </a:cubicBezTo>
                <a:cubicBezTo>
                  <a:pt x="138376" y="93640"/>
                  <a:pt x="138194" y="93538"/>
                  <a:pt x="137999" y="93538"/>
                </a:cubicBezTo>
                <a:close/>
                <a:moveTo>
                  <a:pt x="142447" y="93538"/>
                </a:moveTo>
                <a:cubicBezTo>
                  <a:pt x="142252" y="93538"/>
                  <a:pt x="142070" y="93640"/>
                  <a:pt x="141960" y="93833"/>
                </a:cubicBezTo>
                <a:cubicBezTo>
                  <a:pt x="141792" y="94084"/>
                  <a:pt x="141876" y="94461"/>
                  <a:pt x="142169" y="94628"/>
                </a:cubicBezTo>
                <a:lnTo>
                  <a:pt x="157947" y="103710"/>
                </a:lnTo>
                <a:cubicBezTo>
                  <a:pt x="158031" y="103793"/>
                  <a:pt x="158114" y="103793"/>
                  <a:pt x="158240" y="103793"/>
                </a:cubicBezTo>
                <a:cubicBezTo>
                  <a:pt x="158449" y="103793"/>
                  <a:pt x="158617" y="103710"/>
                  <a:pt x="158742" y="103501"/>
                </a:cubicBezTo>
                <a:cubicBezTo>
                  <a:pt x="158868" y="103249"/>
                  <a:pt x="158784" y="102873"/>
                  <a:pt x="158533" y="102747"/>
                </a:cubicBezTo>
                <a:lnTo>
                  <a:pt x="142755" y="93624"/>
                </a:lnTo>
                <a:cubicBezTo>
                  <a:pt x="142655" y="93566"/>
                  <a:pt x="142549" y="93538"/>
                  <a:pt x="142447" y="93538"/>
                </a:cubicBezTo>
                <a:close/>
                <a:moveTo>
                  <a:pt x="178492" y="93538"/>
                </a:moveTo>
                <a:cubicBezTo>
                  <a:pt x="178390" y="93538"/>
                  <a:pt x="178289" y="93566"/>
                  <a:pt x="178203" y="93624"/>
                </a:cubicBezTo>
                <a:lnTo>
                  <a:pt x="162425" y="102747"/>
                </a:lnTo>
                <a:cubicBezTo>
                  <a:pt x="162132" y="102873"/>
                  <a:pt x="162049" y="103249"/>
                  <a:pt x="162216" y="103501"/>
                </a:cubicBezTo>
                <a:cubicBezTo>
                  <a:pt x="162300" y="103710"/>
                  <a:pt x="162509" y="103793"/>
                  <a:pt x="162718" y="103793"/>
                </a:cubicBezTo>
                <a:cubicBezTo>
                  <a:pt x="162802" y="103793"/>
                  <a:pt x="162886" y="103793"/>
                  <a:pt x="162969" y="103710"/>
                </a:cubicBezTo>
                <a:lnTo>
                  <a:pt x="178789" y="94628"/>
                </a:lnTo>
                <a:cubicBezTo>
                  <a:pt x="179040" y="94461"/>
                  <a:pt x="179124" y="94084"/>
                  <a:pt x="178998" y="93833"/>
                </a:cubicBezTo>
                <a:cubicBezTo>
                  <a:pt x="178888" y="93640"/>
                  <a:pt x="178688" y="93538"/>
                  <a:pt x="178492" y="93538"/>
                </a:cubicBezTo>
                <a:close/>
                <a:moveTo>
                  <a:pt x="182938" y="93538"/>
                </a:moveTo>
                <a:cubicBezTo>
                  <a:pt x="182745" y="93538"/>
                  <a:pt x="182554" y="93640"/>
                  <a:pt x="182472" y="93833"/>
                </a:cubicBezTo>
                <a:cubicBezTo>
                  <a:pt x="182305" y="94084"/>
                  <a:pt x="182388" y="94461"/>
                  <a:pt x="182681" y="94628"/>
                </a:cubicBezTo>
                <a:lnTo>
                  <a:pt x="198459" y="103710"/>
                </a:lnTo>
                <a:cubicBezTo>
                  <a:pt x="198543" y="103793"/>
                  <a:pt x="198627" y="103793"/>
                  <a:pt x="198752" y="103793"/>
                </a:cubicBezTo>
                <a:cubicBezTo>
                  <a:pt x="198919" y="103793"/>
                  <a:pt x="199129" y="103710"/>
                  <a:pt x="199212" y="103501"/>
                </a:cubicBezTo>
                <a:cubicBezTo>
                  <a:pt x="199380" y="103249"/>
                  <a:pt x="199296" y="102873"/>
                  <a:pt x="199003" y="102747"/>
                </a:cubicBezTo>
                <a:lnTo>
                  <a:pt x="183225" y="93624"/>
                </a:lnTo>
                <a:cubicBezTo>
                  <a:pt x="183139" y="93566"/>
                  <a:pt x="183038" y="93538"/>
                  <a:pt x="182938" y="93538"/>
                </a:cubicBezTo>
                <a:close/>
                <a:moveTo>
                  <a:pt x="219003" y="93538"/>
                </a:moveTo>
                <a:cubicBezTo>
                  <a:pt x="218902" y="93538"/>
                  <a:pt x="218801" y="93566"/>
                  <a:pt x="218715" y="93624"/>
                </a:cubicBezTo>
                <a:lnTo>
                  <a:pt x="202937" y="102747"/>
                </a:lnTo>
                <a:cubicBezTo>
                  <a:pt x="202644" y="102873"/>
                  <a:pt x="202561" y="103249"/>
                  <a:pt x="202728" y="103501"/>
                </a:cubicBezTo>
                <a:cubicBezTo>
                  <a:pt x="202812" y="103710"/>
                  <a:pt x="203021" y="103793"/>
                  <a:pt x="203188" y="103793"/>
                </a:cubicBezTo>
                <a:cubicBezTo>
                  <a:pt x="203314" y="103793"/>
                  <a:pt x="203398" y="103793"/>
                  <a:pt x="203481" y="103710"/>
                </a:cubicBezTo>
                <a:lnTo>
                  <a:pt x="219259" y="94628"/>
                </a:lnTo>
                <a:cubicBezTo>
                  <a:pt x="219552" y="94461"/>
                  <a:pt x="219636" y="94084"/>
                  <a:pt x="219468" y="93833"/>
                </a:cubicBezTo>
                <a:cubicBezTo>
                  <a:pt x="219386" y="93640"/>
                  <a:pt x="219195" y="93538"/>
                  <a:pt x="219003" y="93538"/>
                </a:cubicBezTo>
                <a:close/>
                <a:moveTo>
                  <a:pt x="223448" y="93538"/>
                </a:moveTo>
                <a:cubicBezTo>
                  <a:pt x="223252" y="93538"/>
                  <a:pt x="223052" y="93640"/>
                  <a:pt x="222942" y="93833"/>
                </a:cubicBezTo>
                <a:cubicBezTo>
                  <a:pt x="222817" y="94084"/>
                  <a:pt x="222900" y="94461"/>
                  <a:pt x="223151" y="94628"/>
                </a:cubicBezTo>
                <a:lnTo>
                  <a:pt x="238971" y="103710"/>
                </a:lnTo>
                <a:cubicBezTo>
                  <a:pt x="239055" y="103793"/>
                  <a:pt x="239139" y="103793"/>
                  <a:pt x="239222" y="103793"/>
                </a:cubicBezTo>
                <a:cubicBezTo>
                  <a:pt x="239432" y="103793"/>
                  <a:pt x="239641" y="103710"/>
                  <a:pt x="239725" y="103501"/>
                </a:cubicBezTo>
                <a:cubicBezTo>
                  <a:pt x="239892" y="103249"/>
                  <a:pt x="239808" y="102873"/>
                  <a:pt x="239515" y="102747"/>
                </a:cubicBezTo>
                <a:lnTo>
                  <a:pt x="223737" y="93624"/>
                </a:lnTo>
                <a:cubicBezTo>
                  <a:pt x="223651" y="93566"/>
                  <a:pt x="223550" y="93538"/>
                  <a:pt x="223448" y="93538"/>
                </a:cubicBezTo>
                <a:close/>
                <a:moveTo>
                  <a:pt x="681" y="105224"/>
                </a:moveTo>
                <a:cubicBezTo>
                  <a:pt x="476" y="105224"/>
                  <a:pt x="283" y="105337"/>
                  <a:pt x="168" y="105509"/>
                </a:cubicBezTo>
                <a:cubicBezTo>
                  <a:pt x="0" y="105802"/>
                  <a:pt x="84" y="106137"/>
                  <a:pt x="377" y="106305"/>
                </a:cubicBezTo>
                <a:lnTo>
                  <a:pt x="16197" y="115428"/>
                </a:lnTo>
                <a:cubicBezTo>
                  <a:pt x="16280" y="115470"/>
                  <a:pt x="16364" y="115512"/>
                  <a:pt x="16448" y="115512"/>
                </a:cubicBezTo>
                <a:cubicBezTo>
                  <a:pt x="16657" y="115512"/>
                  <a:pt x="16825" y="115386"/>
                  <a:pt x="16950" y="115219"/>
                </a:cubicBezTo>
                <a:cubicBezTo>
                  <a:pt x="17117" y="114926"/>
                  <a:pt x="17034" y="114591"/>
                  <a:pt x="16741" y="114424"/>
                </a:cubicBezTo>
                <a:lnTo>
                  <a:pt x="963" y="105300"/>
                </a:lnTo>
                <a:cubicBezTo>
                  <a:pt x="871" y="105248"/>
                  <a:pt x="775" y="105224"/>
                  <a:pt x="681" y="105224"/>
                </a:cubicBezTo>
                <a:close/>
                <a:moveTo>
                  <a:pt x="36715" y="105224"/>
                </a:moveTo>
                <a:cubicBezTo>
                  <a:pt x="36623" y="105224"/>
                  <a:pt x="36532" y="105248"/>
                  <a:pt x="36453" y="105300"/>
                </a:cubicBezTo>
                <a:lnTo>
                  <a:pt x="20633" y="114424"/>
                </a:lnTo>
                <a:cubicBezTo>
                  <a:pt x="20382" y="114591"/>
                  <a:pt x="20298" y="114926"/>
                  <a:pt x="20424" y="115219"/>
                </a:cubicBezTo>
                <a:cubicBezTo>
                  <a:pt x="20549" y="115386"/>
                  <a:pt x="20759" y="115512"/>
                  <a:pt x="20926" y="115512"/>
                </a:cubicBezTo>
                <a:cubicBezTo>
                  <a:pt x="21051" y="115512"/>
                  <a:pt x="21135" y="115470"/>
                  <a:pt x="21219" y="115428"/>
                </a:cubicBezTo>
                <a:lnTo>
                  <a:pt x="36997" y="106305"/>
                </a:lnTo>
                <a:cubicBezTo>
                  <a:pt x="37290" y="106137"/>
                  <a:pt x="37374" y="105802"/>
                  <a:pt x="37206" y="105509"/>
                </a:cubicBezTo>
                <a:cubicBezTo>
                  <a:pt x="37120" y="105337"/>
                  <a:pt x="36916" y="105224"/>
                  <a:pt x="36715" y="105224"/>
                </a:cubicBezTo>
                <a:close/>
                <a:moveTo>
                  <a:pt x="41193" y="105224"/>
                </a:moveTo>
                <a:cubicBezTo>
                  <a:pt x="40988" y="105224"/>
                  <a:pt x="40795" y="105337"/>
                  <a:pt x="40680" y="105509"/>
                </a:cubicBezTo>
                <a:cubicBezTo>
                  <a:pt x="40554" y="105802"/>
                  <a:pt x="40638" y="106137"/>
                  <a:pt x="40889" y="106305"/>
                </a:cubicBezTo>
                <a:lnTo>
                  <a:pt x="56667" y="115428"/>
                </a:lnTo>
                <a:cubicBezTo>
                  <a:pt x="56793" y="115470"/>
                  <a:pt x="56876" y="115512"/>
                  <a:pt x="56960" y="115512"/>
                </a:cubicBezTo>
                <a:cubicBezTo>
                  <a:pt x="57169" y="115512"/>
                  <a:pt x="57378" y="115386"/>
                  <a:pt x="57462" y="115219"/>
                </a:cubicBezTo>
                <a:cubicBezTo>
                  <a:pt x="57630" y="114926"/>
                  <a:pt x="57546" y="114591"/>
                  <a:pt x="57253" y="114424"/>
                </a:cubicBezTo>
                <a:lnTo>
                  <a:pt x="41475" y="105300"/>
                </a:lnTo>
                <a:cubicBezTo>
                  <a:pt x="41383" y="105248"/>
                  <a:pt x="41287" y="105224"/>
                  <a:pt x="41193" y="105224"/>
                </a:cubicBezTo>
                <a:close/>
                <a:moveTo>
                  <a:pt x="77205" y="105224"/>
                </a:moveTo>
                <a:cubicBezTo>
                  <a:pt x="77111" y="105224"/>
                  <a:pt x="77015" y="105248"/>
                  <a:pt x="76923" y="105300"/>
                </a:cubicBezTo>
                <a:lnTo>
                  <a:pt x="61145" y="114424"/>
                </a:lnTo>
                <a:cubicBezTo>
                  <a:pt x="60894" y="114591"/>
                  <a:pt x="60768" y="114926"/>
                  <a:pt x="60936" y="115219"/>
                </a:cubicBezTo>
                <a:cubicBezTo>
                  <a:pt x="61061" y="115386"/>
                  <a:pt x="61229" y="115512"/>
                  <a:pt x="61438" y="115512"/>
                </a:cubicBezTo>
                <a:cubicBezTo>
                  <a:pt x="61522" y="115512"/>
                  <a:pt x="61647" y="115470"/>
                  <a:pt x="61731" y="115428"/>
                </a:cubicBezTo>
                <a:lnTo>
                  <a:pt x="77509" y="106305"/>
                </a:lnTo>
                <a:cubicBezTo>
                  <a:pt x="77760" y="106137"/>
                  <a:pt x="77886" y="105802"/>
                  <a:pt x="77718" y="105509"/>
                </a:cubicBezTo>
                <a:cubicBezTo>
                  <a:pt x="77603" y="105337"/>
                  <a:pt x="77410" y="105224"/>
                  <a:pt x="77205" y="105224"/>
                </a:cubicBezTo>
                <a:close/>
                <a:moveTo>
                  <a:pt x="81705" y="105224"/>
                </a:moveTo>
                <a:cubicBezTo>
                  <a:pt x="81500" y="105224"/>
                  <a:pt x="81307" y="105337"/>
                  <a:pt x="81192" y="105509"/>
                </a:cubicBezTo>
                <a:cubicBezTo>
                  <a:pt x="81024" y="105802"/>
                  <a:pt x="81108" y="106137"/>
                  <a:pt x="81401" y="106305"/>
                </a:cubicBezTo>
                <a:lnTo>
                  <a:pt x="97179" y="115428"/>
                </a:lnTo>
                <a:cubicBezTo>
                  <a:pt x="97263" y="115470"/>
                  <a:pt x="97388" y="115512"/>
                  <a:pt x="97472" y="115512"/>
                </a:cubicBezTo>
                <a:cubicBezTo>
                  <a:pt x="97681" y="115512"/>
                  <a:pt x="97849" y="115386"/>
                  <a:pt x="97974" y="115219"/>
                </a:cubicBezTo>
                <a:cubicBezTo>
                  <a:pt x="98142" y="114926"/>
                  <a:pt x="98058" y="114591"/>
                  <a:pt x="97765" y="114424"/>
                </a:cubicBezTo>
                <a:lnTo>
                  <a:pt x="81987" y="105300"/>
                </a:lnTo>
                <a:cubicBezTo>
                  <a:pt x="81895" y="105248"/>
                  <a:pt x="81799" y="105224"/>
                  <a:pt x="81705" y="105224"/>
                </a:cubicBezTo>
                <a:close/>
                <a:moveTo>
                  <a:pt x="117698" y="105224"/>
                </a:moveTo>
                <a:cubicBezTo>
                  <a:pt x="117605" y="105224"/>
                  <a:pt x="117514" y="105248"/>
                  <a:pt x="117435" y="105300"/>
                </a:cubicBezTo>
                <a:lnTo>
                  <a:pt x="101657" y="114424"/>
                </a:lnTo>
                <a:cubicBezTo>
                  <a:pt x="101364" y="114591"/>
                  <a:pt x="101280" y="114926"/>
                  <a:pt x="101448" y="115219"/>
                </a:cubicBezTo>
                <a:cubicBezTo>
                  <a:pt x="101532" y="115386"/>
                  <a:pt x="101741" y="115512"/>
                  <a:pt x="101950" y="115512"/>
                </a:cubicBezTo>
                <a:cubicBezTo>
                  <a:pt x="102034" y="115512"/>
                  <a:pt x="102117" y="115470"/>
                  <a:pt x="102243" y="115428"/>
                </a:cubicBezTo>
                <a:lnTo>
                  <a:pt x="118021" y="106305"/>
                </a:lnTo>
                <a:cubicBezTo>
                  <a:pt x="118272" y="106137"/>
                  <a:pt x="118356" y="105802"/>
                  <a:pt x="118230" y="105509"/>
                </a:cubicBezTo>
                <a:cubicBezTo>
                  <a:pt x="118115" y="105337"/>
                  <a:pt x="117902" y="105224"/>
                  <a:pt x="117698" y="105224"/>
                </a:cubicBezTo>
                <a:close/>
                <a:moveTo>
                  <a:pt x="122217" y="105224"/>
                </a:moveTo>
                <a:cubicBezTo>
                  <a:pt x="122012" y="105224"/>
                  <a:pt x="121819" y="105337"/>
                  <a:pt x="121704" y="105509"/>
                </a:cubicBezTo>
                <a:cubicBezTo>
                  <a:pt x="121536" y="105802"/>
                  <a:pt x="121620" y="106137"/>
                  <a:pt x="121913" y="106305"/>
                </a:cubicBezTo>
                <a:lnTo>
                  <a:pt x="137691" y="115428"/>
                </a:lnTo>
                <a:cubicBezTo>
                  <a:pt x="137775" y="115470"/>
                  <a:pt x="137858" y="115512"/>
                  <a:pt x="137984" y="115512"/>
                </a:cubicBezTo>
                <a:cubicBezTo>
                  <a:pt x="138193" y="115512"/>
                  <a:pt x="138361" y="115386"/>
                  <a:pt x="138486" y="115219"/>
                </a:cubicBezTo>
                <a:cubicBezTo>
                  <a:pt x="138612" y="114926"/>
                  <a:pt x="138528" y="114591"/>
                  <a:pt x="138277" y="114424"/>
                </a:cubicBezTo>
                <a:lnTo>
                  <a:pt x="122499" y="105300"/>
                </a:lnTo>
                <a:cubicBezTo>
                  <a:pt x="122407" y="105248"/>
                  <a:pt x="122311" y="105224"/>
                  <a:pt x="122217" y="105224"/>
                </a:cubicBezTo>
                <a:close/>
                <a:moveTo>
                  <a:pt x="158210" y="105224"/>
                </a:moveTo>
                <a:cubicBezTo>
                  <a:pt x="158117" y="105224"/>
                  <a:pt x="158026" y="105248"/>
                  <a:pt x="157947" y="105300"/>
                </a:cubicBezTo>
                <a:lnTo>
                  <a:pt x="142169" y="114424"/>
                </a:lnTo>
                <a:cubicBezTo>
                  <a:pt x="141876" y="114591"/>
                  <a:pt x="141792" y="114926"/>
                  <a:pt x="141960" y="115219"/>
                </a:cubicBezTo>
                <a:cubicBezTo>
                  <a:pt x="142044" y="115386"/>
                  <a:pt x="142253" y="115512"/>
                  <a:pt x="142462" y="115512"/>
                </a:cubicBezTo>
                <a:cubicBezTo>
                  <a:pt x="142546" y="115512"/>
                  <a:pt x="142630" y="115470"/>
                  <a:pt x="142713" y="115428"/>
                </a:cubicBezTo>
                <a:lnTo>
                  <a:pt x="158533" y="106305"/>
                </a:lnTo>
                <a:cubicBezTo>
                  <a:pt x="158784" y="106137"/>
                  <a:pt x="158868" y="105802"/>
                  <a:pt x="158742" y="105509"/>
                </a:cubicBezTo>
                <a:cubicBezTo>
                  <a:pt x="158627" y="105337"/>
                  <a:pt x="158414" y="105224"/>
                  <a:pt x="158210" y="105224"/>
                </a:cubicBezTo>
                <a:close/>
                <a:moveTo>
                  <a:pt x="162707" y="105224"/>
                </a:moveTo>
                <a:cubicBezTo>
                  <a:pt x="162506" y="105224"/>
                  <a:pt x="162302" y="105337"/>
                  <a:pt x="162216" y="105509"/>
                </a:cubicBezTo>
                <a:cubicBezTo>
                  <a:pt x="162049" y="105802"/>
                  <a:pt x="162132" y="106137"/>
                  <a:pt x="162425" y="106305"/>
                </a:cubicBezTo>
                <a:lnTo>
                  <a:pt x="178203" y="115428"/>
                </a:lnTo>
                <a:cubicBezTo>
                  <a:pt x="178287" y="115470"/>
                  <a:pt x="178371" y="115512"/>
                  <a:pt x="178496" y="115512"/>
                </a:cubicBezTo>
                <a:cubicBezTo>
                  <a:pt x="178663" y="115512"/>
                  <a:pt x="178873" y="115386"/>
                  <a:pt x="178956" y="115219"/>
                </a:cubicBezTo>
                <a:cubicBezTo>
                  <a:pt x="179124" y="114926"/>
                  <a:pt x="179040" y="114591"/>
                  <a:pt x="178747" y="114424"/>
                </a:cubicBezTo>
                <a:lnTo>
                  <a:pt x="162969" y="105300"/>
                </a:lnTo>
                <a:cubicBezTo>
                  <a:pt x="162890" y="105248"/>
                  <a:pt x="162799" y="105224"/>
                  <a:pt x="162707" y="105224"/>
                </a:cubicBezTo>
                <a:close/>
                <a:moveTo>
                  <a:pt x="198721" y="105224"/>
                </a:moveTo>
                <a:cubicBezTo>
                  <a:pt x="198629" y="105224"/>
                  <a:pt x="198538" y="105248"/>
                  <a:pt x="198459" y="105300"/>
                </a:cubicBezTo>
                <a:lnTo>
                  <a:pt x="182639" y="114424"/>
                </a:lnTo>
                <a:cubicBezTo>
                  <a:pt x="182388" y="114591"/>
                  <a:pt x="182305" y="114926"/>
                  <a:pt x="182472" y="115219"/>
                </a:cubicBezTo>
                <a:cubicBezTo>
                  <a:pt x="182556" y="115386"/>
                  <a:pt x="182765" y="115512"/>
                  <a:pt x="182932" y="115512"/>
                </a:cubicBezTo>
                <a:cubicBezTo>
                  <a:pt x="183058" y="115512"/>
                  <a:pt x="183142" y="115470"/>
                  <a:pt x="183225" y="115428"/>
                </a:cubicBezTo>
                <a:lnTo>
                  <a:pt x="199003" y="106305"/>
                </a:lnTo>
                <a:cubicBezTo>
                  <a:pt x="199296" y="106137"/>
                  <a:pt x="199380" y="105802"/>
                  <a:pt x="199212" y="105509"/>
                </a:cubicBezTo>
                <a:cubicBezTo>
                  <a:pt x="199126" y="105337"/>
                  <a:pt x="198922" y="105224"/>
                  <a:pt x="198721" y="105224"/>
                </a:cubicBezTo>
                <a:close/>
                <a:moveTo>
                  <a:pt x="203218" y="105224"/>
                </a:moveTo>
                <a:cubicBezTo>
                  <a:pt x="203014" y="105224"/>
                  <a:pt x="202801" y="105337"/>
                  <a:pt x="202686" y="105509"/>
                </a:cubicBezTo>
                <a:cubicBezTo>
                  <a:pt x="202561" y="105802"/>
                  <a:pt x="202644" y="106137"/>
                  <a:pt x="202895" y="106305"/>
                </a:cubicBezTo>
                <a:lnTo>
                  <a:pt x="218673" y="115428"/>
                </a:lnTo>
                <a:cubicBezTo>
                  <a:pt x="218799" y="115470"/>
                  <a:pt x="218883" y="115512"/>
                  <a:pt x="218966" y="115512"/>
                </a:cubicBezTo>
                <a:cubicBezTo>
                  <a:pt x="219176" y="115512"/>
                  <a:pt x="219385" y="115386"/>
                  <a:pt x="219468" y="115219"/>
                </a:cubicBezTo>
                <a:cubicBezTo>
                  <a:pt x="219636" y="114926"/>
                  <a:pt x="219552" y="114591"/>
                  <a:pt x="219259" y="114424"/>
                </a:cubicBezTo>
                <a:lnTo>
                  <a:pt x="203481" y="105300"/>
                </a:lnTo>
                <a:cubicBezTo>
                  <a:pt x="203402" y="105248"/>
                  <a:pt x="203311" y="105224"/>
                  <a:pt x="203218" y="105224"/>
                </a:cubicBezTo>
                <a:close/>
                <a:moveTo>
                  <a:pt x="239211" y="105224"/>
                </a:moveTo>
                <a:cubicBezTo>
                  <a:pt x="239117" y="105224"/>
                  <a:pt x="239021" y="105248"/>
                  <a:pt x="238929" y="105300"/>
                </a:cubicBezTo>
                <a:lnTo>
                  <a:pt x="223151" y="114424"/>
                </a:lnTo>
                <a:cubicBezTo>
                  <a:pt x="222900" y="114591"/>
                  <a:pt x="222775" y="114926"/>
                  <a:pt x="222942" y="115219"/>
                </a:cubicBezTo>
                <a:cubicBezTo>
                  <a:pt x="223068" y="115386"/>
                  <a:pt x="223235" y="115512"/>
                  <a:pt x="223444" y="115512"/>
                </a:cubicBezTo>
                <a:cubicBezTo>
                  <a:pt x="223528" y="115512"/>
                  <a:pt x="223654" y="115470"/>
                  <a:pt x="223737" y="115428"/>
                </a:cubicBezTo>
                <a:lnTo>
                  <a:pt x="239515" y="106305"/>
                </a:lnTo>
                <a:cubicBezTo>
                  <a:pt x="239808" y="106137"/>
                  <a:pt x="239892" y="105802"/>
                  <a:pt x="239725" y="105509"/>
                </a:cubicBezTo>
                <a:cubicBezTo>
                  <a:pt x="239610" y="105337"/>
                  <a:pt x="239416" y="105224"/>
                  <a:pt x="239211" y="105224"/>
                </a:cubicBezTo>
                <a:close/>
                <a:moveTo>
                  <a:pt x="38964" y="106514"/>
                </a:moveTo>
                <a:cubicBezTo>
                  <a:pt x="38629" y="106514"/>
                  <a:pt x="38378" y="106765"/>
                  <a:pt x="38378" y="107100"/>
                </a:cubicBezTo>
                <a:lnTo>
                  <a:pt x="38378" y="125305"/>
                </a:lnTo>
                <a:cubicBezTo>
                  <a:pt x="38378" y="125640"/>
                  <a:pt x="38629" y="125891"/>
                  <a:pt x="38964" y="125891"/>
                </a:cubicBezTo>
                <a:cubicBezTo>
                  <a:pt x="39257" y="125891"/>
                  <a:pt x="39508" y="125640"/>
                  <a:pt x="39508" y="125305"/>
                </a:cubicBezTo>
                <a:lnTo>
                  <a:pt x="39508" y="107100"/>
                </a:lnTo>
                <a:cubicBezTo>
                  <a:pt x="39508" y="106765"/>
                  <a:pt x="39257" y="106514"/>
                  <a:pt x="38964" y="106514"/>
                </a:cubicBezTo>
                <a:close/>
                <a:moveTo>
                  <a:pt x="119946" y="106514"/>
                </a:moveTo>
                <a:cubicBezTo>
                  <a:pt x="119653" y="106514"/>
                  <a:pt x="119360" y="106765"/>
                  <a:pt x="119360" y="107100"/>
                </a:cubicBezTo>
                <a:lnTo>
                  <a:pt x="119360" y="125305"/>
                </a:lnTo>
                <a:cubicBezTo>
                  <a:pt x="119360" y="125640"/>
                  <a:pt x="119653" y="125891"/>
                  <a:pt x="119946" y="125891"/>
                </a:cubicBezTo>
                <a:cubicBezTo>
                  <a:pt x="120281" y="125891"/>
                  <a:pt x="120532" y="125640"/>
                  <a:pt x="120532" y="125305"/>
                </a:cubicBezTo>
                <a:lnTo>
                  <a:pt x="120532" y="107100"/>
                </a:lnTo>
                <a:cubicBezTo>
                  <a:pt x="120532" y="106765"/>
                  <a:pt x="120281" y="106514"/>
                  <a:pt x="119946" y="106514"/>
                </a:cubicBezTo>
                <a:close/>
                <a:moveTo>
                  <a:pt x="200970" y="106514"/>
                </a:moveTo>
                <a:cubicBezTo>
                  <a:pt x="200635" y="106514"/>
                  <a:pt x="200384" y="106765"/>
                  <a:pt x="200384" y="107100"/>
                </a:cubicBezTo>
                <a:lnTo>
                  <a:pt x="200384" y="125305"/>
                </a:lnTo>
                <a:cubicBezTo>
                  <a:pt x="200384" y="125640"/>
                  <a:pt x="200635" y="125891"/>
                  <a:pt x="200970" y="125891"/>
                </a:cubicBezTo>
                <a:cubicBezTo>
                  <a:pt x="201263" y="125891"/>
                  <a:pt x="201556" y="125640"/>
                  <a:pt x="201556" y="125305"/>
                </a:cubicBezTo>
                <a:lnTo>
                  <a:pt x="201556" y="107100"/>
                </a:lnTo>
                <a:cubicBezTo>
                  <a:pt x="201556" y="106765"/>
                  <a:pt x="201263" y="106514"/>
                  <a:pt x="200970" y="106514"/>
                </a:cubicBezTo>
                <a:close/>
                <a:moveTo>
                  <a:pt x="18708" y="118232"/>
                </a:moveTo>
                <a:cubicBezTo>
                  <a:pt x="18373" y="118232"/>
                  <a:pt x="18122" y="118483"/>
                  <a:pt x="18122" y="118776"/>
                </a:cubicBezTo>
                <a:lnTo>
                  <a:pt x="18122" y="137024"/>
                </a:lnTo>
                <a:cubicBezTo>
                  <a:pt x="18122" y="137316"/>
                  <a:pt x="18373" y="137609"/>
                  <a:pt x="18708" y="137609"/>
                </a:cubicBezTo>
                <a:cubicBezTo>
                  <a:pt x="19001" y="137609"/>
                  <a:pt x="19252" y="137316"/>
                  <a:pt x="19252" y="137024"/>
                </a:cubicBezTo>
                <a:lnTo>
                  <a:pt x="19252" y="118776"/>
                </a:lnTo>
                <a:cubicBezTo>
                  <a:pt x="19252" y="118483"/>
                  <a:pt x="19001" y="118232"/>
                  <a:pt x="18708" y="118232"/>
                </a:cubicBezTo>
                <a:close/>
                <a:moveTo>
                  <a:pt x="59220" y="118232"/>
                </a:moveTo>
                <a:cubicBezTo>
                  <a:pt x="58885" y="118232"/>
                  <a:pt x="58634" y="118483"/>
                  <a:pt x="58634" y="118776"/>
                </a:cubicBezTo>
                <a:lnTo>
                  <a:pt x="58634" y="137024"/>
                </a:lnTo>
                <a:cubicBezTo>
                  <a:pt x="58634" y="137316"/>
                  <a:pt x="58885" y="137609"/>
                  <a:pt x="59220" y="137609"/>
                </a:cubicBezTo>
                <a:cubicBezTo>
                  <a:pt x="59513" y="137609"/>
                  <a:pt x="59764" y="137316"/>
                  <a:pt x="59764" y="137024"/>
                </a:cubicBezTo>
                <a:lnTo>
                  <a:pt x="59764" y="118776"/>
                </a:lnTo>
                <a:cubicBezTo>
                  <a:pt x="59764" y="118483"/>
                  <a:pt x="59513" y="118232"/>
                  <a:pt x="59220" y="118232"/>
                </a:cubicBezTo>
                <a:close/>
                <a:moveTo>
                  <a:pt x="99690" y="118232"/>
                </a:moveTo>
                <a:cubicBezTo>
                  <a:pt x="99397" y="118232"/>
                  <a:pt x="99146" y="118483"/>
                  <a:pt x="99146" y="118776"/>
                </a:cubicBezTo>
                <a:lnTo>
                  <a:pt x="99146" y="137024"/>
                </a:lnTo>
                <a:cubicBezTo>
                  <a:pt x="99146" y="137316"/>
                  <a:pt x="99397" y="137609"/>
                  <a:pt x="99690" y="137609"/>
                </a:cubicBezTo>
                <a:cubicBezTo>
                  <a:pt x="100025" y="137609"/>
                  <a:pt x="100276" y="137316"/>
                  <a:pt x="100276" y="137024"/>
                </a:cubicBezTo>
                <a:lnTo>
                  <a:pt x="100276" y="118776"/>
                </a:lnTo>
                <a:cubicBezTo>
                  <a:pt x="100276" y="118483"/>
                  <a:pt x="100025" y="118232"/>
                  <a:pt x="99690" y="118232"/>
                </a:cubicBezTo>
                <a:close/>
                <a:moveTo>
                  <a:pt x="140202" y="118232"/>
                </a:moveTo>
                <a:cubicBezTo>
                  <a:pt x="139867" y="118232"/>
                  <a:pt x="139616" y="118483"/>
                  <a:pt x="139616" y="118776"/>
                </a:cubicBezTo>
                <a:lnTo>
                  <a:pt x="139616" y="137024"/>
                </a:lnTo>
                <a:cubicBezTo>
                  <a:pt x="139616" y="137316"/>
                  <a:pt x="139867" y="137609"/>
                  <a:pt x="140202" y="137609"/>
                </a:cubicBezTo>
                <a:cubicBezTo>
                  <a:pt x="140537" y="137609"/>
                  <a:pt x="140788" y="137316"/>
                  <a:pt x="140788" y="137024"/>
                </a:cubicBezTo>
                <a:lnTo>
                  <a:pt x="140788" y="118776"/>
                </a:lnTo>
                <a:cubicBezTo>
                  <a:pt x="140788" y="118483"/>
                  <a:pt x="140537" y="118232"/>
                  <a:pt x="140202" y="118232"/>
                </a:cubicBezTo>
                <a:close/>
                <a:moveTo>
                  <a:pt x="180714" y="118232"/>
                </a:moveTo>
                <a:cubicBezTo>
                  <a:pt x="180379" y="118232"/>
                  <a:pt x="180128" y="118483"/>
                  <a:pt x="180128" y="118776"/>
                </a:cubicBezTo>
                <a:lnTo>
                  <a:pt x="180128" y="137024"/>
                </a:lnTo>
                <a:cubicBezTo>
                  <a:pt x="180128" y="137316"/>
                  <a:pt x="180379" y="137609"/>
                  <a:pt x="180714" y="137609"/>
                </a:cubicBezTo>
                <a:cubicBezTo>
                  <a:pt x="181007" y="137609"/>
                  <a:pt x="181300" y="137316"/>
                  <a:pt x="181300" y="137024"/>
                </a:cubicBezTo>
                <a:lnTo>
                  <a:pt x="181300" y="118776"/>
                </a:lnTo>
                <a:cubicBezTo>
                  <a:pt x="181300" y="118483"/>
                  <a:pt x="181007" y="118232"/>
                  <a:pt x="180714" y="118232"/>
                </a:cubicBezTo>
                <a:close/>
                <a:moveTo>
                  <a:pt x="221226" y="118232"/>
                </a:moveTo>
                <a:cubicBezTo>
                  <a:pt x="220891" y="118232"/>
                  <a:pt x="220640" y="118483"/>
                  <a:pt x="220640" y="118776"/>
                </a:cubicBezTo>
                <a:lnTo>
                  <a:pt x="220640" y="137024"/>
                </a:lnTo>
                <a:cubicBezTo>
                  <a:pt x="220640" y="137316"/>
                  <a:pt x="220891" y="137609"/>
                  <a:pt x="221226" y="137609"/>
                </a:cubicBezTo>
                <a:cubicBezTo>
                  <a:pt x="221519" y="137609"/>
                  <a:pt x="221770" y="137316"/>
                  <a:pt x="221770" y="137024"/>
                </a:cubicBezTo>
                <a:lnTo>
                  <a:pt x="221770" y="118776"/>
                </a:lnTo>
                <a:cubicBezTo>
                  <a:pt x="221770" y="118483"/>
                  <a:pt x="221519" y="118232"/>
                  <a:pt x="221226" y="118232"/>
                </a:cubicBezTo>
                <a:close/>
                <a:moveTo>
                  <a:pt x="36719" y="128610"/>
                </a:moveTo>
                <a:cubicBezTo>
                  <a:pt x="36617" y="128610"/>
                  <a:pt x="36511" y="128638"/>
                  <a:pt x="36411" y="128695"/>
                </a:cubicBezTo>
                <a:lnTo>
                  <a:pt x="20633" y="137819"/>
                </a:lnTo>
                <a:cubicBezTo>
                  <a:pt x="20382" y="137944"/>
                  <a:pt x="20256" y="138321"/>
                  <a:pt x="20424" y="138572"/>
                </a:cubicBezTo>
                <a:cubicBezTo>
                  <a:pt x="20549" y="138781"/>
                  <a:pt x="20717" y="138865"/>
                  <a:pt x="20926" y="138865"/>
                </a:cubicBezTo>
                <a:cubicBezTo>
                  <a:pt x="21010" y="138865"/>
                  <a:pt x="21135" y="138865"/>
                  <a:pt x="21219" y="138781"/>
                </a:cubicBezTo>
                <a:lnTo>
                  <a:pt x="36997" y="129700"/>
                </a:lnTo>
                <a:cubicBezTo>
                  <a:pt x="37248" y="129532"/>
                  <a:pt x="37374" y="129197"/>
                  <a:pt x="37206" y="128904"/>
                </a:cubicBezTo>
                <a:cubicBezTo>
                  <a:pt x="37096" y="128712"/>
                  <a:pt x="36914" y="128610"/>
                  <a:pt x="36719" y="128610"/>
                </a:cubicBezTo>
                <a:close/>
                <a:moveTo>
                  <a:pt x="41167" y="128610"/>
                </a:moveTo>
                <a:cubicBezTo>
                  <a:pt x="40972" y="128610"/>
                  <a:pt x="40790" y="128712"/>
                  <a:pt x="40680" y="128904"/>
                </a:cubicBezTo>
                <a:cubicBezTo>
                  <a:pt x="40512" y="129155"/>
                  <a:pt x="40596" y="129532"/>
                  <a:pt x="40889" y="129700"/>
                </a:cubicBezTo>
                <a:lnTo>
                  <a:pt x="56667" y="138781"/>
                </a:lnTo>
                <a:cubicBezTo>
                  <a:pt x="56751" y="138865"/>
                  <a:pt x="56876" y="138865"/>
                  <a:pt x="56960" y="138865"/>
                </a:cubicBezTo>
                <a:cubicBezTo>
                  <a:pt x="57169" y="138865"/>
                  <a:pt x="57337" y="138781"/>
                  <a:pt x="57462" y="138572"/>
                </a:cubicBezTo>
                <a:cubicBezTo>
                  <a:pt x="57630" y="138321"/>
                  <a:pt x="57504" y="137944"/>
                  <a:pt x="57253" y="137819"/>
                </a:cubicBezTo>
                <a:lnTo>
                  <a:pt x="41475" y="128695"/>
                </a:lnTo>
                <a:cubicBezTo>
                  <a:pt x="41374" y="128638"/>
                  <a:pt x="41269" y="128610"/>
                  <a:pt x="41167" y="128610"/>
                </a:cubicBezTo>
                <a:close/>
                <a:moveTo>
                  <a:pt x="77231" y="128610"/>
                </a:moveTo>
                <a:cubicBezTo>
                  <a:pt x="77129" y="128610"/>
                  <a:pt x="77024" y="128638"/>
                  <a:pt x="76923" y="128695"/>
                </a:cubicBezTo>
                <a:lnTo>
                  <a:pt x="61145" y="137819"/>
                </a:lnTo>
                <a:cubicBezTo>
                  <a:pt x="60852" y="137944"/>
                  <a:pt x="60768" y="138321"/>
                  <a:pt x="60936" y="138572"/>
                </a:cubicBezTo>
                <a:cubicBezTo>
                  <a:pt x="61019" y="138781"/>
                  <a:pt x="61229" y="138865"/>
                  <a:pt x="61438" y="138865"/>
                </a:cubicBezTo>
                <a:cubicBezTo>
                  <a:pt x="61522" y="138865"/>
                  <a:pt x="61647" y="138865"/>
                  <a:pt x="61731" y="138781"/>
                </a:cubicBezTo>
                <a:lnTo>
                  <a:pt x="77509" y="129700"/>
                </a:lnTo>
                <a:cubicBezTo>
                  <a:pt x="77760" y="129532"/>
                  <a:pt x="77886" y="129197"/>
                  <a:pt x="77718" y="128904"/>
                </a:cubicBezTo>
                <a:cubicBezTo>
                  <a:pt x="77608" y="128712"/>
                  <a:pt x="77426" y="128610"/>
                  <a:pt x="77231" y="128610"/>
                </a:cubicBezTo>
                <a:close/>
                <a:moveTo>
                  <a:pt x="81658" y="128610"/>
                </a:moveTo>
                <a:cubicBezTo>
                  <a:pt x="81465" y="128610"/>
                  <a:pt x="81274" y="128712"/>
                  <a:pt x="81192" y="128904"/>
                </a:cubicBezTo>
                <a:cubicBezTo>
                  <a:pt x="81024" y="129155"/>
                  <a:pt x="81108" y="129532"/>
                  <a:pt x="81401" y="129700"/>
                </a:cubicBezTo>
                <a:lnTo>
                  <a:pt x="97179" y="138781"/>
                </a:lnTo>
                <a:cubicBezTo>
                  <a:pt x="97263" y="138865"/>
                  <a:pt x="97346" y="138865"/>
                  <a:pt x="97472" y="138865"/>
                </a:cubicBezTo>
                <a:cubicBezTo>
                  <a:pt x="97639" y="138865"/>
                  <a:pt x="97849" y="138781"/>
                  <a:pt x="97974" y="138572"/>
                </a:cubicBezTo>
                <a:cubicBezTo>
                  <a:pt x="98100" y="138321"/>
                  <a:pt x="98016" y="137944"/>
                  <a:pt x="97765" y="137819"/>
                </a:cubicBezTo>
                <a:lnTo>
                  <a:pt x="81945" y="128695"/>
                </a:lnTo>
                <a:cubicBezTo>
                  <a:pt x="81859" y="128638"/>
                  <a:pt x="81758" y="128610"/>
                  <a:pt x="81658" y="128610"/>
                </a:cubicBezTo>
                <a:close/>
                <a:moveTo>
                  <a:pt x="117724" y="128610"/>
                </a:moveTo>
                <a:cubicBezTo>
                  <a:pt x="117622" y="128610"/>
                  <a:pt x="117521" y="128638"/>
                  <a:pt x="117435" y="128695"/>
                </a:cubicBezTo>
                <a:lnTo>
                  <a:pt x="101657" y="137819"/>
                </a:lnTo>
                <a:cubicBezTo>
                  <a:pt x="101364" y="137944"/>
                  <a:pt x="101280" y="138321"/>
                  <a:pt x="101448" y="138572"/>
                </a:cubicBezTo>
                <a:cubicBezTo>
                  <a:pt x="101532" y="138781"/>
                  <a:pt x="101741" y="138865"/>
                  <a:pt x="101950" y="138865"/>
                </a:cubicBezTo>
                <a:cubicBezTo>
                  <a:pt x="102034" y="138865"/>
                  <a:pt x="102117" y="138865"/>
                  <a:pt x="102201" y="138781"/>
                </a:cubicBezTo>
                <a:lnTo>
                  <a:pt x="118021" y="129700"/>
                </a:lnTo>
                <a:cubicBezTo>
                  <a:pt x="118272" y="129532"/>
                  <a:pt x="118356" y="129197"/>
                  <a:pt x="118230" y="128904"/>
                </a:cubicBezTo>
                <a:cubicBezTo>
                  <a:pt x="118120" y="128712"/>
                  <a:pt x="117920" y="128610"/>
                  <a:pt x="117724" y="128610"/>
                </a:cubicBezTo>
                <a:close/>
                <a:moveTo>
                  <a:pt x="122168" y="128610"/>
                </a:moveTo>
                <a:cubicBezTo>
                  <a:pt x="121972" y="128610"/>
                  <a:pt x="121772" y="128712"/>
                  <a:pt x="121662" y="128904"/>
                </a:cubicBezTo>
                <a:cubicBezTo>
                  <a:pt x="121536" y="129155"/>
                  <a:pt x="121620" y="129532"/>
                  <a:pt x="121871" y="129700"/>
                </a:cubicBezTo>
                <a:lnTo>
                  <a:pt x="137691" y="138781"/>
                </a:lnTo>
                <a:cubicBezTo>
                  <a:pt x="137775" y="138865"/>
                  <a:pt x="137858" y="138865"/>
                  <a:pt x="137942" y="138865"/>
                </a:cubicBezTo>
                <a:cubicBezTo>
                  <a:pt x="138151" y="138865"/>
                  <a:pt x="138361" y="138781"/>
                  <a:pt x="138444" y="138572"/>
                </a:cubicBezTo>
                <a:cubicBezTo>
                  <a:pt x="138612" y="138321"/>
                  <a:pt x="138528" y="137944"/>
                  <a:pt x="138235" y="137819"/>
                </a:cubicBezTo>
                <a:lnTo>
                  <a:pt x="122457" y="128695"/>
                </a:lnTo>
                <a:cubicBezTo>
                  <a:pt x="122371" y="128638"/>
                  <a:pt x="122270" y="128610"/>
                  <a:pt x="122168" y="128610"/>
                </a:cubicBezTo>
                <a:close/>
                <a:moveTo>
                  <a:pt x="158235" y="128610"/>
                </a:moveTo>
                <a:cubicBezTo>
                  <a:pt x="158134" y="128610"/>
                  <a:pt x="158033" y="128638"/>
                  <a:pt x="157947" y="128695"/>
                </a:cubicBezTo>
                <a:lnTo>
                  <a:pt x="142127" y="137819"/>
                </a:lnTo>
                <a:cubicBezTo>
                  <a:pt x="141876" y="137944"/>
                  <a:pt x="141792" y="138321"/>
                  <a:pt x="141918" y="138572"/>
                </a:cubicBezTo>
                <a:cubicBezTo>
                  <a:pt x="142044" y="138781"/>
                  <a:pt x="142253" y="138865"/>
                  <a:pt x="142420" y="138865"/>
                </a:cubicBezTo>
                <a:cubicBezTo>
                  <a:pt x="142546" y="138865"/>
                  <a:pt x="142630" y="138865"/>
                  <a:pt x="142713" y="138781"/>
                </a:cubicBezTo>
                <a:lnTo>
                  <a:pt x="158491" y="129700"/>
                </a:lnTo>
                <a:cubicBezTo>
                  <a:pt x="158784" y="129532"/>
                  <a:pt x="158868" y="129197"/>
                  <a:pt x="158700" y="128904"/>
                </a:cubicBezTo>
                <a:cubicBezTo>
                  <a:pt x="158618" y="128712"/>
                  <a:pt x="158427" y="128610"/>
                  <a:pt x="158235" y="128610"/>
                </a:cubicBezTo>
                <a:close/>
                <a:moveTo>
                  <a:pt x="162680" y="128610"/>
                </a:moveTo>
                <a:cubicBezTo>
                  <a:pt x="162484" y="128610"/>
                  <a:pt x="162284" y="128712"/>
                  <a:pt x="162174" y="128904"/>
                </a:cubicBezTo>
                <a:cubicBezTo>
                  <a:pt x="162049" y="129155"/>
                  <a:pt x="162132" y="129532"/>
                  <a:pt x="162383" y="129700"/>
                </a:cubicBezTo>
                <a:lnTo>
                  <a:pt x="178203" y="138781"/>
                </a:lnTo>
                <a:cubicBezTo>
                  <a:pt x="178287" y="138865"/>
                  <a:pt x="178371" y="138865"/>
                  <a:pt x="178454" y="138865"/>
                </a:cubicBezTo>
                <a:cubicBezTo>
                  <a:pt x="178663" y="138865"/>
                  <a:pt x="178873" y="138781"/>
                  <a:pt x="178956" y="138572"/>
                </a:cubicBezTo>
                <a:cubicBezTo>
                  <a:pt x="179124" y="138321"/>
                  <a:pt x="179040" y="137944"/>
                  <a:pt x="178747" y="137819"/>
                </a:cubicBezTo>
                <a:lnTo>
                  <a:pt x="162969" y="128695"/>
                </a:lnTo>
                <a:cubicBezTo>
                  <a:pt x="162883" y="128638"/>
                  <a:pt x="162782" y="128610"/>
                  <a:pt x="162680" y="128610"/>
                </a:cubicBezTo>
                <a:close/>
                <a:moveTo>
                  <a:pt x="198725" y="128610"/>
                </a:moveTo>
                <a:cubicBezTo>
                  <a:pt x="198623" y="128610"/>
                  <a:pt x="198518" y="128638"/>
                  <a:pt x="198417" y="128695"/>
                </a:cubicBezTo>
                <a:lnTo>
                  <a:pt x="182639" y="137819"/>
                </a:lnTo>
                <a:cubicBezTo>
                  <a:pt x="182388" y="137944"/>
                  <a:pt x="182305" y="138321"/>
                  <a:pt x="182430" y="138572"/>
                </a:cubicBezTo>
                <a:cubicBezTo>
                  <a:pt x="182556" y="138781"/>
                  <a:pt x="182723" y="138865"/>
                  <a:pt x="182932" y="138865"/>
                </a:cubicBezTo>
                <a:cubicBezTo>
                  <a:pt x="183058" y="138865"/>
                  <a:pt x="183142" y="138865"/>
                  <a:pt x="183225" y="138781"/>
                </a:cubicBezTo>
                <a:lnTo>
                  <a:pt x="199003" y="129700"/>
                </a:lnTo>
                <a:cubicBezTo>
                  <a:pt x="199296" y="129532"/>
                  <a:pt x="199380" y="129197"/>
                  <a:pt x="199212" y="128904"/>
                </a:cubicBezTo>
                <a:cubicBezTo>
                  <a:pt x="199102" y="128712"/>
                  <a:pt x="198920" y="128610"/>
                  <a:pt x="198725" y="128610"/>
                </a:cubicBezTo>
                <a:close/>
                <a:moveTo>
                  <a:pt x="203173" y="128610"/>
                </a:moveTo>
                <a:cubicBezTo>
                  <a:pt x="202978" y="128610"/>
                  <a:pt x="202796" y="128712"/>
                  <a:pt x="202686" y="128904"/>
                </a:cubicBezTo>
                <a:cubicBezTo>
                  <a:pt x="202519" y="129155"/>
                  <a:pt x="202644" y="129532"/>
                  <a:pt x="202895" y="129700"/>
                </a:cubicBezTo>
                <a:lnTo>
                  <a:pt x="218673" y="138781"/>
                </a:lnTo>
                <a:cubicBezTo>
                  <a:pt x="218757" y="138865"/>
                  <a:pt x="218883" y="138865"/>
                  <a:pt x="218966" y="138865"/>
                </a:cubicBezTo>
                <a:cubicBezTo>
                  <a:pt x="219176" y="138865"/>
                  <a:pt x="219385" y="138781"/>
                  <a:pt x="219468" y="138572"/>
                </a:cubicBezTo>
                <a:cubicBezTo>
                  <a:pt x="219636" y="138321"/>
                  <a:pt x="219552" y="137944"/>
                  <a:pt x="219259" y="137819"/>
                </a:cubicBezTo>
                <a:lnTo>
                  <a:pt x="203481" y="128695"/>
                </a:lnTo>
                <a:cubicBezTo>
                  <a:pt x="203381" y="128638"/>
                  <a:pt x="203275" y="128610"/>
                  <a:pt x="203173" y="128610"/>
                </a:cubicBezTo>
                <a:close/>
                <a:moveTo>
                  <a:pt x="20937" y="140295"/>
                </a:moveTo>
                <a:cubicBezTo>
                  <a:pt x="20732" y="140295"/>
                  <a:pt x="20539" y="140409"/>
                  <a:pt x="20424" y="140581"/>
                </a:cubicBezTo>
                <a:cubicBezTo>
                  <a:pt x="20256" y="140874"/>
                  <a:pt x="20340" y="141209"/>
                  <a:pt x="20633" y="141376"/>
                </a:cubicBezTo>
                <a:lnTo>
                  <a:pt x="36411" y="150500"/>
                </a:lnTo>
                <a:cubicBezTo>
                  <a:pt x="36495" y="150542"/>
                  <a:pt x="36620" y="150583"/>
                  <a:pt x="36704" y="150583"/>
                </a:cubicBezTo>
                <a:cubicBezTo>
                  <a:pt x="36913" y="150583"/>
                  <a:pt x="37081" y="150458"/>
                  <a:pt x="37206" y="150290"/>
                </a:cubicBezTo>
                <a:cubicBezTo>
                  <a:pt x="37374" y="149997"/>
                  <a:pt x="37248" y="149663"/>
                  <a:pt x="36997" y="149495"/>
                </a:cubicBezTo>
                <a:lnTo>
                  <a:pt x="21219" y="140372"/>
                </a:lnTo>
                <a:cubicBezTo>
                  <a:pt x="21127" y="140319"/>
                  <a:pt x="21031" y="140295"/>
                  <a:pt x="20937" y="140295"/>
                </a:cubicBezTo>
                <a:close/>
                <a:moveTo>
                  <a:pt x="56930" y="140295"/>
                </a:moveTo>
                <a:cubicBezTo>
                  <a:pt x="56837" y="140295"/>
                  <a:pt x="56746" y="140319"/>
                  <a:pt x="56667" y="140372"/>
                </a:cubicBezTo>
                <a:lnTo>
                  <a:pt x="40889" y="149495"/>
                </a:lnTo>
                <a:cubicBezTo>
                  <a:pt x="40596" y="149663"/>
                  <a:pt x="40512" y="149997"/>
                  <a:pt x="40680" y="150290"/>
                </a:cubicBezTo>
                <a:cubicBezTo>
                  <a:pt x="40763" y="150458"/>
                  <a:pt x="40973" y="150583"/>
                  <a:pt x="41182" y="150583"/>
                </a:cubicBezTo>
                <a:cubicBezTo>
                  <a:pt x="41266" y="150583"/>
                  <a:pt x="41349" y="150542"/>
                  <a:pt x="41475" y="150500"/>
                </a:cubicBezTo>
                <a:lnTo>
                  <a:pt x="57253" y="141376"/>
                </a:lnTo>
                <a:cubicBezTo>
                  <a:pt x="57504" y="141209"/>
                  <a:pt x="57588" y="140874"/>
                  <a:pt x="57462" y="140581"/>
                </a:cubicBezTo>
                <a:cubicBezTo>
                  <a:pt x="57347" y="140409"/>
                  <a:pt x="57134" y="140295"/>
                  <a:pt x="56930" y="140295"/>
                </a:cubicBezTo>
                <a:close/>
                <a:moveTo>
                  <a:pt x="61449" y="140295"/>
                </a:moveTo>
                <a:cubicBezTo>
                  <a:pt x="61244" y="140295"/>
                  <a:pt x="61051" y="140409"/>
                  <a:pt x="60936" y="140581"/>
                </a:cubicBezTo>
                <a:cubicBezTo>
                  <a:pt x="60768" y="140874"/>
                  <a:pt x="60852" y="141209"/>
                  <a:pt x="61145" y="141376"/>
                </a:cubicBezTo>
                <a:lnTo>
                  <a:pt x="76923" y="150500"/>
                </a:lnTo>
                <a:cubicBezTo>
                  <a:pt x="77007" y="150542"/>
                  <a:pt x="77090" y="150583"/>
                  <a:pt x="77216" y="150583"/>
                </a:cubicBezTo>
                <a:cubicBezTo>
                  <a:pt x="77425" y="150583"/>
                  <a:pt x="77593" y="150458"/>
                  <a:pt x="77718" y="150290"/>
                </a:cubicBezTo>
                <a:cubicBezTo>
                  <a:pt x="77844" y="149997"/>
                  <a:pt x="77760" y="149663"/>
                  <a:pt x="77509" y="149495"/>
                </a:cubicBezTo>
                <a:lnTo>
                  <a:pt x="61731" y="140372"/>
                </a:lnTo>
                <a:cubicBezTo>
                  <a:pt x="61639" y="140319"/>
                  <a:pt x="61543" y="140295"/>
                  <a:pt x="61449" y="140295"/>
                </a:cubicBezTo>
                <a:close/>
                <a:moveTo>
                  <a:pt x="97441" y="140295"/>
                </a:moveTo>
                <a:cubicBezTo>
                  <a:pt x="97349" y="140295"/>
                  <a:pt x="97258" y="140319"/>
                  <a:pt x="97179" y="140372"/>
                </a:cubicBezTo>
                <a:lnTo>
                  <a:pt x="81401" y="149495"/>
                </a:lnTo>
                <a:cubicBezTo>
                  <a:pt x="81108" y="149663"/>
                  <a:pt x="81024" y="149997"/>
                  <a:pt x="81192" y="150290"/>
                </a:cubicBezTo>
                <a:cubicBezTo>
                  <a:pt x="81276" y="150458"/>
                  <a:pt x="81485" y="150583"/>
                  <a:pt x="81652" y="150583"/>
                </a:cubicBezTo>
                <a:cubicBezTo>
                  <a:pt x="81778" y="150583"/>
                  <a:pt x="81861" y="150542"/>
                  <a:pt x="81945" y="150500"/>
                </a:cubicBezTo>
                <a:lnTo>
                  <a:pt x="97723" y="141376"/>
                </a:lnTo>
                <a:cubicBezTo>
                  <a:pt x="98016" y="141209"/>
                  <a:pt x="98100" y="140874"/>
                  <a:pt x="97932" y="140581"/>
                </a:cubicBezTo>
                <a:cubicBezTo>
                  <a:pt x="97846" y="140409"/>
                  <a:pt x="97642" y="140295"/>
                  <a:pt x="97441" y="140295"/>
                </a:cubicBezTo>
                <a:close/>
                <a:moveTo>
                  <a:pt x="101939" y="140295"/>
                </a:moveTo>
                <a:cubicBezTo>
                  <a:pt x="101738" y="140295"/>
                  <a:pt x="101534" y="140409"/>
                  <a:pt x="101448" y="140581"/>
                </a:cubicBezTo>
                <a:cubicBezTo>
                  <a:pt x="101280" y="140874"/>
                  <a:pt x="101364" y="141209"/>
                  <a:pt x="101657" y="141376"/>
                </a:cubicBezTo>
                <a:lnTo>
                  <a:pt x="117435" y="150500"/>
                </a:lnTo>
                <a:cubicBezTo>
                  <a:pt x="117519" y="150542"/>
                  <a:pt x="117602" y="150583"/>
                  <a:pt x="117728" y="150583"/>
                </a:cubicBezTo>
                <a:cubicBezTo>
                  <a:pt x="117895" y="150583"/>
                  <a:pt x="118105" y="150458"/>
                  <a:pt x="118188" y="150290"/>
                </a:cubicBezTo>
                <a:cubicBezTo>
                  <a:pt x="118356" y="149997"/>
                  <a:pt x="118272" y="149663"/>
                  <a:pt x="117979" y="149495"/>
                </a:cubicBezTo>
                <a:lnTo>
                  <a:pt x="102201" y="140372"/>
                </a:lnTo>
                <a:cubicBezTo>
                  <a:pt x="102122" y="140319"/>
                  <a:pt x="102031" y="140295"/>
                  <a:pt x="101939" y="140295"/>
                </a:cubicBezTo>
                <a:close/>
                <a:moveTo>
                  <a:pt x="137931" y="140295"/>
                </a:moveTo>
                <a:cubicBezTo>
                  <a:pt x="137837" y="140295"/>
                  <a:pt x="137741" y="140319"/>
                  <a:pt x="137649" y="140372"/>
                </a:cubicBezTo>
                <a:lnTo>
                  <a:pt x="121871" y="149495"/>
                </a:lnTo>
                <a:cubicBezTo>
                  <a:pt x="121620" y="149663"/>
                  <a:pt x="121536" y="149997"/>
                  <a:pt x="121662" y="150290"/>
                </a:cubicBezTo>
                <a:cubicBezTo>
                  <a:pt x="121788" y="150458"/>
                  <a:pt x="121955" y="150583"/>
                  <a:pt x="122164" y="150583"/>
                </a:cubicBezTo>
                <a:cubicBezTo>
                  <a:pt x="122290" y="150583"/>
                  <a:pt x="122373" y="150542"/>
                  <a:pt x="122457" y="150500"/>
                </a:cubicBezTo>
                <a:lnTo>
                  <a:pt x="138235" y="141376"/>
                </a:lnTo>
                <a:cubicBezTo>
                  <a:pt x="138528" y="141209"/>
                  <a:pt x="138612" y="140874"/>
                  <a:pt x="138444" y="140581"/>
                </a:cubicBezTo>
                <a:cubicBezTo>
                  <a:pt x="138330" y="140409"/>
                  <a:pt x="138136" y="140295"/>
                  <a:pt x="137931" y="140295"/>
                </a:cubicBezTo>
                <a:close/>
                <a:moveTo>
                  <a:pt x="142431" y="140295"/>
                </a:moveTo>
                <a:cubicBezTo>
                  <a:pt x="142227" y="140295"/>
                  <a:pt x="142033" y="140409"/>
                  <a:pt x="141918" y="140581"/>
                </a:cubicBezTo>
                <a:cubicBezTo>
                  <a:pt x="141792" y="140874"/>
                  <a:pt x="141876" y="141209"/>
                  <a:pt x="142127" y="141376"/>
                </a:cubicBezTo>
                <a:lnTo>
                  <a:pt x="157905" y="150500"/>
                </a:lnTo>
                <a:cubicBezTo>
                  <a:pt x="158031" y="150542"/>
                  <a:pt x="158114" y="150583"/>
                  <a:pt x="158198" y="150583"/>
                </a:cubicBezTo>
                <a:cubicBezTo>
                  <a:pt x="158407" y="150583"/>
                  <a:pt x="158617" y="150458"/>
                  <a:pt x="158700" y="150290"/>
                </a:cubicBezTo>
                <a:cubicBezTo>
                  <a:pt x="158868" y="149997"/>
                  <a:pt x="158784" y="149663"/>
                  <a:pt x="158491" y="149495"/>
                </a:cubicBezTo>
                <a:lnTo>
                  <a:pt x="142713" y="140372"/>
                </a:lnTo>
                <a:cubicBezTo>
                  <a:pt x="142621" y="140319"/>
                  <a:pt x="142525" y="140295"/>
                  <a:pt x="142431" y="140295"/>
                </a:cubicBezTo>
                <a:close/>
                <a:moveTo>
                  <a:pt x="178443" y="140295"/>
                </a:moveTo>
                <a:cubicBezTo>
                  <a:pt x="178349" y="140295"/>
                  <a:pt x="178253" y="140319"/>
                  <a:pt x="178161" y="140372"/>
                </a:cubicBezTo>
                <a:lnTo>
                  <a:pt x="162383" y="149495"/>
                </a:lnTo>
                <a:cubicBezTo>
                  <a:pt x="162132" y="149663"/>
                  <a:pt x="162007" y="149997"/>
                  <a:pt x="162174" y="150290"/>
                </a:cubicBezTo>
                <a:cubicBezTo>
                  <a:pt x="162300" y="150458"/>
                  <a:pt x="162467" y="150583"/>
                  <a:pt x="162676" y="150583"/>
                </a:cubicBezTo>
                <a:cubicBezTo>
                  <a:pt x="162760" y="150583"/>
                  <a:pt x="162886" y="150542"/>
                  <a:pt x="162969" y="150500"/>
                </a:cubicBezTo>
                <a:lnTo>
                  <a:pt x="178747" y="141376"/>
                </a:lnTo>
                <a:cubicBezTo>
                  <a:pt x="179040" y="141209"/>
                  <a:pt x="179124" y="140874"/>
                  <a:pt x="178956" y="140581"/>
                </a:cubicBezTo>
                <a:cubicBezTo>
                  <a:pt x="178842" y="140409"/>
                  <a:pt x="178648" y="140295"/>
                  <a:pt x="178443" y="140295"/>
                </a:cubicBezTo>
                <a:close/>
                <a:moveTo>
                  <a:pt x="182944" y="140295"/>
                </a:moveTo>
                <a:cubicBezTo>
                  <a:pt x="182739" y="140295"/>
                  <a:pt x="182545" y="140409"/>
                  <a:pt x="182430" y="140581"/>
                </a:cubicBezTo>
                <a:cubicBezTo>
                  <a:pt x="182263" y="140874"/>
                  <a:pt x="182346" y="141209"/>
                  <a:pt x="182639" y="141376"/>
                </a:cubicBezTo>
                <a:lnTo>
                  <a:pt x="198417" y="150500"/>
                </a:lnTo>
                <a:cubicBezTo>
                  <a:pt x="198501" y="150542"/>
                  <a:pt x="198627" y="150583"/>
                  <a:pt x="198710" y="150583"/>
                </a:cubicBezTo>
                <a:cubicBezTo>
                  <a:pt x="198919" y="150583"/>
                  <a:pt x="199087" y="150458"/>
                  <a:pt x="199212" y="150290"/>
                </a:cubicBezTo>
                <a:cubicBezTo>
                  <a:pt x="199380" y="149997"/>
                  <a:pt x="199254" y="149663"/>
                  <a:pt x="199003" y="149495"/>
                </a:cubicBezTo>
                <a:lnTo>
                  <a:pt x="183225" y="140372"/>
                </a:lnTo>
                <a:cubicBezTo>
                  <a:pt x="183133" y="140319"/>
                  <a:pt x="183037" y="140295"/>
                  <a:pt x="182944" y="140295"/>
                </a:cubicBezTo>
                <a:close/>
                <a:moveTo>
                  <a:pt x="218955" y="140295"/>
                </a:moveTo>
                <a:cubicBezTo>
                  <a:pt x="218861" y="140295"/>
                  <a:pt x="218765" y="140319"/>
                  <a:pt x="218673" y="140372"/>
                </a:cubicBezTo>
                <a:lnTo>
                  <a:pt x="202895" y="149495"/>
                </a:lnTo>
                <a:cubicBezTo>
                  <a:pt x="202644" y="149663"/>
                  <a:pt x="202519" y="149997"/>
                  <a:pt x="202686" y="150290"/>
                </a:cubicBezTo>
                <a:cubicBezTo>
                  <a:pt x="202770" y="150458"/>
                  <a:pt x="202979" y="150583"/>
                  <a:pt x="203188" y="150583"/>
                </a:cubicBezTo>
                <a:cubicBezTo>
                  <a:pt x="203272" y="150583"/>
                  <a:pt x="203398" y="150542"/>
                  <a:pt x="203481" y="150500"/>
                </a:cubicBezTo>
                <a:lnTo>
                  <a:pt x="219259" y="141376"/>
                </a:lnTo>
                <a:cubicBezTo>
                  <a:pt x="219510" y="141209"/>
                  <a:pt x="219636" y="140874"/>
                  <a:pt x="219468" y="140581"/>
                </a:cubicBezTo>
                <a:cubicBezTo>
                  <a:pt x="219354" y="140409"/>
                  <a:pt x="219160" y="140295"/>
                  <a:pt x="218955" y="140295"/>
                </a:cubicBezTo>
                <a:close/>
                <a:moveTo>
                  <a:pt x="18666" y="141585"/>
                </a:moveTo>
                <a:cubicBezTo>
                  <a:pt x="18373" y="141585"/>
                  <a:pt x="18122" y="141836"/>
                  <a:pt x="18122" y="142171"/>
                </a:cubicBezTo>
                <a:lnTo>
                  <a:pt x="18122" y="160377"/>
                </a:lnTo>
                <a:cubicBezTo>
                  <a:pt x="18122" y="160711"/>
                  <a:pt x="18373" y="160963"/>
                  <a:pt x="18666" y="160963"/>
                </a:cubicBezTo>
                <a:cubicBezTo>
                  <a:pt x="19001" y="160963"/>
                  <a:pt x="19252" y="160711"/>
                  <a:pt x="19252" y="160377"/>
                </a:cubicBezTo>
                <a:lnTo>
                  <a:pt x="19252" y="142171"/>
                </a:lnTo>
                <a:cubicBezTo>
                  <a:pt x="19252" y="141836"/>
                  <a:pt x="19001" y="141585"/>
                  <a:pt x="18666" y="141585"/>
                </a:cubicBezTo>
                <a:close/>
                <a:moveTo>
                  <a:pt x="59178" y="141585"/>
                </a:moveTo>
                <a:cubicBezTo>
                  <a:pt x="58885" y="141585"/>
                  <a:pt x="58592" y="141836"/>
                  <a:pt x="58592" y="142171"/>
                </a:cubicBezTo>
                <a:lnTo>
                  <a:pt x="58592" y="160377"/>
                </a:lnTo>
                <a:cubicBezTo>
                  <a:pt x="58592" y="160711"/>
                  <a:pt x="58885" y="160963"/>
                  <a:pt x="59178" y="160963"/>
                </a:cubicBezTo>
                <a:cubicBezTo>
                  <a:pt x="59513" y="160963"/>
                  <a:pt x="59764" y="160711"/>
                  <a:pt x="59764" y="160377"/>
                </a:cubicBezTo>
                <a:lnTo>
                  <a:pt x="59764" y="142171"/>
                </a:lnTo>
                <a:cubicBezTo>
                  <a:pt x="59764" y="141836"/>
                  <a:pt x="59513" y="141585"/>
                  <a:pt x="59178" y="141585"/>
                </a:cubicBezTo>
                <a:close/>
                <a:moveTo>
                  <a:pt x="99690" y="141585"/>
                </a:moveTo>
                <a:cubicBezTo>
                  <a:pt x="99355" y="141585"/>
                  <a:pt x="99104" y="141836"/>
                  <a:pt x="99104" y="142171"/>
                </a:cubicBezTo>
                <a:lnTo>
                  <a:pt x="99104" y="160377"/>
                </a:lnTo>
                <a:cubicBezTo>
                  <a:pt x="99104" y="160711"/>
                  <a:pt x="99355" y="160963"/>
                  <a:pt x="99690" y="160963"/>
                </a:cubicBezTo>
                <a:cubicBezTo>
                  <a:pt x="100025" y="160963"/>
                  <a:pt x="100276" y="160711"/>
                  <a:pt x="100276" y="160377"/>
                </a:cubicBezTo>
                <a:lnTo>
                  <a:pt x="100276" y="142171"/>
                </a:lnTo>
                <a:cubicBezTo>
                  <a:pt x="100276" y="141836"/>
                  <a:pt x="100025" y="141585"/>
                  <a:pt x="99690" y="141585"/>
                </a:cubicBezTo>
                <a:close/>
                <a:moveTo>
                  <a:pt x="140202" y="141585"/>
                </a:moveTo>
                <a:cubicBezTo>
                  <a:pt x="139867" y="141585"/>
                  <a:pt x="139616" y="141836"/>
                  <a:pt x="139616" y="142171"/>
                </a:cubicBezTo>
                <a:lnTo>
                  <a:pt x="139616" y="160377"/>
                </a:lnTo>
                <a:cubicBezTo>
                  <a:pt x="139616" y="160711"/>
                  <a:pt x="139867" y="160963"/>
                  <a:pt x="140202" y="160963"/>
                </a:cubicBezTo>
                <a:cubicBezTo>
                  <a:pt x="140495" y="160963"/>
                  <a:pt x="140788" y="160711"/>
                  <a:pt x="140788" y="160377"/>
                </a:cubicBezTo>
                <a:lnTo>
                  <a:pt x="140788" y="142171"/>
                </a:lnTo>
                <a:cubicBezTo>
                  <a:pt x="140788" y="141836"/>
                  <a:pt x="140495" y="141585"/>
                  <a:pt x="140202" y="141585"/>
                </a:cubicBezTo>
                <a:close/>
                <a:moveTo>
                  <a:pt x="180714" y="141585"/>
                </a:moveTo>
                <a:cubicBezTo>
                  <a:pt x="180379" y="141585"/>
                  <a:pt x="180128" y="141836"/>
                  <a:pt x="180128" y="142171"/>
                </a:cubicBezTo>
                <a:lnTo>
                  <a:pt x="180128" y="160377"/>
                </a:lnTo>
                <a:cubicBezTo>
                  <a:pt x="180128" y="160711"/>
                  <a:pt x="180379" y="160963"/>
                  <a:pt x="180714" y="160963"/>
                </a:cubicBezTo>
                <a:cubicBezTo>
                  <a:pt x="181007" y="160963"/>
                  <a:pt x="181258" y="160711"/>
                  <a:pt x="181258" y="160377"/>
                </a:cubicBezTo>
                <a:lnTo>
                  <a:pt x="181258" y="142171"/>
                </a:lnTo>
                <a:cubicBezTo>
                  <a:pt x="181258" y="141836"/>
                  <a:pt x="181007" y="141585"/>
                  <a:pt x="180714" y="141585"/>
                </a:cubicBezTo>
                <a:close/>
                <a:moveTo>
                  <a:pt x="221184" y="141585"/>
                </a:moveTo>
                <a:cubicBezTo>
                  <a:pt x="220891" y="141585"/>
                  <a:pt x="220640" y="141836"/>
                  <a:pt x="220640" y="142171"/>
                </a:cubicBezTo>
                <a:lnTo>
                  <a:pt x="220640" y="160377"/>
                </a:lnTo>
                <a:cubicBezTo>
                  <a:pt x="220640" y="160711"/>
                  <a:pt x="220891" y="160963"/>
                  <a:pt x="221184" y="160963"/>
                </a:cubicBezTo>
                <a:cubicBezTo>
                  <a:pt x="221519" y="160963"/>
                  <a:pt x="221770" y="160711"/>
                  <a:pt x="221770" y="160377"/>
                </a:cubicBezTo>
                <a:lnTo>
                  <a:pt x="221770" y="142171"/>
                </a:lnTo>
                <a:cubicBezTo>
                  <a:pt x="221770" y="141836"/>
                  <a:pt x="221519" y="141585"/>
                  <a:pt x="221184" y="141585"/>
                </a:cubicBezTo>
                <a:close/>
                <a:moveTo>
                  <a:pt x="38922" y="153304"/>
                </a:moveTo>
                <a:cubicBezTo>
                  <a:pt x="38629" y="153304"/>
                  <a:pt x="38378" y="153555"/>
                  <a:pt x="38378" y="153848"/>
                </a:cubicBezTo>
                <a:lnTo>
                  <a:pt x="38378" y="172095"/>
                </a:lnTo>
                <a:cubicBezTo>
                  <a:pt x="38378" y="172388"/>
                  <a:pt x="38629" y="172681"/>
                  <a:pt x="38922" y="172681"/>
                </a:cubicBezTo>
                <a:cubicBezTo>
                  <a:pt x="39257" y="172681"/>
                  <a:pt x="39508" y="172388"/>
                  <a:pt x="39508" y="172095"/>
                </a:cubicBezTo>
                <a:lnTo>
                  <a:pt x="39508" y="153848"/>
                </a:lnTo>
                <a:cubicBezTo>
                  <a:pt x="39508" y="153555"/>
                  <a:pt x="39257" y="153304"/>
                  <a:pt x="38922" y="153304"/>
                </a:cubicBezTo>
                <a:close/>
                <a:moveTo>
                  <a:pt x="119946" y="153304"/>
                </a:moveTo>
                <a:cubicBezTo>
                  <a:pt x="119611" y="153304"/>
                  <a:pt x="119360" y="153555"/>
                  <a:pt x="119360" y="153848"/>
                </a:cubicBezTo>
                <a:lnTo>
                  <a:pt x="119360" y="172095"/>
                </a:lnTo>
                <a:cubicBezTo>
                  <a:pt x="119360" y="172388"/>
                  <a:pt x="119611" y="172681"/>
                  <a:pt x="119946" y="172681"/>
                </a:cubicBezTo>
                <a:cubicBezTo>
                  <a:pt x="120281" y="172681"/>
                  <a:pt x="120532" y="172388"/>
                  <a:pt x="120532" y="172095"/>
                </a:cubicBezTo>
                <a:lnTo>
                  <a:pt x="120532" y="153848"/>
                </a:lnTo>
                <a:cubicBezTo>
                  <a:pt x="120532" y="153555"/>
                  <a:pt x="120281" y="153304"/>
                  <a:pt x="119946" y="153304"/>
                </a:cubicBezTo>
                <a:close/>
                <a:moveTo>
                  <a:pt x="200970" y="153304"/>
                </a:moveTo>
                <a:cubicBezTo>
                  <a:pt x="200635" y="153304"/>
                  <a:pt x="200384" y="153555"/>
                  <a:pt x="200384" y="153848"/>
                </a:cubicBezTo>
                <a:lnTo>
                  <a:pt x="200384" y="172095"/>
                </a:lnTo>
                <a:cubicBezTo>
                  <a:pt x="200384" y="172388"/>
                  <a:pt x="200635" y="172681"/>
                  <a:pt x="200970" y="172681"/>
                </a:cubicBezTo>
                <a:cubicBezTo>
                  <a:pt x="201263" y="172681"/>
                  <a:pt x="201514" y="172388"/>
                  <a:pt x="201514" y="172095"/>
                </a:cubicBezTo>
                <a:lnTo>
                  <a:pt x="201514" y="153848"/>
                </a:lnTo>
                <a:cubicBezTo>
                  <a:pt x="201514" y="153555"/>
                  <a:pt x="201263" y="153304"/>
                  <a:pt x="200970" y="153304"/>
                </a:cubicBezTo>
                <a:close/>
                <a:moveTo>
                  <a:pt x="16463" y="163681"/>
                </a:moveTo>
                <a:cubicBezTo>
                  <a:pt x="16361" y="163681"/>
                  <a:pt x="16255" y="163709"/>
                  <a:pt x="16155" y="163767"/>
                </a:cubicBezTo>
                <a:lnTo>
                  <a:pt x="377" y="172890"/>
                </a:lnTo>
                <a:cubicBezTo>
                  <a:pt x="84" y="173058"/>
                  <a:pt x="0" y="173392"/>
                  <a:pt x="168" y="173685"/>
                </a:cubicBezTo>
                <a:cubicBezTo>
                  <a:pt x="251" y="173853"/>
                  <a:pt x="461" y="173978"/>
                  <a:pt x="670" y="173978"/>
                </a:cubicBezTo>
                <a:cubicBezTo>
                  <a:pt x="754" y="173978"/>
                  <a:pt x="879" y="173936"/>
                  <a:pt x="963" y="173895"/>
                </a:cubicBezTo>
                <a:lnTo>
                  <a:pt x="16741" y="164771"/>
                </a:lnTo>
                <a:cubicBezTo>
                  <a:pt x="16992" y="164604"/>
                  <a:pt x="17117" y="164269"/>
                  <a:pt x="16950" y="163976"/>
                </a:cubicBezTo>
                <a:cubicBezTo>
                  <a:pt x="16840" y="163783"/>
                  <a:pt x="16658" y="163681"/>
                  <a:pt x="16463" y="163681"/>
                </a:cubicBezTo>
                <a:close/>
                <a:moveTo>
                  <a:pt x="20937" y="163690"/>
                </a:moveTo>
                <a:cubicBezTo>
                  <a:pt x="20732" y="163690"/>
                  <a:pt x="20539" y="163804"/>
                  <a:pt x="20424" y="163976"/>
                </a:cubicBezTo>
                <a:cubicBezTo>
                  <a:pt x="20256" y="164269"/>
                  <a:pt x="20340" y="164604"/>
                  <a:pt x="20633" y="164771"/>
                </a:cubicBezTo>
                <a:lnTo>
                  <a:pt x="36411" y="173895"/>
                </a:lnTo>
                <a:cubicBezTo>
                  <a:pt x="36495" y="173936"/>
                  <a:pt x="36578" y="173978"/>
                  <a:pt x="36704" y="173978"/>
                </a:cubicBezTo>
                <a:cubicBezTo>
                  <a:pt x="36913" y="173978"/>
                  <a:pt x="37081" y="173853"/>
                  <a:pt x="37206" y="173685"/>
                </a:cubicBezTo>
                <a:cubicBezTo>
                  <a:pt x="37332" y="173392"/>
                  <a:pt x="37248" y="173058"/>
                  <a:pt x="36997" y="172890"/>
                </a:cubicBezTo>
                <a:lnTo>
                  <a:pt x="21219" y="163767"/>
                </a:lnTo>
                <a:cubicBezTo>
                  <a:pt x="21127" y="163714"/>
                  <a:pt x="21031" y="163690"/>
                  <a:pt x="20937" y="163690"/>
                </a:cubicBezTo>
                <a:close/>
                <a:moveTo>
                  <a:pt x="56956" y="163681"/>
                </a:moveTo>
                <a:cubicBezTo>
                  <a:pt x="56854" y="163681"/>
                  <a:pt x="56753" y="163709"/>
                  <a:pt x="56667" y="163767"/>
                </a:cubicBezTo>
                <a:lnTo>
                  <a:pt x="40889" y="172890"/>
                </a:lnTo>
                <a:cubicBezTo>
                  <a:pt x="40596" y="173058"/>
                  <a:pt x="40512" y="173392"/>
                  <a:pt x="40680" y="173685"/>
                </a:cubicBezTo>
                <a:cubicBezTo>
                  <a:pt x="40763" y="173853"/>
                  <a:pt x="40973" y="173978"/>
                  <a:pt x="41182" y="173978"/>
                </a:cubicBezTo>
                <a:cubicBezTo>
                  <a:pt x="41266" y="173936"/>
                  <a:pt x="41349" y="173936"/>
                  <a:pt x="41433" y="173895"/>
                </a:cubicBezTo>
                <a:lnTo>
                  <a:pt x="57253" y="164771"/>
                </a:lnTo>
                <a:cubicBezTo>
                  <a:pt x="57504" y="164604"/>
                  <a:pt x="57588" y="164269"/>
                  <a:pt x="57462" y="163976"/>
                </a:cubicBezTo>
                <a:cubicBezTo>
                  <a:pt x="57352" y="163783"/>
                  <a:pt x="57152" y="163681"/>
                  <a:pt x="56956" y="163681"/>
                </a:cubicBezTo>
                <a:close/>
                <a:moveTo>
                  <a:pt x="61449" y="163690"/>
                </a:moveTo>
                <a:cubicBezTo>
                  <a:pt x="61244" y="163690"/>
                  <a:pt x="61051" y="163804"/>
                  <a:pt x="60936" y="163976"/>
                </a:cubicBezTo>
                <a:cubicBezTo>
                  <a:pt x="60768" y="164269"/>
                  <a:pt x="60852" y="164604"/>
                  <a:pt x="61145" y="164771"/>
                </a:cubicBezTo>
                <a:lnTo>
                  <a:pt x="76923" y="173895"/>
                </a:lnTo>
                <a:cubicBezTo>
                  <a:pt x="77007" y="173936"/>
                  <a:pt x="77090" y="173978"/>
                  <a:pt x="77216" y="173978"/>
                </a:cubicBezTo>
                <a:cubicBezTo>
                  <a:pt x="77425" y="173978"/>
                  <a:pt x="77593" y="173853"/>
                  <a:pt x="77718" y="173685"/>
                </a:cubicBezTo>
                <a:cubicBezTo>
                  <a:pt x="77844" y="173392"/>
                  <a:pt x="77760" y="173058"/>
                  <a:pt x="77509" y="172890"/>
                </a:cubicBezTo>
                <a:lnTo>
                  <a:pt x="61731" y="163767"/>
                </a:lnTo>
                <a:cubicBezTo>
                  <a:pt x="61639" y="163714"/>
                  <a:pt x="61543" y="163690"/>
                  <a:pt x="61449" y="163690"/>
                </a:cubicBezTo>
                <a:close/>
                <a:moveTo>
                  <a:pt x="97467" y="163681"/>
                </a:moveTo>
                <a:cubicBezTo>
                  <a:pt x="97366" y="163681"/>
                  <a:pt x="97265" y="163709"/>
                  <a:pt x="97179" y="163767"/>
                </a:cubicBezTo>
                <a:lnTo>
                  <a:pt x="81401" y="172890"/>
                </a:lnTo>
                <a:cubicBezTo>
                  <a:pt x="81108" y="173058"/>
                  <a:pt x="81024" y="173392"/>
                  <a:pt x="81192" y="173685"/>
                </a:cubicBezTo>
                <a:cubicBezTo>
                  <a:pt x="81276" y="173853"/>
                  <a:pt x="81485" y="173978"/>
                  <a:pt x="81652" y="173978"/>
                </a:cubicBezTo>
                <a:cubicBezTo>
                  <a:pt x="81778" y="173936"/>
                  <a:pt x="81861" y="173936"/>
                  <a:pt x="81945" y="173895"/>
                </a:cubicBezTo>
                <a:lnTo>
                  <a:pt x="97723" y="164771"/>
                </a:lnTo>
                <a:cubicBezTo>
                  <a:pt x="98016" y="164604"/>
                  <a:pt x="98100" y="164269"/>
                  <a:pt x="97932" y="163976"/>
                </a:cubicBezTo>
                <a:cubicBezTo>
                  <a:pt x="97850" y="163783"/>
                  <a:pt x="97659" y="163681"/>
                  <a:pt x="97467" y="163681"/>
                </a:cubicBezTo>
                <a:close/>
                <a:moveTo>
                  <a:pt x="101939" y="163690"/>
                </a:moveTo>
                <a:cubicBezTo>
                  <a:pt x="101738" y="163690"/>
                  <a:pt x="101534" y="163804"/>
                  <a:pt x="101448" y="163976"/>
                </a:cubicBezTo>
                <a:cubicBezTo>
                  <a:pt x="101280" y="164269"/>
                  <a:pt x="101364" y="164604"/>
                  <a:pt x="101657" y="164771"/>
                </a:cubicBezTo>
                <a:lnTo>
                  <a:pt x="117435" y="173895"/>
                </a:lnTo>
                <a:cubicBezTo>
                  <a:pt x="117519" y="173936"/>
                  <a:pt x="117602" y="173978"/>
                  <a:pt x="117728" y="173978"/>
                </a:cubicBezTo>
                <a:cubicBezTo>
                  <a:pt x="117895" y="173978"/>
                  <a:pt x="118105" y="173853"/>
                  <a:pt x="118188" y="173685"/>
                </a:cubicBezTo>
                <a:cubicBezTo>
                  <a:pt x="118356" y="173392"/>
                  <a:pt x="118272" y="173058"/>
                  <a:pt x="117979" y="172890"/>
                </a:cubicBezTo>
                <a:lnTo>
                  <a:pt x="102201" y="163767"/>
                </a:lnTo>
                <a:cubicBezTo>
                  <a:pt x="102122" y="163714"/>
                  <a:pt x="102031" y="163690"/>
                  <a:pt x="101939" y="163690"/>
                </a:cubicBezTo>
                <a:close/>
                <a:moveTo>
                  <a:pt x="137957" y="163681"/>
                </a:moveTo>
                <a:cubicBezTo>
                  <a:pt x="137855" y="163681"/>
                  <a:pt x="137750" y="163709"/>
                  <a:pt x="137649" y="163767"/>
                </a:cubicBezTo>
                <a:lnTo>
                  <a:pt x="121871" y="172890"/>
                </a:lnTo>
                <a:cubicBezTo>
                  <a:pt x="121620" y="173058"/>
                  <a:pt x="121536" y="173392"/>
                  <a:pt x="121662" y="173685"/>
                </a:cubicBezTo>
                <a:cubicBezTo>
                  <a:pt x="121788" y="173853"/>
                  <a:pt x="121955" y="173978"/>
                  <a:pt x="122164" y="173978"/>
                </a:cubicBezTo>
                <a:cubicBezTo>
                  <a:pt x="122290" y="173936"/>
                  <a:pt x="122373" y="173936"/>
                  <a:pt x="122457" y="173895"/>
                </a:cubicBezTo>
                <a:lnTo>
                  <a:pt x="138235" y="164771"/>
                </a:lnTo>
                <a:cubicBezTo>
                  <a:pt x="138528" y="164604"/>
                  <a:pt x="138612" y="164269"/>
                  <a:pt x="138444" y="163976"/>
                </a:cubicBezTo>
                <a:cubicBezTo>
                  <a:pt x="138334" y="163783"/>
                  <a:pt x="138152" y="163681"/>
                  <a:pt x="137957" y="163681"/>
                </a:cubicBezTo>
                <a:close/>
                <a:moveTo>
                  <a:pt x="142431" y="163690"/>
                </a:moveTo>
                <a:cubicBezTo>
                  <a:pt x="142227" y="163690"/>
                  <a:pt x="142033" y="163804"/>
                  <a:pt x="141918" y="163976"/>
                </a:cubicBezTo>
                <a:cubicBezTo>
                  <a:pt x="141751" y="164269"/>
                  <a:pt x="141876" y="164604"/>
                  <a:pt x="142127" y="164771"/>
                </a:cubicBezTo>
                <a:lnTo>
                  <a:pt x="157905" y="173895"/>
                </a:lnTo>
                <a:cubicBezTo>
                  <a:pt x="158031" y="173936"/>
                  <a:pt x="158114" y="173978"/>
                  <a:pt x="158198" y="173978"/>
                </a:cubicBezTo>
                <a:cubicBezTo>
                  <a:pt x="158407" y="173978"/>
                  <a:pt x="158617" y="173853"/>
                  <a:pt x="158700" y="173685"/>
                </a:cubicBezTo>
                <a:cubicBezTo>
                  <a:pt x="158868" y="173392"/>
                  <a:pt x="158784" y="173058"/>
                  <a:pt x="158491" y="172890"/>
                </a:cubicBezTo>
                <a:lnTo>
                  <a:pt x="142713" y="163767"/>
                </a:lnTo>
                <a:cubicBezTo>
                  <a:pt x="142621" y="163714"/>
                  <a:pt x="142525" y="163690"/>
                  <a:pt x="142431" y="163690"/>
                </a:cubicBezTo>
                <a:close/>
                <a:moveTo>
                  <a:pt x="178469" y="163681"/>
                </a:moveTo>
                <a:cubicBezTo>
                  <a:pt x="178367" y="163681"/>
                  <a:pt x="178262" y="163709"/>
                  <a:pt x="178161" y="163767"/>
                </a:cubicBezTo>
                <a:lnTo>
                  <a:pt x="162383" y="172890"/>
                </a:lnTo>
                <a:cubicBezTo>
                  <a:pt x="162132" y="173058"/>
                  <a:pt x="162007" y="173392"/>
                  <a:pt x="162174" y="173685"/>
                </a:cubicBezTo>
                <a:cubicBezTo>
                  <a:pt x="162300" y="173853"/>
                  <a:pt x="162467" y="173978"/>
                  <a:pt x="162676" y="173978"/>
                </a:cubicBezTo>
                <a:cubicBezTo>
                  <a:pt x="162760" y="173936"/>
                  <a:pt x="162886" y="173936"/>
                  <a:pt x="162969" y="173895"/>
                </a:cubicBezTo>
                <a:lnTo>
                  <a:pt x="178747" y="164771"/>
                </a:lnTo>
                <a:cubicBezTo>
                  <a:pt x="179040" y="164604"/>
                  <a:pt x="179124" y="164269"/>
                  <a:pt x="178956" y="163976"/>
                </a:cubicBezTo>
                <a:cubicBezTo>
                  <a:pt x="178846" y="163783"/>
                  <a:pt x="178664" y="163681"/>
                  <a:pt x="178469" y="163681"/>
                </a:cubicBezTo>
                <a:close/>
                <a:moveTo>
                  <a:pt x="182944" y="163690"/>
                </a:moveTo>
                <a:cubicBezTo>
                  <a:pt x="182739" y="163690"/>
                  <a:pt x="182545" y="163804"/>
                  <a:pt x="182430" y="163976"/>
                </a:cubicBezTo>
                <a:cubicBezTo>
                  <a:pt x="182263" y="164269"/>
                  <a:pt x="182346" y="164604"/>
                  <a:pt x="182639" y="164771"/>
                </a:cubicBezTo>
                <a:lnTo>
                  <a:pt x="198417" y="173895"/>
                </a:lnTo>
                <a:cubicBezTo>
                  <a:pt x="198501" y="173936"/>
                  <a:pt x="198627" y="173978"/>
                  <a:pt x="198710" y="173978"/>
                </a:cubicBezTo>
                <a:cubicBezTo>
                  <a:pt x="198919" y="173978"/>
                  <a:pt x="199087" y="173853"/>
                  <a:pt x="199212" y="173685"/>
                </a:cubicBezTo>
                <a:cubicBezTo>
                  <a:pt x="199380" y="173392"/>
                  <a:pt x="199254" y="173058"/>
                  <a:pt x="199003" y="172890"/>
                </a:cubicBezTo>
                <a:lnTo>
                  <a:pt x="183225" y="163767"/>
                </a:lnTo>
                <a:cubicBezTo>
                  <a:pt x="183133" y="163714"/>
                  <a:pt x="183037" y="163690"/>
                  <a:pt x="182944" y="163690"/>
                </a:cubicBezTo>
                <a:close/>
                <a:moveTo>
                  <a:pt x="218981" y="163681"/>
                </a:moveTo>
                <a:cubicBezTo>
                  <a:pt x="218879" y="163681"/>
                  <a:pt x="218774" y="163709"/>
                  <a:pt x="218673" y="163767"/>
                </a:cubicBezTo>
                <a:lnTo>
                  <a:pt x="202895" y="172890"/>
                </a:lnTo>
                <a:cubicBezTo>
                  <a:pt x="202602" y="173058"/>
                  <a:pt x="202519" y="173392"/>
                  <a:pt x="202686" y="173685"/>
                </a:cubicBezTo>
                <a:cubicBezTo>
                  <a:pt x="202770" y="173853"/>
                  <a:pt x="202979" y="173978"/>
                  <a:pt x="203188" y="173978"/>
                </a:cubicBezTo>
                <a:cubicBezTo>
                  <a:pt x="203272" y="173936"/>
                  <a:pt x="203398" y="173936"/>
                  <a:pt x="203481" y="173895"/>
                </a:cubicBezTo>
                <a:lnTo>
                  <a:pt x="219259" y="164771"/>
                </a:lnTo>
                <a:cubicBezTo>
                  <a:pt x="219510" y="164604"/>
                  <a:pt x="219636" y="164269"/>
                  <a:pt x="219468" y="163976"/>
                </a:cubicBezTo>
                <a:cubicBezTo>
                  <a:pt x="219359" y="163783"/>
                  <a:pt x="219176" y="163681"/>
                  <a:pt x="218981" y="163681"/>
                </a:cubicBezTo>
                <a:close/>
                <a:moveTo>
                  <a:pt x="223456" y="163690"/>
                </a:moveTo>
                <a:cubicBezTo>
                  <a:pt x="223251" y="163690"/>
                  <a:pt x="223057" y="163804"/>
                  <a:pt x="222942" y="163976"/>
                </a:cubicBezTo>
                <a:cubicBezTo>
                  <a:pt x="222775" y="164269"/>
                  <a:pt x="222858" y="164604"/>
                  <a:pt x="223151" y="164771"/>
                </a:cubicBezTo>
                <a:lnTo>
                  <a:pt x="238929" y="173895"/>
                </a:lnTo>
                <a:cubicBezTo>
                  <a:pt x="239013" y="173936"/>
                  <a:pt x="239139" y="173978"/>
                  <a:pt x="239222" y="173978"/>
                </a:cubicBezTo>
                <a:cubicBezTo>
                  <a:pt x="239432" y="173978"/>
                  <a:pt x="239599" y="173853"/>
                  <a:pt x="239725" y="173685"/>
                </a:cubicBezTo>
                <a:cubicBezTo>
                  <a:pt x="239892" y="173392"/>
                  <a:pt x="239766" y="173058"/>
                  <a:pt x="239515" y="172890"/>
                </a:cubicBezTo>
                <a:lnTo>
                  <a:pt x="223737" y="163767"/>
                </a:lnTo>
                <a:cubicBezTo>
                  <a:pt x="223645" y="163714"/>
                  <a:pt x="223549" y="163690"/>
                  <a:pt x="223456" y="163690"/>
                </a:cubicBezTo>
                <a:close/>
                <a:moveTo>
                  <a:pt x="655" y="175400"/>
                </a:moveTo>
                <a:cubicBezTo>
                  <a:pt x="460" y="175400"/>
                  <a:pt x="278" y="175502"/>
                  <a:pt x="168" y="175694"/>
                </a:cubicBezTo>
                <a:cubicBezTo>
                  <a:pt x="0" y="175945"/>
                  <a:pt x="84" y="176322"/>
                  <a:pt x="377" y="176448"/>
                </a:cubicBezTo>
                <a:lnTo>
                  <a:pt x="16155" y="185571"/>
                </a:lnTo>
                <a:cubicBezTo>
                  <a:pt x="16239" y="185613"/>
                  <a:pt x="16364" y="185655"/>
                  <a:pt x="16448" y="185655"/>
                </a:cubicBezTo>
                <a:cubicBezTo>
                  <a:pt x="16657" y="185655"/>
                  <a:pt x="16825" y="185529"/>
                  <a:pt x="16950" y="185362"/>
                </a:cubicBezTo>
                <a:cubicBezTo>
                  <a:pt x="17117" y="185111"/>
                  <a:pt x="17034" y="184734"/>
                  <a:pt x="16741" y="184567"/>
                </a:cubicBezTo>
                <a:lnTo>
                  <a:pt x="963" y="175485"/>
                </a:lnTo>
                <a:cubicBezTo>
                  <a:pt x="862" y="175428"/>
                  <a:pt x="757" y="175400"/>
                  <a:pt x="655" y="175400"/>
                </a:cubicBezTo>
                <a:close/>
                <a:moveTo>
                  <a:pt x="36729" y="175398"/>
                </a:moveTo>
                <a:cubicBezTo>
                  <a:pt x="36624" y="175398"/>
                  <a:pt x="36515" y="175426"/>
                  <a:pt x="36411" y="175485"/>
                </a:cubicBezTo>
                <a:lnTo>
                  <a:pt x="20633" y="184567"/>
                </a:lnTo>
                <a:cubicBezTo>
                  <a:pt x="20382" y="184734"/>
                  <a:pt x="20256" y="185069"/>
                  <a:pt x="20424" y="185362"/>
                </a:cubicBezTo>
                <a:cubicBezTo>
                  <a:pt x="20549" y="185529"/>
                  <a:pt x="20717" y="185655"/>
                  <a:pt x="20926" y="185655"/>
                </a:cubicBezTo>
                <a:cubicBezTo>
                  <a:pt x="21010" y="185655"/>
                  <a:pt x="21135" y="185613"/>
                  <a:pt x="21219" y="185571"/>
                </a:cubicBezTo>
                <a:lnTo>
                  <a:pt x="36997" y="176448"/>
                </a:lnTo>
                <a:cubicBezTo>
                  <a:pt x="37248" y="176280"/>
                  <a:pt x="37374" y="175945"/>
                  <a:pt x="37206" y="175652"/>
                </a:cubicBezTo>
                <a:cubicBezTo>
                  <a:pt x="37098" y="175490"/>
                  <a:pt x="36920" y="175398"/>
                  <a:pt x="36729" y="175398"/>
                </a:cubicBezTo>
                <a:close/>
                <a:moveTo>
                  <a:pt x="41167" y="175400"/>
                </a:moveTo>
                <a:cubicBezTo>
                  <a:pt x="40972" y="175400"/>
                  <a:pt x="40790" y="175502"/>
                  <a:pt x="40680" y="175694"/>
                </a:cubicBezTo>
                <a:cubicBezTo>
                  <a:pt x="40512" y="175945"/>
                  <a:pt x="40596" y="176322"/>
                  <a:pt x="40889" y="176448"/>
                </a:cubicBezTo>
                <a:lnTo>
                  <a:pt x="56667" y="185571"/>
                </a:lnTo>
                <a:cubicBezTo>
                  <a:pt x="56751" y="185613"/>
                  <a:pt x="56876" y="185655"/>
                  <a:pt x="56960" y="185655"/>
                </a:cubicBezTo>
                <a:cubicBezTo>
                  <a:pt x="57169" y="185655"/>
                  <a:pt x="57337" y="185529"/>
                  <a:pt x="57462" y="185362"/>
                </a:cubicBezTo>
                <a:cubicBezTo>
                  <a:pt x="57630" y="185111"/>
                  <a:pt x="57504" y="184734"/>
                  <a:pt x="57253" y="184567"/>
                </a:cubicBezTo>
                <a:lnTo>
                  <a:pt x="41475" y="175485"/>
                </a:lnTo>
                <a:cubicBezTo>
                  <a:pt x="41374" y="175428"/>
                  <a:pt x="41269" y="175400"/>
                  <a:pt x="41167" y="175400"/>
                </a:cubicBezTo>
                <a:close/>
                <a:moveTo>
                  <a:pt x="77222" y="175398"/>
                </a:moveTo>
                <a:cubicBezTo>
                  <a:pt x="77117" y="175398"/>
                  <a:pt x="77012" y="175426"/>
                  <a:pt x="76923" y="175485"/>
                </a:cubicBezTo>
                <a:lnTo>
                  <a:pt x="61145" y="184567"/>
                </a:lnTo>
                <a:cubicBezTo>
                  <a:pt x="60852" y="184734"/>
                  <a:pt x="60768" y="185069"/>
                  <a:pt x="60936" y="185362"/>
                </a:cubicBezTo>
                <a:cubicBezTo>
                  <a:pt x="61019" y="185529"/>
                  <a:pt x="61229" y="185655"/>
                  <a:pt x="61438" y="185655"/>
                </a:cubicBezTo>
                <a:cubicBezTo>
                  <a:pt x="61522" y="185655"/>
                  <a:pt x="61605" y="185613"/>
                  <a:pt x="61689" y="185571"/>
                </a:cubicBezTo>
                <a:lnTo>
                  <a:pt x="77509" y="176448"/>
                </a:lnTo>
                <a:cubicBezTo>
                  <a:pt x="77760" y="176280"/>
                  <a:pt x="77844" y="175945"/>
                  <a:pt x="77718" y="175652"/>
                </a:cubicBezTo>
                <a:cubicBezTo>
                  <a:pt x="77610" y="175490"/>
                  <a:pt x="77415" y="175398"/>
                  <a:pt x="77222" y="175398"/>
                </a:cubicBezTo>
                <a:close/>
                <a:moveTo>
                  <a:pt x="81658" y="175400"/>
                </a:moveTo>
                <a:cubicBezTo>
                  <a:pt x="81465" y="175400"/>
                  <a:pt x="81274" y="175502"/>
                  <a:pt x="81192" y="175694"/>
                </a:cubicBezTo>
                <a:cubicBezTo>
                  <a:pt x="81024" y="175945"/>
                  <a:pt x="81108" y="176322"/>
                  <a:pt x="81401" y="176448"/>
                </a:cubicBezTo>
                <a:lnTo>
                  <a:pt x="97179" y="185571"/>
                </a:lnTo>
                <a:cubicBezTo>
                  <a:pt x="97263" y="185613"/>
                  <a:pt x="97346" y="185655"/>
                  <a:pt x="97472" y="185655"/>
                </a:cubicBezTo>
                <a:cubicBezTo>
                  <a:pt x="97639" y="185655"/>
                  <a:pt x="97849" y="185529"/>
                  <a:pt x="97974" y="185362"/>
                </a:cubicBezTo>
                <a:cubicBezTo>
                  <a:pt x="98100" y="185111"/>
                  <a:pt x="98016" y="184734"/>
                  <a:pt x="97765" y="184567"/>
                </a:cubicBezTo>
                <a:lnTo>
                  <a:pt x="81945" y="175485"/>
                </a:lnTo>
                <a:cubicBezTo>
                  <a:pt x="81859" y="175428"/>
                  <a:pt x="81758" y="175400"/>
                  <a:pt x="81658" y="175400"/>
                </a:cubicBezTo>
                <a:close/>
                <a:moveTo>
                  <a:pt x="117732" y="175398"/>
                </a:moveTo>
                <a:cubicBezTo>
                  <a:pt x="117629" y="175398"/>
                  <a:pt x="117524" y="175426"/>
                  <a:pt x="117435" y="175485"/>
                </a:cubicBezTo>
                <a:lnTo>
                  <a:pt x="101615" y="184567"/>
                </a:lnTo>
                <a:cubicBezTo>
                  <a:pt x="101364" y="184734"/>
                  <a:pt x="101280" y="185069"/>
                  <a:pt x="101406" y="185362"/>
                </a:cubicBezTo>
                <a:cubicBezTo>
                  <a:pt x="101532" y="185529"/>
                  <a:pt x="101741" y="185655"/>
                  <a:pt x="101908" y="185655"/>
                </a:cubicBezTo>
                <a:cubicBezTo>
                  <a:pt x="102034" y="185655"/>
                  <a:pt x="102117" y="185613"/>
                  <a:pt x="102201" y="185571"/>
                </a:cubicBezTo>
                <a:lnTo>
                  <a:pt x="117979" y="176448"/>
                </a:lnTo>
                <a:cubicBezTo>
                  <a:pt x="118272" y="176280"/>
                  <a:pt x="118356" y="175945"/>
                  <a:pt x="118188" y="175652"/>
                </a:cubicBezTo>
                <a:cubicBezTo>
                  <a:pt x="118107" y="175490"/>
                  <a:pt x="117921" y="175398"/>
                  <a:pt x="117732" y="175398"/>
                </a:cubicBezTo>
                <a:close/>
                <a:moveTo>
                  <a:pt x="122168" y="175400"/>
                </a:moveTo>
                <a:cubicBezTo>
                  <a:pt x="121972" y="175400"/>
                  <a:pt x="121772" y="175502"/>
                  <a:pt x="121662" y="175694"/>
                </a:cubicBezTo>
                <a:cubicBezTo>
                  <a:pt x="121536" y="175945"/>
                  <a:pt x="121620" y="176322"/>
                  <a:pt x="121871" y="176448"/>
                </a:cubicBezTo>
                <a:lnTo>
                  <a:pt x="137691" y="185571"/>
                </a:lnTo>
                <a:cubicBezTo>
                  <a:pt x="137775" y="185613"/>
                  <a:pt x="137858" y="185655"/>
                  <a:pt x="137942" y="185655"/>
                </a:cubicBezTo>
                <a:cubicBezTo>
                  <a:pt x="138151" y="185655"/>
                  <a:pt x="138361" y="185529"/>
                  <a:pt x="138444" y="185362"/>
                </a:cubicBezTo>
                <a:cubicBezTo>
                  <a:pt x="138612" y="185111"/>
                  <a:pt x="138528" y="184734"/>
                  <a:pt x="138235" y="184567"/>
                </a:cubicBezTo>
                <a:lnTo>
                  <a:pt x="122457" y="175485"/>
                </a:lnTo>
                <a:cubicBezTo>
                  <a:pt x="122371" y="175428"/>
                  <a:pt x="122270" y="175400"/>
                  <a:pt x="122168" y="175400"/>
                </a:cubicBezTo>
                <a:close/>
                <a:moveTo>
                  <a:pt x="158223" y="175398"/>
                </a:moveTo>
                <a:cubicBezTo>
                  <a:pt x="158118" y="175398"/>
                  <a:pt x="158009" y="175426"/>
                  <a:pt x="157905" y="175485"/>
                </a:cubicBezTo>
                <a:lnTo>
                  <a:pt x="142127" y="184567"/>
                </a:lnTo>
                <a:cubicBezTo>
                  <a:pt x="141876" y="184734"/>
                  <a:pt x="141792" y="185069"/>
                  <a:pt x="141918" y="185362"/>
                </a:cubicBezTo>
                <a:cubicBezTo>
                  <a:pt x="142044" y="185529"/>
                  <a:pt x="142211" y="185655"/>
                  <a:pt x="142420" y="185655"/>
                </a:cubicBezTo>
                <a:cubicBezTo>
                  <a:pt x="142546" y="185655"/>
                  <a:pt x="142630" y="185613"/>
                  <a:pt x="142713" y="185571"/>
                </a:cubicBezTo>
                <a:lnTo>
                  <a:pt x="158491" y="176448"/>
                </a:lnTo>
                <a:cubicBezTo>
                  <a:pt x="158784" y="176280"/>
                  <a:pt x="158868" y="175945"/>
                  <a:pt x="158700" y="175652"/>
                </a:cubicBezTo>
                <a:cubicBezTo>
                  <a:pt x="158592" y="175490"/>
                  <a:pt x="158414" y="175398"/>
                  <a:pt x="158223" y="175398"/>
                </a:cubicBezTo>
                <a:close/>
                <a:moveTo>
                  <a:pt x="162661" y="175400"/>
                </a:moveTo>
                <a:cubicBezTo>
                  <a:pt x="162466" y="175400"/>
                  <a:pt x="162284" y="175502"/>
                  <a:pt x="162174" y="175694"/>
                </a:cubicBezTo>
                <a:cubicBezTo>
                  <a:pt x="162007" y="175945"/>
                  <a:pt x="162132" y="176322"/>
                  <a:pt x="162383" y="176448"/>
                </a:cubicBezTo>
                <a:lnTo>
                  <a:pt x="178161" y="185571"/>
                </a:lnTo>
                <a:cubicBezTo>
                  <a:pt x="178245" y="185613"/>
                  <a:pt x="178371" y="185655"/>
                  <a:pt x="178454" y="185655"/>
                </a:cubicBezTo>
                <a:cubicBezTo>
                  <a:pt x="178663" y="185655"/>
                  <a:pt x="178873" y="185529"/>
                  <a:pt x="178956" y="185362"/>
                </a:cubicBezTo>
                <a:cubicBezTo>
                  <a:pt x="179124" y="185111"/>
                  <a:pt x="179040" y="184734"/>
                  <a:pt x="178747" y="184567"/>
                </a:cubicBezTo>
                <a:lnTo>
                  <a:pt x="162969" y="175485"/>
                </a:lnTo>
                <a:cubicBezTo>
                  <a:pt x="162869" y="175428"/>
                  <a:pt x="162763" y="175400"/>
                  <a:pt x="162661" y="175400"/>
                </a:cubicBezTo>
                <a:close/>
                <a:moveTo>
                  <a:pt x="198735" y="175398"/>
                </a:moveTo>
                <a:cubicBezTo>
                  <a:pt x="198630" y="175398"/>
                  <a:pt x="198521" y="175426"/>
                  <a:pt x="198417" y="175485"/>
                </a:cubicBezTo>
                <a:lnTo>
                  <a:pt x="182639" y="184567"/>
                </a:lnTo>
                <a:cubicBezTo>
                  <a:pt x="182388" y="184734"/>
                  <a:pt x="182263" y="185069"/>
                  <a:pt x="182430" y="185362"/>
                </a:cubicBezTo>
                <a:cubicBezTo>
                  <a:pt x="182556" y="185529"/>
                  <a:pt x="182723" y="185655"/>
                  <a:pt x="182932" y="185655"/>
                </a:cubicBezTo>
                <a:cubicBezTo>
                  <a:pt x="183016" y="185655"/>
                  <a:pt x="183142" y="185613"/>
                  <a:pt x="183225" y="185571"/>
                </a:cubicBezTo>
                <a:lnTo>
                  <a:pt x="199003" y="176448"/>
                </a:lnTo>
                <a:cubicBezTo>
                  <a:pt x="199254" y="176280"/>
                  <a:pt x="199380" y="175945"/>
                  <a:pt x="199212" y="175652"/>
                </a:cubicBezTo>
                <a:cubicBezTo>
                  <a:pt x="199104" y="175490"/>
                  <a:pt x="198926" y="175398"/>
                  <a:pt x="198735" y="175398"/>
                </a:cubicBezTo>
                <a:close/>
                <a:moveTo>
                  <a:pt x="203173" y="175400"/>
                </a:moveTo>
                <a:cubicBezTo>
                  <a:pt x="202978" y="175400"/>
                  <a:pt x="202796" y="175502"/>
                  <a:pt x="202686" y="175694"/>
                </a:cubicBezTo>
                <a:cubicBezTo>
                  <a:pt x="202519" y="175945"/>
                  <a:pt x="202602" y="176322"/>
                  <a:pt x="202895" y="176448"/>
                </a:cubicBezTo>
                <a:lnTo>
                  <a:pt x="218673" y="185571"/>
                </a:lnTo>
                <a:cubicBezTo>
                  <a:pt x="218757" y="185613"/>
                  <a:pt x="218883" y="185655"/>
                  <a:pt x="218966" y="185655"/>
                </a:cubicBezTo>
                <a:cubicBezTo>
                  <a:pt x="219176" y="185655"/>
                  <a:pt x="219343" y="185529"/>
                  <a:pt x="219468" y="185362"/>
                </a:cubicBezTo>
                <a:cubicBezTo>
                  <a:pt x="219636" y="185111"/>
                  <a:pt x="219510" y="184734"/>
                  <a:pt x="219259" y="184567"/>
                </a:cubicBezTo>
                <a:lnTo>
                  <a:pt x="203481" y="175485"/>
                </a:lnTo>
                <a:cubicBezTo>
                  <a:pt x="203381" y="175428"/>
                  <a:pt x="203275" y="175400"/>
                  <a:pt x="203173" y="175400"/>
                </a:cubicBezTo>
                <a:close/>
                <a:moveTo>
                  <a:pt x="239247" y="175398"/>
                </a:moveTo>
                <a:cubicBezTo>
                  <a:pt x="239142" y="175398"/>
                  <a:pt x="239033" y="175426"/>
                  <a:pt x="238929" y="175485"/>
                </a:cubicBezTo>
                <a:lnTo>
                  <a:pt x="223151" y="184567"/>
                </a:lnTo>
                <a:cubicBezTo>
                  <a:pt x="222858" y="184734"/>
                  <a:pt x="222775" y="185069"/>
                  <a:pt x="222942" y="185362"/>
                </a:cubicBezTo>
                <a:cubicBezTo>
                  <a:pt x="223026" y="185529"/>
                  <a:pt x="223235" y="185655"/>
                  <a:pt x="223444" y="185655"/>
                </a:cubicBezTo>
                <a:cubicBezTo>
                  <a:pt x="223528" y="185655"/>
                  <a:pt x="223612" y="185613"/>
                  <a:pt x="223737" y="185571"/>
                </a:cubicBezTo>
                <a:lnTo>
                  <a:pt x="239515" y="176448"/>
                </a:lnTo>
                <a:cubicBezTo>
                  <a:pt x="239766" y="176280"/>
                  <a:pt x="239850" y="175945"/>
                  <a:pt x="239725" y="175652"/>
                </a:cubicBezTo>
                <a:cubicBezTo>
                  <a:pt x="239616" y="175490"/>
                  <a:pt x="239439" y="175398"/>
                  <a:pt x="239247" y="175398"/>
                </a:cubicBezTo>
                <a:close/>
                <a:moveTo>
                  <a:pt x="38922" y="176657"/>
                </a:moveTo>
                <a:cubicBezTo>
                  <a:pt x="38629" y="176657"/>
                  <a:pt x="38378" y="176950"/>
                  <a:pt x="38378" y="177243"/>
                </a:cubicBezTo>
                <a:lnTo>
                  <a:pt x="38378" y="195490"/>
                </a:lnTo>
                <a:cubicBezTo>
                  <a:pt x="38378" y="195783"/>
                  <a:pt x="38629" y="196076"/>
                  <a:pt x="38922" y="196076"/>
                </a:cubicBezTo>
                <a:cubicBezTo>
                  <a:pt x="39257" y="196076"/>
                  <a:pt x="39508" y="195783"/>
                  <a:pt x="39508" y="195490"/>
                </a:cubicBezTo>
                <a:lnTo>
                  <a:pt x="39508" y="177243"/>
                </a:lnTo>
                <a:cubicBezTo>
                  <a:pt x="39508" y="176950"/>
                  <a:pt x="39257" y="176657"/>
                  <a:pt x="38922" y="176657"/>
                </a:cubicBezTo>
                <a:close/>
                <a:moveTo>
                  <a:pt x="119946" y="176657"/>
                </a:moveTo>
                <a:cubicBezTo>
                  <a:pt x="119611" y="176657"/>
                  <a:pt x="119360" y="176950"/>
                  <a:pt x="119360" y="177243"/>
                </a:cubicBezTo>
                <a:lnTo>
                  <a:pt x="119360" y="195490"/>
                </a:lnTo>
                <a:cubicBezTo>
                  <a:pt x="119360" y="195783"/>
                  <a:pt x="119611" y="196076"/>
                  <a:pt x="119946" y="196076"/>
                </a:cubicBezTo>
                <a:cubicBezTo>
                  <a:pt x="120281" y="196076"/>
                  <a:pt x="120532" y="195783"/>
                  <a:pt x="120532" y="195490"/>
                </a:cubicBezTo>
                <a:lnTo>
                  <a:pt x="120532" y="177243"/>
                </a:lnTo>
                <a:cubicBezTo>
                  <a:pt x="120532" y="176950"/>
                  <a:pt x="120281" y="176657"/>
                  <a:pt x="119946" y="176657"/>
                </a:cubicBezTo>
                <a:close/>
                <a:moveTo>
                  <a:pt x="200970" y="176657"/>
                </a:moveTo>
                <a:cubicBezTo>
                  <a:pt x="200635" y="176657"/>
                  <a:pt x="200384" y="176950"/>
                  <a:pt x="200384" y="177243"/>
                </a:cubicBezTo>
                <a:lnTo>
                  <a:pt x="200384" y="195490"/>
                </a:lnTo>
                <a:cubicBezTo>
                  <a:pt x="200384" y="195783"/>
                  <a:pt x="200635" y="196076"/>
                  <a:pt x="200970" y="196076"/>
                </a:cubicBezTo>
                <a:cubicBezTo>
                  <a:pt x="201263" y="196076"/>
                  <a:pt x="201514" y="195783"/>
                  <a:pt x="201514" y="195490"/>
                </a:cubicBezTo>
                <a:lnTo>
                  <a:pt x="201514" y="177243"/>
                </a:lnTo>
                <a:cubicBezTo>
                  <a:pt x="201514" y="176950"/>
                  <a:pt x="201263" y="176657"/>
                  <a:pt x="200970" y="176657"/>
                </a:cubicBezTo>
                <a:close/>
                <a:moveTo>
                  <a:pt x="59178" y="188375"/>
                </a:moveTo>
                <a:cubicBezTo>
                  <a:pt x="58885" y="188375"/>
                  <a:pt x="58634" y="188626"/>
                  <a:pt x="58634" y="188961"/>
                </a:cubicBezTo>
                <a:lnTo>
                  <a:pt x="58634" y="207166"/>
                </a:lnTo>
                <a:cubicBezTo>
                  <a:pt x="58634" y="207501"/>
                  <a:pt x="58885" y="207752"/>
                  <a:pt x="59178" y="207752"/>
                </a:cubicBezTo>
                <a:cubicBezTo>
                  <a:pt x="59513" y="207752"/>
                  <a:pt x="59764" y="207501"/>
                  <a:pt x="59764" y="207166"/>
                </a:cubicBezTo>
                <a:lnTo>
                  <a:pt x="59764" y="188961"/>
                </a:lnTo>
                <a:cubicBezTo>
                  <a:pt x="59764" y="188626"/>
                  <a:pt x="59513" y="188375"/>
                  <a:pt x="59178" y="188375"/>
                </a:cubicBezTo>
                <a:close/>
                <a:moveTo>
                  <a:pt x="99690" y="188375"/>
                </a:moveTo>
                <a:cubicBezTo>
                  <a:pt x="99355" y="188375"/>
                  <a:pt x="99104" y="188626"/>
                  <a:pt x="99104" y="188961"/>
                </a:cubicBezTo>
                <a:lnTo>
                  <a:pt x="99104" y="207166"/>
                </a:lnTo>
                <a:cubicBezTo>
                  <a:pt x="99104" y="207501"/>
                  <a:pt x="99355" y="207752"/>
                  <a:pt x="99690" y="207752"/>
                </a:cubicBezTo>
                <a:cubicBezTo>
                  <a:pt x="100025" y="207752"/>
                  <a:pt x="100276" y="207501"/>
                  <a:pt x="100276" y="207166"/>
                </a:cubicBezTo>
                <a:lnTo>
                  <a:pt x="100276" y="188961"/>
                </a:lnTo>
                <a:cubicBezTo>
                  <a:pt x="100276" y="188626"/>
                  <a:pt x="100025" y="188375"/>
                  <a:pt x="99690" y="188375"/>
                </a:cubicBezTo>
                <a:close/>
                <a:moveTo>
                  <a:pt x="180714" y="188375"/>
                </a:moveTo>
                <a:cubicBezTo>
                  <a:pt x="180379" y="188375"/>
                  <a:pt x="180128" y="188626"/>
                  <a:pt x="180128" y="188961"/>
                </a:cubicBezTo>
                <a:lnTo>
                  <a:pt x="180128" y="207166"/>
                </a:lnTo>
                <a:cubicBezTo>
                  <a:pt x="180128" y="207501"/>
                  <a:pt x="180379" y="207752"/>
                  <a:pt x="180714" y="207752"/>
                </a:cubicBezTo>
                <a:cubicBezTo>
                  <a:pt x="181007" y="207752"/>
                  <a:pt x="181258" y="207501"/>
                  <a:pt x="181258" y="207166"/>
                </a:cubicBezTo>
                <a:lnTo>
                  <a:pt x="181258" y="188961"/>
                </a:lnTo>
                <a:cubicBezTo>
                  <a:pt x="181258" y="188626"/>
                  <a:pt x="181007" y="188375"/>
                  <a:pt x="180714" y="188375"/>
                </a:cubicBezTo>
                <a:close/>
                <a:moveTo>
                  <a:pt x="41171" y="198762"/>
                </a:moveTo>
                <a:cubicBezTo>
                  <a:pt x="40970" y="198762"/>
                  <a:pt x="40766" y="198875"/>
                  <a:pt x="40680" y="199047"/>
                </a:cubicBezTo>
                <a:cubicBezTo>
                  <a:pt x="40512" y="199340"/>
                  <a:pt x="40596" y="199675"/>
                  <a:pt x="40889" y="199842"/>
                </a:cubicBezTo>
                <a:lnTo>
                  <a:pt x="56667" y="208966"/>
                </a:lnTo>
                <a:cubicBezTo>
                  <a:pt x="56751" y="209008"/>
                  <a:pt x="56834" y="209050"/>
                  <a:pt x="56960" y="209050"/>
                </a:cubicBezTo>
                <a:cubicBezTo>
                  <a:pt x="57169" y="209050"/>
                  <a:pt x="57337" y="208924"/>
                  <a:pt x="57462" y="208757"/>
                </a:cubicBezTo>
                <a:cubicBezTo>
                  <a:pt x="57588" y="208464"/>
                  <a:pt x="57504" y="208129"/>
                  <a:pt x="57253" y="207962"/>
                </a:cubicBezTo>
                <a:lnTo>
                  <a:pt x="41433" y="198838"/>
                </a:lnTo>
                <a:cubicBezTo>
                  <a:pt x="41354" y="198786"/>
                  <a:pt x="41263" y="198762"/>
                  <a:pt x="41171" y="198762"/>
                </a:cubicBezTo>
                <a:close/>
                <a:moveTo>
                  <a:pt x="117697" y="198762"/>
                </a:moveTo>
                <a:cubicBezTo>
                  <a:pt x="117605" y="198762"/>
                  <a:pt x="117514" y="198786"/>
                  <a:pt x="117435" y="198838"/>
                </a:cubicBezTo>
                <a:lnTo>
                  <a:pt x="101615" y="207962"/>
                </a:lnTo>
                <a:cubicBezTo>
                  <a:pt x="101364" y="208129"/>
                  <a:pt x="101280" y="208464"/>
                  <a:pt x="101406" y="208757"/>
                </a:cubicBezTo>
                <a:cubicBezTo>
                  <a:pt x="101532" y="208924"/>
                  <a:pt x="101741" y="209050"/>
                  <a:pt x="101908" y="209050"/>
                </a:cubicBezTo>
                <a:cubicBezTo>
                  <a:pt x="102034" y="209050"/>
                  <a:pt x="102117" y="209008"/>
                  <a:pt x="102201" y="208966"/>
                </a:cubicBezTo>
                <a:lnTo>
                  <a:pt x="117979" y="199842"/>
                </a:lnTo>
                <a:cubicBezTo>
                  <a:pt x="118272" y="199675"/>
                  <a:pt x="118356" y="199340"/>
                  <a:pt x="118188" y="199047"/>
                </a:cubicBezTo>
                <a:cubicBezTo>
                  <a:pt x="118102" y="198875"/>
                  <a:pt x="117898" y="198762"/>
                  <a:pt x="117697" y="198762"/>
                </a:cubicBezTo>
                <a:close/>
                <a:moveTo>
                  <a:pt x="198699" y="198762"/>
                </a:moveTo>
                <a:cubicBezTo>
                  <a:pt x="198605" y="198762"/>
                  <a:pt x="198509" y="198786"/>
                  <a:pt x="198417" y="198838"/>
                </a:cubicBezTo>
                <a:lnTo>
                  <a:pt x="182639" y="207962"/>
                </a:lnTo>
                <a:cubicBezTo>
                  <a:pt x="182388" y="208129"/>
                  <a:pt x="182263" y="208464"/>
                  <a:pt x="182430" y="208757"/>
                </a:cubicBezTo>
                <a:cubicBezTo>
                  <a:pt x="182556" y="208924"/>
                  <a:pt x="182723" y="209050"/>
                  <a:pt x="182932" y="209050"/>
                </a:cubicBezTo>
                <a:cubicBezTo>
                  <a:pt x="183016" y="209050"/>
                  <a:pt x="183142" y="209008"/>
                  <a:pt x="183225" y="208966"/>
                </a:cubicBezTo>
                <a:lnTo>
                  <a:pt x="199003" y="199842"/>
                </a:lnTo>
                <a:cubicBezTo>
                  <a:pt x="199254" y="199675"/>
                  <a:pt x="199380" y="199340"/>
                  <a:pt x="199212" y="199047"/>
                </a:cubicBezTo>
                <a:cubicBezTo>
                  <a:pt x="199098" y="198875"/>
                  <a:pt x="198904" y="198762"/>
                  <a:pt x="198699" y="198762"/>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Emerald">
  <p:cSld name="MAIN_POINT_1_1_1_1">
    <p:bg>
      <p:bgPr>
        <a:solidFill>
          <a:schemeClr val="accent1"/>
        </a:solidFill>
      </p:bgPr>
    </p:bg>
    <p:spTree>
      <p:nvGrpSpPr>
        <p:cNvPr id="509" name="Shape 509"/>
        <p:cNvGrpSpPr/>
        <p:nvPr/>
      </p:nvGrpSpPr>
      <p:grpSpPr>
        <a:xfrm>
          <a:off x="0" y="0"/>
          <a:ext cx="0" cy="0"/>
          <a:chOff x="0" y="0"/>
          <a:chExt cx="0" cy="0"/>
        </a:xfrm>
      </p:grpSpPr>
      <p:sp>
        <p:nvSpPr>
          <p:cNvPr id="510" name="Google Shape;510;p34"/>
          <p:cNvSpPr txBox="1"/>
          <p:nvPr>
            <p:ph type="title"/>
          </p:nvPr>
        </p:nvSpPr>
        <p:spPr>
          <a:xfrm>
            <a:off x="311700" y="1655150"/>
            <a:ext cx="3203100" cy="183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000"/>
              <a:buNone/>
              <a:defRPr sz="3000">
                <a:solidFill>
                  <a:schemeClr val="lt1"/>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511" name="Google Shape;511;p34"/>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512" name="Google Shape;512;p34"/>
          <p:cNvGrpSpPr/>
          <p:nvPr/>
        </p:nvGrpSpPr>
        <p:grpSpPr>
          <a:xfrm>
            <a:off x="4641627" y="445035"/>
            <a:ext cx="4190940" cy="4258819"/>
            <a:chOff x="1240750" y="238125"/>
            <a:chExt cx="5138475" cy="5221700"/>
          </a:xfrm>
        </p:grpSpPr>
        <p:sp>
          <p:nvSpPr>
            <p:cNvPr id="513" name="Google Shape;513;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4"/>
            <p:cNvSpPr/>
            <p:nvPr/>
          </p:nvSpPr>
          <p:spPr>
            <a:xfrm>
              <a:off x="1240750" y="238125"/>
              <a:ext cx="34150" cy="258100"/>
            </a:xfrm>
            <a:custGeom>
              <a:rect b="b" l="l" r="r" t="t"/>
              <a:pathLst>
                <a:path extrusionOk="0" h="10324"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4"/>
            <p:cNvSpPr/>
            <p:nvPr/>
          </p:nvSpPr>
          <p:spPr>
            <a:xfrm>
              <a:off x="1240750" y="568725"/>
              <a:ext cx="34150" cy="258125"/>
            </a:xfrm>
            <a:custGeom>
              <a:rect b="b" l="l" r="r" t="t"/>
              <a:pathLst>
                <a:path extrusionOk="0" h="10325" w="1366">
                  <a:moveTo>
                    <a:pt x="683" y="1"/>
                  </a:moveTo>
                  <a:cubicBezTo>
                    <a:pt x="299" y="1"/>
                    <a:pt x="0" y="299"/>
                    <a:pt x="0" y="683"/>
                  </a:cubicBezTo>
                  <a:lnTo>
                    <a:pt x="0" y="9642"/>
                  </a:lnTo>
                  <a:cubicBezTo>
                    <a:pt x="0" y="10026"/>
                    <a:pt x="299" y="10325"/>
                    <a:pt x="683" y="10325"/>
                  </a:cubicBezTo>
                  <a:cubicBezTo>
                    <a:pt x="1067" y="10325"/>
                    <a:pt x="1365" y="10026"/>
                    <a:pt x="1365" y="9642"/>
                  </a:cubicBezTo>
                  <a:lnTo>
                    <a:pt x="1365" y="683"/>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1240750" y="899350"/>
              <a:ext cx="34150" cy="258125"/>
            </a:xfrm>
            <a:custGeom>
              <a:rect b="b" l="l" r="r" t="t"/>
              <a:pathLst>
                <a:path extrusionOk="0" h="10325" w="1366">
                  <a:moveTo>
                    <a:pt x="683" y="1"/>
                  </a:moveTo>
                  <a:cubicBezTo>
                    <a:pt x="299" y="1"/>
                    <a:pt x="0" y="342"/>
                    <a:pt x="0" y="683"/>
                  </a:cubicBezTo>
                  <a:lnTo>
                    <a:pt x="0" y="9642"/>
                  </a:lnTo>
                  <a:cubicBezTo>
                    <a:pt x="0" y="10026"/>
                    <a:pt x="299" y="10325"/>
                    <a:pt x="683" y="10325"/>
                  </a:cubicBezTo>
                  <a:cubicBezTo>
                    <a:pt x="1067" y="10325"/>
                    <a:pt x="1365" y="10026"/>
                    <a:pt x="1365" y="9642"/>
                  </a:cubicBezTo>
                  <a:lnTo>
                    <a:pt x="1365" y="683"/>
                  </a:lnTo>
                  <a:cubicBezTo>
                    <a:pt x="1365" y="342"/>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1240750" y="1231050"/>
              <a:ext cx="34150" cy="257050"/>
            </a:xfrm>
            <a:custGeom>
              <a:rect b="b" l="l" r="r" t="t"/>
              <a:pathLst>
                <a:path extrusionOk="0" h="10282" w="1366">
                  <a:moveTo>
                    <a:pt x="683" y="0"/>
                  </a:moveTo>
                  <a:cubicBezTo>
                    <a:pt x="299" y="0"/>
                    <a:pt x="0" y="299"/>
                    <a:pt x="0" y="683"/>
                  </a:cubicBezTo>
                  <a:lnTo>
                    <a:pt x="0" y="9642"/>
                  </a:lnTo>
                  <a:cubicBezTo>
                    <a:pt x="0" y="9983"/>
                    <a:pt x="299" y="10281"/>
                    <a:pt x="683" y="10281"/>
                  </a:cubicBezTo>
                  <a:cubicBezTo>
                    <a:pt x="1067" y="10281"/>
                    <a:pt x="1365" y="9983"/>
                    <a:pt x="1365" y="9642"/>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
            <p:cNvSpPr/>
            <p:nvPr/>
          </p:nvSpPr>
          <p:spPr>
            <a:xfrm>
              <a:off x="1240750" y="1561675"/>
              <a:ext cx="34150" cy="258125"/>
            </a:xfrm>
            <a:custGeom>
              <a:rect b="b" l="l" r="r" t="t"/>
              <a:pathLst>
                <a:path extrusionOk="0" h="10325" w="1366">
                  <a:moveTo>
                    <a:pt x="683" y="0"/>
                  </a:moveTo>
                  <a:cubicBezTo>
                    <a:pt x="299" y="0"/>
                    <a:pt x="0" y="299"/>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1240750" y="1892275"/>
              <a:ext cx="34150" cy="258125"/>
            </a:xfrm>
            <a:custGeom>
              <a:rect b="b" l="l" r="r" t="t"/>
              <a:pathLst>
                <a:path extrusionOk="0" h="10325" w="1366">
                  <a:moveTo>
                    <a:pt x="683" y="1"/>
                  </a:moveTo>
                  <a:cubicBezTo>
                    <a:pt x="299" y="1"/>
                    <a:pt x="0" y="342"/>
                    <a:pt x="0" y="684"/>
                  </a:cubicBezTo>
                  <a:lnTo>
                    <a:pt x="0" y="9642"/>
                  </a:lnTo>
                  <a:cubicBezTo>
                    <a:pt x="0" y="10026"/>
                    <a:pt x="299" y="10325"/>
                    <a:pt x="683" y="10325"/>
                  </a:cubicBezTo>
                  <a:cubicBezTo>
                    <a:pt x="1067" y="10325"/>
                    <a:pt x="1365" y="10026"/>
                    <a:pt x="1365" y="9642"/>
                  </a:cubicBezTo>
                  <a:lnTo>
                    <a:pt x="1365" y="684"/>
                  </a:lnTo>
                  <a:cubicBezTo>
                    <a:pt x="1365" y="300"/>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4"/>
            <p:cNvSpPr/>
            <p:nvPr/>
          </p:nvSpPr>
          <p:spPr>
            <a:xfrm>
              <a:off x="1240750" y="2223975"/>
              <a:ext cx="34150" cy="257050"/>
            </a:xfrm>
            <a:custGeom>
              <a:rect b="b" l="l" r="r" t="t"/>
              <a:pathLst>
                <a:path extrusionOk="0" h="10282" w="1366">
                  <a:moveTo>
                    <a:pt x="683" y="0"/>
                  </a:moveTo>
                  <a:cubicBezTo>
                    <a:pt x="299" y="0"/>
                    <a:pt x="0" y="299"/>
                    <a:pt x="0" y="640"/>
                  </a:cubicBezTo>
                  <a:lnTo>
                    <a:pt x="0" y="9642"/>
                  </a:lnTo>
                  <a:cubicBezTo>
                    <a:pt x="0" y="9983"/>
                    <a:pt x="299" y="10282"/>
                    <a:pt x="683" y="10282"/>
                  </a:cubicBezTo>
                  <a:cubicBezTo>
                    <a:pt x="1067" y="10282"/>
                    <a:pt x="1365" y="9983"/>
                    <a:pt x="1365" y="9642"/>
                  </a:cubicBezTo>
                  <a:lnTo>
                    <a:pt x="1365" y="640"/>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4"/>
            <p:cNvSpPr/>
            <p:nvPr/>
          </p:nvSpPr>
          <p:spPr>
            <a:xfrm>
              <a:off x="1240750" y="2554600"/>
              <a:ext cx="34150" cy="258125"/>
            </a:xfrm>
            <a:custGeom>
              <a:rect b="b" l="l" r="r" t="t"/>
              <a:pathLst>
                <a:path extrusionOk="0" h="10325" w="1366">
                  <a:moveTo>
                    <a:pt x="683" y="0"/>
                  </a:moveTo>
                  <a:cubicBezTo>
                    <a:pt x="299" y="0"/>
                    <a:pt x="0" y="299"/>
                    <a:pt x="0" y="683"/>
                  </a:cubicBezTo>
                  <a:lnTo>
                    <a:pt x="0" y="9642"/>
                  </a:lnTo>
                  <a:cubicBezTo>
                    <a:pt x="0" y="10026"/>
                    <a:pt x="299" y="10324"/>
                    <a:pt x="683" y="10324"/>
                  </a:cubicBezTo>
                  <a:cubicBezTo>
                    <a:pt x="1067" y="10324"/>
                    <a:pt x="1365" y="9983"/>
                    <a:pt x="1365" y="9642"/>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a:off x="1240750" y="2885225"/>
              <a:ext cx="34150" cy="258125"/>
            </a:xfrm>
            <a:custGeom>
              <a:rect b="b" l="l" r="r" t="t"/>
              <a:pathLst>
                <a:path extrusionOk="0" h="10325" w="1366">
                  <a:moveTo>
                    <a:pt x="683" y="0"/>
                  </a:moveTo>
                  <a:cubicBezTo>
                    <a:pt x="299" y="0"/>
                    <a:pt x="0" y="299"/>
                    <a:pt x="0" y="683"/>
                  </a:cubicBezTo>
                  <a:lnTo>
                    <a:pt x="0" y="9642"/>
                  </a:lnTo>
                  <a:cubicBezTo>
                    <a:pt x="0" y="10025"/>
                    <a:pt x="299" y="10324"/>
                    <a:pt x="683" y="10324"/>
                  </a:cubicBezTo>
                  <a:cubicBezTo>
                    <a:pt x="1067" y="10324"/>
                    <a:pt x="1365" y="10025"/>
                    <a:pt x="1365" y="9642"/>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4"/>
            <p:cNvSpPr/>
            <p:nvPr/>
          </p:nvSpPr>
          <p:spPr>
            <a:xfrm>
              <a:off x="1240750" y="3215850"/>
              <a:ext cx="34150" cy="258100"/>
            </a:xfrm>
            <a:custGeom>
              <a:rect b="b" l="l" r="r" t="t"/>
              <a:pathLst>
                <a:path extrusionOk="0" h="10324" w="1366">
                  <a:moveTo>
                    <a:pt x="683" y="0"/>
                  </a:moveTo>
                  <a:cubicBezTo>
                    <a:pt x="299" y="0"/>
                    <a:pt x="0" y="341"/>
                    <a:pt x="0" y="683"/>
                  </a:cubicBezTo>
                  <a:lnTo>
                    <a:pt x="0" y="9641"/>
                  </a:lnTo>
                  <a:cubicBezTo>
                    <a:pt x="0" y="10025"/>
                    <a:pt x="299" y="10324"/>
                    <a:pt x="683" y="10324"/>
                  </a:cubicBezTo>
                  <a:cubicBezTo>
                    <a:pt x="1067" y="10324"/>
                    <a:pt x="1365" y="10025"/>
                    <a:pt x="1365" y="9641"/>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1240750" y="3547525"/>
              <a:ext cx="34150" cy="257050"/>
            </a:xfrm>
            <a:custGeom>
              <a:rect b="b" l="l" r="r" t="t"/>
              <a:pathLst>
                <a:path extrusionOk="0" h="10282" w="1366">
                  <a:moveTo>
                    <a:pt x="683" y="1"/>
                  </a:moveTo>
                  <a:cubicBezTo>
                    <a:pt x="299" y="1"/>
                    <a:pt x="0" y="299"/>
                    <a:pt x="0" y="640"/>
                  </a:cubicBezTo>
                  <a:lnTo>
                    <a:pt x="0" y="9642"/>
                  </a:lnTo>
                  <a:cubicBezTo>
                    <a:pt x="0" y="9983"/>
                    <a:pt x="299" y="10282"/>
                    <a:pt x="683" y="10282"/>
                  </a:cubicBezTo>
                  <a:cubicBezTo>
                    <a:pt x="1067" y="10282"/>
                    <a:pt x="1365" y="9983"/>
                    <a:pt x="1365" y="9642"/>
                  </a:cubicBezTo>
                  <a:lnTo>
                    <a:pt x="1365" y="640"/>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1240750" y="3878150"/>
              <a:ext cx="34150" cy="258125"/>
            </a:xfrm>
            <a:custGeom>
              <a:rect b="b" l="l" r="r" t="t"/>
              <a:pathLst>
                <a:path extrusionOk="0" h="10325" w="1366">
                  <a:moveTo>
                    <a:pt x="683" y="0"/>
                  </a:moveTo>
                  <a:cubicBezTo>
                    <a:pt x="299" y="0"/>
                    <a:pt x="0" y="299"/>
                    <a:pt x="0" y="683"/>
                  </a:cubicBezTo>
                  <a:lnTo>
                    <a:pt x="0" y="9642"/>
                  </a:lnTo>
                  <a:cubicBezTo>
                    <a:pt x="0" y="10026"/>
                    <a:pt x="299" y="10324"/>
                    <a:pt x="683" y="10324"/>
                  </a:cubicBezTo>
                  <a:cubicBezTo>
                    <a:pt x="1067" y="10324"/>
                    <a:pt x="1365" y="10026"/>
                    <a:pt x="1365" y="9642"/>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4"/>
            <p:cNvSpPr/>
            <p:nvPr/>
          </p:nvSpPr>
          <p:spPr>
            <a:xfrm>
              <a:off x="1240750" y="4208775"/>
              <a:ext cx="34150" cy="258125"/>
            </a:xfrm>
            <a:custGeom>
              <a:rect b="b" l="l" r="r" t="t"/>
              <a:pathLst>
                <a:path extrusionOk="0" h="10325" w="1366">
                  <a:moveTo>
                    <a:pt x="683" y="0"/>
                  </a:moveTo>
                  <a:cubicBezTo>
                    <a:pt x="299" y="0"/>
                    <a:pt x="0" y="299"/>
                    <a:pt x="0" y="683"/>
                  </a:cubicBezTo>
                  <a:lnTo>
                    <a:pt x="0" y="9642"/>
                  </a:lnTo>
                  <a:cubicBezTo>
                    <a:pt x="0" y="10026"/>
                    <a:pt x="299" y="10324"/>
                    <a:pt x="683" y="10324"/>
                  </a:cubicBezTo>
                  <a:cubicBezTo>
                    <a:pt x="1067" y="10324"/>
                    <a:pt x="1365" y="10026"/>
                    <a:pt x="1365" y="9642"/>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1240750" y="4540450"/>
              <a:ext cx="34150" cy="257075"/>
            </a:xfrm>
            <a:custGeom>
              <a:rect b="b" l="l" r="r" t="t"/>
              <a:pathLst>
                <a:path extrusionOk="0" h="10283" w="1366">
                  <a:moveTo>
                    <a:pt x="683" y="1"/>
                  </a:moveTo>
                  <a:cubicBezTo>
                    <a:pt x="299" y="1"/>
                    <a:pt x="0" y="299"/>
                    <a:pt x="0" y="641"/>
                  </a:cubicBezTo>
                  <a:lnTo>
                    <a:pt x="0" y="9599"/>
                  </a:lnTo>
                  <a:cubicBezTo>
                    <a:pt x="0" y="9983"/>
                    <a:pt x="299" y="10282"/>
                    <a:pt x="683" y="10282"/>
                  </a:cubicBezTo>
                  <a:cubicBezTo>
                    <a:pt x="1067" y="10282"/>
                    <a:pt x="1365" y="9983"/>
                    <a:pt x="1365" y="9599"/>
                  </a:cubicBezTo>
                  <a:lnTo>
                    <a:pt x="1365" y="641"/>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1240750" y="4871075"/>
              <a:ext cx="34150" cy="257050"/>
            </a:xfrm>
            <a:custGeom>
              <a:rect b="b" l="l" r="r" t="t"/>
              <a:pathLst>
                <a:path extrusionOk="0" h="10282" w="1366">
                  <a:moveTo>
                    <a:pt x="683" y="1"/>
                  </a:moveTo>
                  <a:cubicBezTo>
                    <a:pt x="299" y="1"/>
                    <a:pt x="0" y="299"/>
                    <a:pt x="0" y="683"/>
                  </a:cubicBezTo>
                  <a:lnTo>
                    <a:pt x="0" y="9642"/>
                  </a:lnTo>
                  <a:cubicBezTo>
                    <a:pt x="0" y="9983"/>
                    <a:pt x="299" y="10282"/>
                    <a:pt x="683" y="10282"/>
                  </a:cubicBezTo>
                  <a:cubicBezTo>
                    <a:pt x="1067" y="10282"/>
                    <a:pt x="1365" y="9983"/>
                    <a:pt x="1365" y="9642"/>
                  </a:cubicBezTo>
                  <a:lnTo>
                    <a:pt x="1365" y="683"/>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1240750" y="5201700"/>
              <a:ext cx="34150" cy="258125"/>
            </a:xfrm>
            <a:custGeom>
              <a:rect b="b" l="l" r="r" t="t"/>
              <a:pathLst>
                <a:path extrusionOk="0" h="10325" w="1366">
                  <a:moveTo>
                    <a:pt x="683" y="1"/>
                  </a:moveTo>
                  <a:cubicBezTo>
                    <a:pt x="299" y="1"/>
                    <a:pt x="0" y="299"/>
                    <a:pt x="0" y="683"/>
                  </a:cubicBezTo>
                  <a:lnTo>
                    <a:pt x="0" y="9642"/>
                  </a:lnTo>
                  <a:cubicBezTo>
                    <a:pt x="0" y="10026"/>
                    <a:pt x="299" y="10324"/>
                    <a:pt x="683" y="10324"/>
                  </a:cubicBezTo>
                  <a:cubicBezTo>
                    <a:pt x="1067" y="10324"/>
                    <a:pt x="1365" y="10026"/>
                    <a:pt x="1365" y="9642"/>
                  </a:cubicBezTo>
                  <a:lnTo>
                    <a:pt x="1365" y="683"/>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p:nvPr/>
          </p:nvSpPr>
          <p:spPr>
            <a:xfrm>
              <a:off x="6264025" y="238125"/>
              <a:ext cx="34150" cy="258100"/>
            </a:xfrm>
            <a:custGeom>
              <a:rect b="b" l="l" r="r" t="t"/>
              <a:pathLst>
                <a:path extrusionOk="0" h="10324" w="1366">
                  <a:moveTo>
                    <a:pt x="683" y="0"/>
                  </a:moveTo>
                  <a:cubicBezTo>
                    <a:pt x="299" y="0"/>
                    <a:pt x="1" y="299"/>
                    <a:pt x="1" y="683"/>
                  </a:cubicBezTo>
                  <a:lnTo>
                    <a:pt x="1" y="9641"/>
                  </a:lnTo>
                  <a:cubicBezTo>
                    <a:pt x="1" y="10025"/>
                    <a:pt x="342" y="10324"/>
                    <a:pt x="683" y="10324"/>
                  </a:cubicBezTo>
                  <a:cubicBezTo>
                    <a:pt x="1067" y="10324"/>
                    <a:pt x="1366" y="10025"/>
                    <a:pt x="1366"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5928075" y="238125"/>
              <a:ext cx="34150" cy="258100"/>
            </a:xfrm>
            <a:custGeom>
              <a:rect b="b" l="l" r="r" t="t"/>
              <a:pathLst>
                <a:path extrusionOk="0" h="10324" w="1366">
                  <a:moveTo>
                    <a:pt x="683" y="0"/>
                  </a:moveTo>
                  <a:cubicBezTo>
                    <a:pt x="342" y="0"/>
                    <a:pt x="43" y="299"/>
                    <a:pt x="43" y="683"/>
                  </a:cubicBezTo>
                  <a:lnTo>
                    <a:pt x="1" y="9641"/>
                  </a:lnTo>
                  <a:cubicBezTo>
                    <a:pt x="1" y="9983"/>
                    <a:pt x="257" y="10324"/>
                    <a:pt x="640" y="10324"/>
                  </a:cubicBezTo>
                  <a:cubicBezTo>
                    <a:pt x="1024" y="10324"/>
                    <a:pt x="1323" y="10025"/>
                    <a:pt x="1323" y="9641"/>
                  </a:cubicBezTo>
                  <a:lnTo>
                    <a:pt x="1366" y="683"/>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5590000" y="238125"/>
              <a:ext cx="36275" cy="258100"/>
            </a:xfrm>
            <a:custGeom>
              <a:rect b="b" l="l" r="r" t="t"/>
              <a:pathLst>
                <a:path extrusionOk="0" h="10324" w="1451">
                  <a:moveTo>
                    <a:pt x="768" y="0"/>
                  </a:moveTo>
                  <a:cubicBezTo>
                    <a:pt x="427" y="0"/>
                    <a:pt x="128" y="299"/>
                    <a:pt x="128" y="683"/>
                  </a:cubicBezTo>
                  <a:lnTo>
                    <a:pt x="0" y="9641"/>
                  </a:lnTo>
                  <a:cubicBezTo>
                    <a:pt x="0" y="9983"/>
                    <a:pt x="299" y="10324"/>
                    <a:pt x="683" y="10324"/>
                  </a:cubicBezTo>
                  <a:cubicBezTo>
                    <a:pt x="1067" y="10324"/>
                    <a:pt x="1365" y="10025"/>
                    <a:pt x="1365" y="9641"/>
                  </a:cubicBezTo>
                  <a:lnTo>
                    <a:pt x="1451" y="683"/>
                  </a:lnTo>
                  <a:cubicBezTo>
                    <a:pt x="1451" y="299"/>
                    <a:pt x="1152" y="0"/>
                    <a:pt x="7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5252975" y="238125"/>
              <a:ext cx="37350" cy="258100"/>
            </a:xfrm>
            <a:custGeom>
              <a:rect b="b" l="l" r="r" t="t"/>
              <a:pathLst>
                <a:path extrusionOk="0" h="10324" w="1494">
                  <a:moveTo>
                    <a:pt x="854" y="0"/>
                  </a:moveTo>
                  <a:cubicBezTo>
                    <a:pt x="470" y="0"/>
                    <a:pt x="171" y="299"/>
                    <a:pt x="171" y="640"/>
                  </a:cubicBezTo>
                  <a:lnTo>
                    <a:pt x="0" y="9641"/>
                  </a:lnTo>
                  <a:cubicBezTo>
                    <a:pt x="0" y="9983"/>
                    <a:pt x="299" y="10281"/>
                    <a:pt x="683" y="10324"/>
                  </a:cubicBezTo>
                  <a:cubicBezTo>
                    <a:pt x="1067" y="10324"/>
                    <a:pt x="1366" y="10025"/>
                    <a:pt x="1366" y="9641"/>
                  </a:cubicBezTo>
                  <a:lnTo>
                    <a:pt x="1493" y="683"/>
                  </a:lnTo>
                  <a:cubicBezTo>
                    <a:pt x="1493" y="299"/>
                    <a:pt x="1195" y="0"/>
                    <a:pt x="8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4915950" y="238125"/>
              <a:ext cx="38425" cy="258100"/>
            </a:xfrm>
            <a:custGeom>
              <a:rect b="b" l="l" r="r" t="t"/>
              <a:pathLst>
                <a:path extrusionOk="0" h="10324" w="1537">
                  <a:moveTo>
                    <a:pt x="896" y="0"/>
                  </a:moveTo>
                  <a:cubicBezTo>
                    <a:pt x="513" y="0"/>
                    <a:pt x="214" y="299"/>
                    <a:pt x="214" y="640"/>
                  </a:cubicBezTo>
                  <a:lnTo>
                    <a:pt x="1" y="9641"/>
                  </a:lnTo>
                  <a:cubicBezTo>
                    <a:pt x="1" y="9983"/>
                    <a:pt x="299" y="10281"/>
                    <a:pt x="683" y="10324"/>
                  </a:cubicBezTo>
                  <a:cubicBezTo>
                    <a:pt x="1067" y="10324"/>
                    <a:pt x="1366" y="10025"/>
                    <a:pt x="1366" y="9641"/>
                  </a:cubicBezTo>
                  <a:lnTo>
                    <a:pt x="1536" y="683"/>
                  </a:lnTo>
                  <a:cubicBezTo>
                    <a:pt x="1536" y="299"/>
                    <a:pt x="1238" y="0"/>
                    <a:pt x="8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4578925" y="238125"/>
              <a:ext cx="39500" cy="258100"/>
            </a:xfrm>
            <a:custGeom>
              <a:rect b="b" l="l" r="r" t="t"/>
              <a:pathLst>
                <a:path extrusionOk="0" h="10324" w="1580">
                  <a:moveTo>
                    <a:pt x="939" y="0"/>
                  </a:moveTo>
                  <a:cubicBezTo>
                    <a:pt x="598" y="0"/>
                    <a:pt x="257" y="299"/>
                    <a:pt x="257" y="640"/>
                  </a:cubicBezTo>
                  <a:lnTo>
                    <a:pt x="1" y="9599"/>
                  </a:lnTo>
                  <a:cubicBezTo>
                    <a:pt x="1" y="9983"/>
                    <a:pt x="299" y="10281"/>
                    <a:pt x="683" y="10324"/>
                  </a:cubicBezTo>
                  <a:cubicBezTo>
                    <a:pt x="1067" y="10324"/>
                    <a:pt x="1366" y="10025"/>
                    <a:pt x="1366" y="9641"/>
                  </a:cubicBezTo>
                  <a:lnTo>
                    <a:pt x="1579" y="683"/>
                  </a:lnTo>
                  <a:cubicBezTo>
                    <a:pt x="1579" y="299"/>
                    <a:pt x="1281" y="0"/>
                    <a:pt x="9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4241925" y="238125"/>
              <a:ext cx="40550" cy="258100"/>
            </a:xfrm>
            <a:custGeom>
              <a:rect b="b" l="l" r="r" t="t"/>
              <a:pathLst>
                <a:path extrusionOk="0" h="10324" w="1622">
                  <a:moveTo>
                    <a:pt x="981" y="0"/>
                  </a:moveTo>
                  <a:cubicBezTo>
                    <a:pt x="597" y="0"/>
                    <a:pt x="299" y="299"/>
                    <a:pt x="299" y="640"/>
                  </a:cubicBezTo>
                  <a:lnTo>
                    <a:pt x="0" y="9599"/>
                  </a:lnTo>
                  <a:cubicBezTo>
                    <a:pt x="0" y="9983"/>
                    <a:pt x="299" y="10281"/>
                    <a:pt x="683" y="10324"/>
                  </a:cubicBezTo>
                  <a:lnTo>
                    <a:pt x="683" y="10281"/>
                  </a:lnTo>
                  <a:cubicBezTo>
                    <a:pt x="1067" y="10281"/>
                    <a:pt x="1365" y="10025"/>
                    <a:pt x="1365" y="9641"/>
                  </a:cubicBezTo>
                  <a:lnTo>
                    <a:pt x="1621" y="683"/>
                  </a:lnTo>
                  <a:cubicBezTo>
                    <a:pt x="1621" y="299"/>
                    <a:pt x="1323" y="0"/>
                    <a:pt x="9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3904900" y="238125"/>
              <a:ext cx="42675" cy="258100"/>
            </a:xfrm>
            <a:custGeom>
              <a:rect b="b" l="l" r="r" t="t"/>
              <a:pathLst>
                <a:path extrusionOk="0" h="10324" w="1707">
                  <a:moveTo>
                    <a:pt x="1024" y="0"/>
                  </a:moveTo>
                  <a:cubicBezTo>
                    <a:pt x="683" y="0"/>
                    <a:pt x="342" y="299"/>
                    <a:pt x="342" y="640"/>
                  </a:cubicBezTo>
                  <a:lnTo>
                    <a:pt x="43" y="9599"/>
                  </a:lnTo>
                  <a:cubicBezTo>
                    <a:pt x="0" y="9983"/>
                    <a:pt x="299" y="10281"/>
                    <a:pt x="683" y="10324"/>
                  </a:cubicBezTo>
                  <a:cubicBezTo>
                    <a:pt x="1067" y="10324"/>
                    <a:pt x="1365" y="10025"/>
                    <a:pt x="1365" y="9641"/>
                  </a:cubicBezTo>
                  <a:lnTo>
                    <a:pt x="1664" y="725"/>
                  </a:lnTo>
                  <a:cubicBezTo>
                    <a:pt x="1707" y="341"/>
                    <a:pt x="1408" y="43"/>
                    <a:pt x="10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3567875" y="238125"/>
              <a:ext cx="42675" cy="258100"/>
            </a:xfrm>
            <a:custGeom>
              <a:rect b="b" l="l" r="r" t="t"/>
              <a:pathLst>
                <a:path extrusionOk="0" h="10324" w="1707">
                  <a:moveTo>
                    <a:pt x="1067" y="0"/>
                  </a:moveTo>
                  <a:cubicBezTo>
                    <a:pt x="683" y="0"/>
                    <a:pt x="384" y="299"/>
                    <a:pt x="384" y="640"/>
                  </a:cubicBezTo>
                  <a:lnTo>
                    <a:pt x="1" y="9599"/>
                  </a:lnTo>
                  <a:cubicBezTo>
                    <a:pt x="1" y="9983"/>
                    <a:pt x="299" y="10281"/>
                    <a:pt x="683" y="10324"/>
                  </a:cubicBezTo>
                  <a:cubicBezTo>
                    <a:pt x="1067" y="10324"/>
                    <a:pt x="1366" y="10025"/>
                    <a:pt x="1366" y="9641"/>
                  </a:cubicBezTo>
                  <a:lnTo>
                    <a:pt x="1707" y="725"/>
                  </a:lnTo>
                  <a:cubicBezTo>
                    <a:pt x="1707" y="341"/>
                    <a:pt x="1451" y="43"/>
                    <a:pt x="1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3230850" y="238125"/>
              <a:ext cx="44825" cy="258100"/>
            </a:xfrm>
            <a:custGeom>
              <a:rect b="b" l="l" r="r" t="t"/>
              <a:pathLst>
                <a:path extrusionOk="0" h="10324" w="1793">
                  <a:moveTo>
                    <a:pt x="1110" y="0"/>
                  </a:moveTo>
                  <a:cubicBezTo>
                    <a:pt x="769" y="0"/>
                    <a:pt x="427" y="299"/>
                    <a:pt x="427" y="640"/>
                  </a:cubicBezTo>
                  <a:lnTo>
                    <a:pt x="1" y="9599"/>
                  </a:lnTo>
                  <a:cubicBezTo>
                    <a:pt x="1" y="9983"/>
                    <a:pt x="299" y="10281"/>
                    <a:pt x="641" y="10324"/>
                  </a:cubicBezTo>
                  <a:lnTo>
                    <a:pt x="683" y="10324"/>
                  </a:lnTo>
                  <a:cubicBezTo>
                    <a:pt x="1025" y="10324"/>
                    <a:pt x="1323" y="10025"/>
                    <a:pt x="1366" y="9684"/>
                  </a:cubicBezTo>
                  <a:lnTo>
                    <a:pt x="1750" y="725"/>
                  </a:lnTo>
                  <a:cubicBezTo>
                    <a:pt x="1793" y="341"/>
                    <a:pt x="1494" y="43"/>
                    <a:pt x="11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2893850" y="238125"/>
              <a:ext cx="45875" cy="257050"/>
            </a:xfrm>
            <a:custGeom>
              <a:rect b="b" l="l" r="r" t="t"/>
              <a:pathLst>
                <a:path extrusionOk="0" h="10282" w="1835">
                  <a:moveTo>
                    <a:pt x="1195" y="0"/>
                  </a:moveTo>
                  <a:cubicBezTo>
                    <a:pt x="811" y="0"/>
                    <a:pt x="469" y="256"/>
                    <a:pt x="469" y="640"/>
                  </a:cubicBezTo>
                  <a:lnTo>
                    <a:pt x="43" y="9599"/>
                  </a:lnTo>
                  <a:cubicBezTo>
                    <a:pt x="0" y="9983"/>
                    <a:pt x="299" y="10281"/>
                    <a:pt x="640" y="10281"/>
                  </a:cubicBezTo>
                  <a:lnTo>
                    <a:pt x="683" y="10281"/>
                  </a:lnTo>
                  <a:cubicBezTo>
                    <a:pt x="1067" y="10281"/>
                    <a:pt x="1365" y="10025"/>
                    <a:pt x="1365" y="9641"/>
                  </a:cubicBezTo>
                  <a:lnTo>
                    <a:pt x="1792" y="725"/>
                  </a:lnTo>
                  <a:cubicBezTo>
                    <a:pt x="1834" y="341"/>
                    <a:pt x="1536" y="43"/>
                    <a:pt x="11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2556825" y="238125"/>
              <a:ext cx="46950" cy="257050"/>
            </a:xfrm>
            <a:custGeom>
              <a:rect b="b" l="l" r="r" t="t"/>
              <a:pathLst>
                <a:path extrusionOk="0" h="10282" w="1878">
                  <a:moveTo>
                    <a:pt x="1237" y="0"/>
                  </a:moveTo>
                  <a:cubicBezTo>
                    <a:pt x="853" y="0"/>
                    <a:pt x="555" y="256"/>
                    <a:pt x="512" y="640"/>
                  </a:cubicBezTo>
                  <a:lnTo>
                    <a:pt x="0" y="9599"/>
                  </a:lnTo>
                  <a:cubicBezTo>
                    <a:pt x="0" y="9983"/>
                    <a:pt x="299" y="10281"/>
                    <a:pt x="640" y="10281"/>
                  </a:cubicBezTo>
                  <a:lnTo>
                    <a:pt x="683" y="10281"/>
                  </a:lnTo>
                  <a:cubicBezTo>
                    <a:pt x="1067" y="10281"/>
                    <a:pt x="1323" y="10025"/>
                    <a:pt x="1365" y="9641"/>
                  </a:cubicBezTo>
                  <a:lnTo>
                    <a:pt x="1877" y="725"/>
                  </a:lnTo>
                  <a:cubicBezTo>
                    <a:pt x="1877" y="341"/>
                    <a:pt x="1579" y="43"/>
                    <a:pt x="12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2219800" y="238125"/>
              <a:ext cx="48025" cy="257050"/>
            </a:xfrm>
            <a:custGeom>
              <a:rect b="b" l="l" r="r" t="t"/>
              <a:pathLst>
                <a:path extrusionOk="0" h="10282" w="1921">
                  <a:moveTo>
                    <a:pt x="1280" y="0"/>
                  </a:moveTo>
                  <a:cubicBezTo>
                    <a:pt x="896" y="0"/>
                    <a:pt x="598" y="256"/>
                    <a:pt x="555" y="640"/>
                  </a:cubicBezTo>
                  <a:lnTo>
                    <a:pt x="0" y="9599"/>
                  </a:lnTo>
                  <a:cubicBezTo>
                    <a:pt x="0" y="9940"/>
                    <a:pt x="299" y="10281"/>
                    <a:pt x="640" y="10281"/>
                  </a:cubicBezTo>
                  <a:lnTo>
                    <a:pt x="683" y="10281"/>
                  </a:lnTo>
                  <a:cubicBezTo>
                    <a:pt x="1024" y="10281"/>
                    <a:pt x="1323" y="10025"/>
                    <a:pt x="1366" y="9684"/>
                  </a:cubicBezTo>
                  <a:lnTo>
                    <a:pt x="1878" y="725"/>
                  </a:lnTo>
                  <a:cubicBezTo>
                    <a:pt x="1920" y="341"/>
                    <a:pt x="1622" y="43"/>
                    <a:pt x="12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1882775" y="238125"/>
              <a:ext cx="49100" cy="258100"/>
            </a:xfrm>
            <a:custGeom>
              <a:rect b="b" l="l" r="r" t="t"/>
              <a:pathLst>
                <a:path extrusionOk="0" h="10324" w="1964">
                  <a:moveTo>
                    <a:pt x="1323" y="0"/>
                  </a:moveTo>
                  <a:cubicBezTo>
                    <a:pt x="939" y="0"/>
                    <a:pt x="641" y="256"/>
                    <a:pt x="598" y="640"/>
                  </a:cubicBezTo>
                  <a:lnTo>
                    <a:pt x="43" y="9599"/>
                  </a:lnTo>
                  <a:cubicBezTo>
                    <a:pt x="1" y="9940"/>
                    <a:pt x="299" y="10281"/>
                    <a:pt x="641" y="10281"/>
                  </a:cubicBezTo>
                  <a:lnTo>
                    <a:pt x="683" y="10281"/>
                  </a:lnTo>
                  <a:lnTo>
                    <a:pt x="683" y="10324"/>
                  </a:lnTo>
                  <a:cubicBezTo>
                    <a:pt x="1025" y="10324"/>
                    <a:pt x="1323" y="10025"/>
                    <a:pt x="1366" y="9684"/>
                  </a:cubicBezTo>
                  <a:lnTo>
                    <a:pt x="1963" y="725"/>
                  </a:lnTo>
                  <a:cubicBezTo>
                    <a:pt x="1963" y="341"/>
                    <a:pt x="1707" y="43"/>
                    <a:pt x="1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1545750" y="238125"/>
              <a:ext cx="50150" cy="257050"/>
            </a:xfrm>
            <a:custGeom>
              <a:rect b="b" l="l" r="r" t="t"/>
              <a:pathLst>
                <a:path extrusionOk="0" h="10282" w="2006">
                  <a:moveTo>
                    <a:pt x="1366" y="0"/>
                  </a:moveTo>
                  <a:cubicBezTo>
                    <a:pt x="982" y="0"/>
                    <a:pt x="684" y="256"/>
                    <a:pt x="641" y="640"/>
                  </a:cubicBezTo>
                  <a:lnTo>
                    <a:pt x="1" y="9599"/>
                  </a:lnTo>
                  <a:cubicBezTo>
                    <a:pt x="1" y="9940"/>
                    <a:pt x="257" y="10281"/>
                    <a:pt x="641" y="10281"/>
                  </a:cubicBezTo>
                  <a:lnTo>
                    <a:pt x="684" y="10281"/>
                  </a:lnTo>
                  <a:cubicBezTo>
                    <a:pt x="1025" y="10281"/>
                    <a:pt x="1323" y="10025"/>
                    <a:pt x="1366" y="9684"/>
                  </a:cubicBezTo>
                  <a:lnTo>
                    <a:pt x="2006" y="725"/>
                  </a:lnTo>
                  <a:cubicBezTo>
                    <a:pt x="2006" y="341"/>
                    <a:pt x="1750" y="43"/>
                    <a:pt x="13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6243775" y="570725"/>
              <a:ext cx="74675" cy="254000"/>
            </a:xfrm>
            <a:custGeom>
              <a:rect b="b" l="l" r="r" t="t"/>
              <a:pathLst>
                <a:path extrusionOk="0" h="10160" w="2987">
                  <a:moveTo>
                    <a:pt x="694" y="1"/>
                  </a:moveTo>
                  <a:cubicBezTo>
                    <a:pt x="662" y="1"/>
                    <a:pt x="630" y="3"/>
                    <a:pt x="597" y="6"/>
                  </a:cubicBezTo>
                  <a:cubicBezTo>
                    <a:pt x="256" y="92"/>
                    <a:pt x="0" y="433"/>
                    <a:pt x="85" y="774"/>
                  </a:cubicBezTo>
                  <a:lnTo>
                    <a:pt x="1621" y="9605"/>
                  </a:lnTo>
                  <a:cubicBezTo>
                    <a:pt x="1664" y="9946"/>
                    <a:pt x="1962" y="10159"/>
                    <a:pt x="2261" y="10159"/>
                  </a:cubicBezTo>
                  <a:lnTo>
                    <a:pt x="2389" y="10159"/>
                  </a:lnTo>
                  <a:cubicBezTo>
                    <a:pt x="2773" y="10117"/>
                    <a:pt x="2986" y="9733"/>
                    <a:pt x="2944" y="9392"/>
                  </a:cubicBezTo>
                  <a:lnTo>
                    <a:pt x="1408" y="561"/>
                  </a:lnTo>
                  <a:cubicBezTo>
                    <a:pt x="1330" y="209"/>
                    <a:pt x="1037"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5908875" y="570725"/>
              <a:ext cx="71475" cy="254000"/>
            </a:xfrm>
            <a:custGeom>
              <a:rect b="b" l="l" r="r" t="t"/>
              <a:pathLst>
                <a:path extrusionOk="0" h="10160" w="2859">
                  <a:moveTo>
                    <a:pt x="694" y="1"/>
                  </a:moveTo>
                  <a:cubicBezTo>
                    <a:pt x="663" y="1"/>
                    <a:pt x="630" y="3"/>
                    <a:pt x="598" y="6"/>
                  </a:cubicBezTo>
                  <a:cubicBezTo>
                    <a:pt x="257" y="49"/>
                    <a:pt x="1" y="390"/>
                    <a:pt x="43" y="774"/>
                  </a:cubicBezTo>
                  <a:lnTo>
                    <a:pt x="1494" y="9605"/>
                  </a:lnTo>
                  <a:cubicBezTo>
                    <a:pt x="1536" y="9946"/>
                    <a:pt x="1835" y="10159"/>
                    <a:pt x="2134" y="10159"/>
                  </a:cubicBezTo>
                  <a:lnTo>
                    <a:pt x="2262" y="10159"/>
                  </a:lnTo>
                  <a:cubicBezTo>
                    <a:pt x="2646" y="10117"/>
                    <a:pt x="2859" y="9776"/>
                    <a:pt x="2816" y="9392"/>
                  </a:cubicBezTo>
                  <a:lnTo>
                    <a:pt x="1366" y="561"/>
                  </a:lnTo>
                  <a:cubicBezTo>
                    <a:pt x="1327" y="209"/>
                    <a:pt x="1037" y="1"/>
                    <a:pt x="6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5574000" y="570450"/>
              <a:ext cx="68275" cy="255350"/>
            </a:xfrm>
            <a:custGeom>
              <a:rect b="b" l="l" r="r" t="t"/>
              <a:pathLst>
                <a:path extrusionOk="0" h="10214" w="2731">
                  <a:moveTo>
                    <a:pt x="773" y="1"/>
                  </a:moveTo>
                  <a:cubicBezTo>
                    <a:pt x="729" y="1"/>
                    <a:pt x="685" y="6"/>
                    <a:pt x="640" y="17"/>
                  </a:cubicBezTo>
                  <a:cubicBezTo>
                    <a:pt x="256" y="60"/>
                    <a:pt x="0" y="401"/>
                    <a:pt x="43" y="785"/>
                  </a:cubicBezTo>
                  <a:lnTo>
                    <a:pt x="1365" y="9616"/>
                  </a:lnTo>
                  <a:cubicBezTo>
                    <a:pt x="1408" y="9957"/>
                    <a:pt x="1707" y="10213"/>
                    <a:pt x="2048" y="10213"/>
                  </a:cubicBezTo>
                  <a:cubicBezTo>
                    <a:pt x="2048" y="10170"/>
                    <a:pt x="2091" y="10170"/>
                    <a:pt x="2133" y="10170"/>
                  </a:cubicBezTo>
                  <a:cubicBezTo>
                    <a:pt x="2517" y="10128"/>
                    <a:pt x="2731" y="9787"/>
                    <a:pt x="2688" y="9403"/>
                  </a:cubicBezTo>
                  <a:lnTo>
                    <a:pt x="1365" y="572"/>
                  </a:lnTo>
                  <a:cubicBezTo>
                    <a:pt x="1328" y="238"/>
                    <a:pt x="1065" y="1"/>
                    <a:pt x="7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4"/>
            <p:cNvSpPr/>
            <p:nvPr/>
          </p:nvSpPr>
          <p:spPr>
            <a:xfrm>
              <a:off x="5239100" y="570450"/>
              <a:ext cx="65100" cy="255350"/>
            </a:xfrm>
            <a:custGeom>
              <a:rect b="b" l="l" r="r" t="t"/>
              <a:pathLst>
                <a:path extrusionOk="0" h="10214" w="2604">
                  <a:moveTo>
                    <a:pt x="773" y="1"/>
                  </a:moveTo>
                  <a:cubicBezTo>
                    <a:pt x="730" y="1"/>
                    <a:pt x="685" y="6"/>
                    <a:pt x="641" y="17"/>
                  </a:cubicBezTo>
                  <a:cubicBezTo>
                    <a:pt x="257" y="60"/>
                    <a:pt x="1" y="401"/>
                    <a:pt x="43" y="742"/>
                  </a:cubicBezTo>
                  <a:lnTo>
                    <a:pt x="1238" y="9616"/>
                  </a:lnTo>
                  <a:cubicBezTo>
                    <a:pt x="1281" y="9957"/>
                    <a:pt x="1579" y="10213"/>
                    <a:pt x="1921" y="10213"/>
                  </a:cubicBezTo>
                  <a:cubicBezTo>
                    <a:pt x="1921" y="10213"/>
                    <a:pt x="1963" y="10170"/>
                    <a:pt x="2006" y="10170"/>
                  </a:cubicBezTo>
                  <a:cubicBezTo>
                    <a:pt x="2347" y="10128"/>
                    <a:pt x="2603" y="9787"/>
                    <a:pt x="2560" y="9445"/>
                  </a:cubicBezTo>
                  <a:lnTo>
                    <a:pt x="1366" y="572"/>
                  </a:lnTo>
                  <a:cubicBezTo>
                    <a:pt x="1329" y="238"/>
                    <a:pt x="1066" y="1"/>
                    <a:pt x="7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4"/>
            <p:cNvSpPr/>
            <p:nvPr/>
          </p:nvSpPr>
          <p:spPr>
            <a:xfrm>
              <a:off x="4904225" y="570500"/>
              <a:ext cx="61875" cy="255300"/>
            </a:xfrm>
            <a:custGeom>
              <a:rect b="b" l="l" r="r" t="t"/>
              <a:pathLst>
                <a:path extrusionOk="0" h="10212" w="2475">
                  <a:moveTo>
                    <a:pt x="760" y="0"/>
                  </a:moveTo>
                  <a:cubicBezTo>
                    <a:pt x="720" y="0"/>
                    <a:pt x="680" y="5"/>
                    <a:pt x="640" y="15"/>
                  </a:cubicBezTo>
                  <a:cubicBezTo>
                    <a:pt x="256" y="58"/>
                    <a:pt x="0" y="356"/>
                    <a:pt x="43" y="740"/>
                  </a:cubicBezTo>
                  <a:lnTo>
                    <a:pt x="1110" y="9614"/>
                  </a:lnTo>
                  <a:cubicBezTo>
                    <a:pt x="1152" y="9955"/>
                    <a:pt x="1451" y="10211"/>
                    <a:pt x="1792" y="10211"/>
                  </a:cubicBezTo>
                  <a:lnTo>
                    <a:pt x="1877" y="10211"/>
                  </a:lnTo>
                  <a:cubicBezTo>
                    <a:pt x="2219" y="10168"/>
                    <a:pt x="2475" y="9827"/>
                    <a:pt x="2432" y="9443"/>
                  </a:cubicBezTo>
                  <a:lnTo>
                    <a:pt x="1365" y="570"/>
                  </a:lnTo>
                  <a:cubicBezTo>
                    <a:pt x="1328" y="268"/>
                    <a:pt x="1057" y="0"/>
                    <a:pt x="7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4"/>
            <p:cNvSpPr/>
            <p:nvPr/>
          </p:nvSpPr>
          <p:spPr>
            <a:xfrm>
              <a:off x="4569325" y="569700"/>
              <a:ext cx="58700" cy="256100"/>
            </a:xfrm>
            <a:custGeom>
              <a:rect b="b" l="l" r="r" t="t"/>
              <a:pathLst>
                <a:path extrusionOk="0" h="10244" w="2348">
                  <a:moveTo>
                    <a:pt x="707" y="0"/>
                  </a:moveTo>
                  <a:cubicBezTo>
                    <a:pt x="685" y="0"/>
                    <a:pt x="663" y="2"/>
                    <a:pt x="641" y="5"/>
                  </a:cubicBezTo>
                  <a:cubicBezTo>
                    <a:pt x="257" y="47"/>
                    <a:pt x="1" y="388"/>
                    <a:pt x="44" y="772"/>
                  </a:cubicBezTo>
                  <a:lnTo>
                    <a:pt x="982" y="9646"/>
                  </a:lnTo>
                  <a:cubicBezTo>
                    <a:pt x="1025" y="9987"/>
                    <a:pt x="1323" y="10243"/>
                    <a:pt x="1665" y="10243"/>
                  </a:cubicBezTo>
                  <a:lnTo>
                    <a:pt x="1750" y="10243"/>
                  </a:lnTo>
                  <a:cubicBezTo>
                    <a:pt x="2091" y="10200"/>
                    <a:pt x="2347" y="9859"/>
                    <a:pt x="2347" y="9518"/>
                  </a:cubicBezTo>
                  <a:lnTo>
                    <a:pt x="1366" y="602"/>
                  </a:lnTo>
                  <a:cubicBezTo>
                    <a:pt x="1326" y="282"/>
                    <a:pt x="1025" y="0"/>
                    <a:pt x="7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4234450" y="569700"/>
              <a:ext cx="56550" cy="256100"/>
            </a:xfrm>
            <a:custGeom>
              <a:rect b="b" l="l" r="r" t="t"/>
              <a:pathLst>
                <a:path extrusionOk="0" h="10244" w="2262">
                  <a:moveTo>
                    <a:pt x="713" y="0"/>
                  </a:moveTo>
                  <a:cubicBezTo>
                    <a:pt x="689" y="0"/>
                    <a:pt x="665" y="2"/>
                    <a:pt x="640" y="5"/>
                  </a:cubicBezTo>
                  <a:cubicBezTo>
                    <a:pt x="256" y="47"/>
                    <a:pt x="0" y="388"/>
                    <a:pt x="43" y="730"/>
                  </a:cubicBezTo>
                  <a:lnTo>
                    <a:pt x="896" y="9646"/>
                  </a:lnTo>
                  <a:cubicBezTo>
                    <a:pt x="896" y="9987"/>
                    <a:pt x="1195" y="10243"/>
                    <a:pt x="1536" y="10243"/>
                  </a:cubicBezTo>
                  <a:lnTo>
                    <a:pt x="1622" y="10243"/>
                  </a:lnTo>
                  <a:cubicBezTo>
                    <a:pt x="1963" y="10200"/>
                    <a:pt x="2261" y="9859"/>
                    <a:pt x="2219" y="9518"/>
                  </a:cubicBezTo>
                  <a:lnTo>
                    <a:pt x="1366" y="602"/>
                  </a:lnTo>
                  <a:cubicBezTo>
                    <a:pt x="1326" y="282"/>
                    <a:pt x="1062"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3899575" y="569700"/>
              <a:ext cx="53350" cy="256100"/>
            </a:xfrm>
            <a:custGeom>
              <a:rect b="b" l="l" r="r" t="t"/>
              <a:pathLst>
                <a:path extrusionOk="0" h="10244" w="2134">
                  <a:moveTo>
                    <a:pt x="713" y="0"/>
                  </a:moveTo>
                  <a:cubicBezTo>
                    <a:pt x="689" y="0"/>
                    <a:pt x="664" y="2"/>
                    <a:pt x="640" y="5"/>
                  </a:cubicBezTo>
                  <a:cubicBezTo>
                    <a:pt x="299" y="47"/>
                    <a:pt x="0" y="346"/>
                    <a:pt x="43" y="730"/>
                  </a:cubicBezTo>
                  <a:lnTo>
                    <a:pt x="768" y="9646"/>
                  </a:lnTo>
                  <a:cubicBezTo>
                    <a:pt x="768" y="9987"/>
                    <a:pt x="1067" y="10243"/>
                    <a:pt x="1408" y="10243"/>
                  </a:cubicBezTo>
                  <a:lnTo>
                    <a:pt x="1493" y="10243"/>
                  </a:lnTo>
                  <a:cubicBezTo>
                    <a:pt x="1834" y="10200"/>
                    <a:pt x="2133" y="9902"/>
                    <a:pt x="2090" y="9518"/>
                  </a:cubicBezTo>
                  <a:lnTo>
                    <a:pt x="1365" y="644"/>
                  </a:lnTo>
                  <a:cubicBezTo>
                    <a:pt x="1325" y="285"/>
                    <a:pt x="1061"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3564675" y="569800"/>
              <a:ext cx="50150" cy="256000"/>
            </a:xfrm>
            <a:custGeom>
              <a:rect b="b" l="l" r="r" t="t"/>
              <a:pathLst>
                <a:path extrusionOk="0" h="10240" w="2006">
                  <a:moveTo>
                    <a:pt x="640" y="1"/>
                  </a:moveTo>
                  <a:cubicBezTo>
                    <a:pt x="299" y="43"/>
                    <a:pt x="1" y="342"/>
                    <a:pt x="43" y="726"/>
                  </a:cubicBezTo>
                  <a:lnTo>
                    <a:pt x="640" y="9642"/>
                  </a:lnTo>
                  <a:cubicBezTo>
                    <a:pt x="640" y="9983"/>
                    <a:pt x="939" y="10239"/>
                    <a:pt x="1280" y="10239"/>
                  </a:cubicBezTo>
                  <a:lnTo>
                    <a:pt x="1366" y="10239"/>
                  </a:lnTo>
                  <a:cubicBezTo>
                    <a:pt x="1707" y="10239"/>
                    <a:pt x="2006" y="9898"/>
                    <a:pt x="1963" y="9557"/>
                  </a:cubicBezTo>
                  <a:lnTo>
                    <a:pt x="1366" y="640"/>
                  </a:lnTo>
                  <a:cubicBezTo>
                    <a:pt x="1323" y="256"/>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4"/>
            <p:cNvSpPr/>
            <p:nvPr/>
          </p:nvSpPr>
          <p:spPr>
            <a:xfrm>
              <a:off x="3229800" y="569800"/>
              <a:ext cx="46950" cy="256000"/>
            </a:xfrm>
            <a:custGeom>
              <a:rect b="b" l="l" r="r" t="t"/>
              <a:pathLst>
                <a:path extrusionOk="0" h="10240" w="1878">
                  <a:moveTo>
                    <a:pt x="640" y="1"/>
                  </a:moveTo>
                  <a:cubicBezTo>
                    <a:pt x="299" y="1"/>
                    <a:pt x="0" y="342"/>
                    <a:pt x="43" y="726"/>
                  </a:cubicBezTo>
                  <a:lnTo>
                    <a:pt x="512" y="9642"/>
                  </a:lnTo>
                  <a:cubicBezTo>
                    <a:pt x="512" y="9983"/>
                    <a:pt x="811" y="10239"/>
                    <a:pt x="1195" y="10239"/>
                  </a:cubicBezTo>
                  <a:cubicBezTo>
                    <a:pt x="1579" y="10239"/>
                    <a:pt x="1877" y="9940"/>
                    <a:pt x="1835" y="9557"/>
                  </a:cubicBezTo>
                  <a:lnTo>
                    <a:pt x="1365" y="640"/>
                  </a:lnTo>
                  <a:cubicBezTo>
                    <a:pt x="1365" y="256"/>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4"/>
            <p:cNvSpPr/>
            <p:nvPr/>
          </p:nvSpPr>
          <p:spPr>
            <a:xfrm>
              <a:off x="2894900" y="569700"/>
              <a:ext cx="43750" cy="256100"/>
            </a:xfrm>
            <a:custGeom>
              <a:rect b="b" l="l" r="r" t="t"/>
              <a:pathLst>
                <a:path extrusionOk="0" h="10244" w="1750">
                  <a:moveTo>
                    <a:pt x="713" y="0"/>
                  </a:moveTo>
                  <a:cubicBezTo>
                    <a:pt x="689" y="0"/>
                    <a:pt x="665" y="2"/>
                    <a:pt x="641" y="5"/>
                  </a:cubicBezTo>
                  <a:cubicBezTo>
                    <a:pt x="299" y="5"/>
                    <a:pt x="1" y="303"/>
                    <a:pt x="1" y="687"/>
                  </a:cubicBezTo>
                  <a:lnTo>
                    <a:pt x="385" y="9603"/>
                  </a:lnTo>
                  <a:cubicBezTo>
                    <a:pt x="385" y="9987"/>
                    <a:pt x="683" y="10243"/>
                    <a:pt x="1067" y="10243"/>
                  </a:cubicBezTo>
                  <a:cubicBezTo>
                    <a:pt x="1451" y="10243"/>
                    <a:pt x="1750" y="9944"/>
                    <a:pt x="1707" y="9561"/>
                  </a:cubicBezTo>
                  <a:lnTo>
                    <a:pt x="1366" y="644"/>
                  </a:lnTo>
                  <a:cubicBezTo>
                    <a:pt x="1326" y="285"/>
                    <a:pt x="1062"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p:cNvSpPr/>
            <p:nvPr/>
          </p:nvSpPr>
          <p:spPr>
            <a:xfrm>
              <a:off x="2560025" y="569700"/>
              <a:ext cx="40550" cy="257150"/>
            </a:xfrm>
            <a:custGeom>
              <a:rect b="b" l="l" r="r" t="t"/>
              <a:pathLst>
                <a:path extrusionOk="0" h="10286" w="1622">
                  <a:moveTo>
                    <a:pt x="713" y="0"/>
                  </a:moveTo>
                  <a:cubicBezTo>
                    <a:pt x="689" y="0"/>
                    <a:pt x="665" y="2"/>
                    <a:pt x="640" y="5"/>
                  </a:cubicBezTo>
                  <a:cubicBezTo>
                    <a:pt x="299" y="5"/>
                    <a:pt x="0" y="303"/>
                    <a:pt x="0" y="687"/>
                  </a:cubicBezTo>
                  <a:lnTo>
                    <a:pt x="256" y="9603"/>
                  </a:lnTo>
                  <a:cubicBezTo>
                    <a:pt x="256" y="9987"/>
                    <a:pt x="555" y="10286"/>
                    <a:pt x="939" y="10286"/>
                  </a:cubicBezTo>
                  <a:cubicBezTo>
                    <a:pt x="1323" y="10243"/>
                    <a:pt x="1621" y="9944"/>
                    <a:pt x="1579" y="9561"/>
                  </a:cubicBezTo>
                  <a:lnTo>
                    <a:pt x="1365" y="644"/>
                  </a:lnTo>
                  <a:cubicBezTo>
                    <a:pt x="1325" y="285"/>
                    <a:pt x="1061"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4"/>
            <p:cNvSpPr/>
            <p:nvPr/>
          </p:nvSpPr>
          <p:spPr>
            <a:xfrm>
              <a:off x="2225125" y="568725"/>
              <a:ext cx="37350" cy="258125"/>
            </a:xfrm>
            <a:custGeom>
              <a:rect b="b" l="l" r="r" t="t"/>
              <a:pathLst>
                <a:path extrusionOk="0" h="10325" w="1494">
                  <a:moveTo>
                    <a:pt x="683" y="1"/>
                  </a:moveTo>
                  <a:cubicBezTo>
                    <a:pt x="299" y="44"/>
                    <a:pt x="1" y="342"/>
                    <a:pt x="1" y="683"/>
                  </a:cubicBezTo>
                  <a:lnTo>
                    <a:pt x="129" y="9642"/>
                  </a:lnTo>
                  <a:cubicBezTo>
                    <a:pt x="129" y="10026"/>
                    <a:pt x="427" y="10325"/>
                    <a:pt x="811" y="10325"/>
                  </a:cubicBezTo>
                  <a:cubicBezTo>
                    <a:pt x="1195" y="10325"/>
                    <a:pt x="1494" y="9983"/>
                    <a:pt x="1494" y="9642"/>
                  </a:cubicBezTo>
                  <a:lnTo>
                    <a:pt x="1366" y="683"/>
                  </a:lnTo>
                  <a:cubicBezTo>
                    <a:pt x="1323" y="299"/>
                    <a:pt x="1025"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4"/>
            <p:cNvSpPr/>
            <p:nvPr/>
          </p:nvSpPr>
          <p:spPr>
            <a:xfrm>
              <a:off x="1890250" y="568725"/>
              <a:ext cx="34150" cy="258125"/>
            </a:xfrm>
            <a:custGeom>
              <a:rect b="b" l="l" r="r" t="t"/>
              <a:pathLst>
                <a:path extrusionOk="0" h="10325" w="1366">
                  <a:moveTo>
                    <a:pt x="683" y="1"/>
                  </a:moveTo>
                  <a:cubicBezTo>
                    <a:pt x="299" y="1"/>
                    <a:pt x="0" y="342"/>
                    <a:pt x="0" y="683"/>
                  </a:cubicBezTo>
                  <a:lnTo>
                    <a:pt x="0" y="9642"/>
                  </a:lnTo>
                  <a:cubicBezTo>
                    <a:pt x="0" y="10026"/>
                    <a:pt x="342" y="10325"/>
                    <a:pt x="683" y="10325"/>
                  </a:cubicBezTo>
                  <a:cubicBezTo>
                    <a:pt x="1067" y="10325"/>
                    <a:pt x="1365" y="10026"/>
                    <a:pt x="1365" y="9642"/>
                  </a:cubicBezTo>
                  <a:lnTo>
                    <a:pt x="1365" y="683"/>
                  </a:lnTo>
                  <a:cubicBezTo>
                    <a:pt x="1365" y="299"/>
                    <a:pt x="1024"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4"/>
            <p:cNvSpPr/>
            <p:nvPr/>
          </p:nvSpPr>
          <p:spPr>
            <a:xfrm>
              <a:off x="1553225" y="568725"/>
              <a:ext cx="36300" cy="258125"/>
            </a:xfrm>
            <a:custGeom>
              <a:rect b="b" l="l" r="r" t="t"/>
              <a:pathLst>
                <a:path extrusionOk="0" h="10325" w="1452">
                  <a:moveTo>
                    <a:pt x="768" y="1"/>
                  </a:moveTo>
                  <a:cubicBezTo>
                    <a:pt x="385" y="1"/>
                    <a:pt x="86" y="299"/>
                    <a:pt x="86" y="683"/>
                  </a:cubicBezTo>
                  <a:lnTo>
                    <a:pt x="1" y="9642"/>
                  </a:lnTo>
                  <a:cubicBezTo>
                    <a:pt x="1" y="10026"/>
                    <a:pt x="257" y="10325"/>
                    <a:pt x="640" y="10325"/>
                  </a:cubicBezTo>
                  <a:cubicBezTo>
                    <a:pt x="1024" y="10325"/>
                    <a:pt x="1323" y="10026"/>
                    <a:pt x="1323" y="9642"/>
                  </a:cubicBezTo>
                  <a:lnTo>
                    <a:pt x="1408" y="683"/>
                  </a:lnTo>
                  <a:cubicBezTo>
                    <a:pt x="1451" y="342"/>
                    <a:pt x="1152" y="1"/>
                    <a:pt x="7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4"/>
            <p:cNvSpPr/>
            <p:nvPr/>
          </p:nvSpPr>
          <p:spPr>
            <a:xfrm>
              <a:off x="6238425" y="903150"/>
              <a:ext cx="85350" cy="252200"/>
            </a:xfrm>
            <a:custGeom>
              <a:rect b="b" l="l" r="r" t="t"/>
              <a:pathLst>
                <a:path extrusionOk="0" h="10088" w="3414">
                  <a:moveTo>
                    <a:pt x="752" y="1"/>
                  </a:moveTo>
                  <a:cubicBezTo>
                    <a:pt x="701" y="1"/>
                    <a:pt x="649" y="7"/>
                    <a:pt x="598" y="19"/>
                  </a:cubicBezTo>
                  <a:cubicBezTo>
                    <a:pt x="214" y="62"/>
                    <a:pt x="1" y="446"/>
                    <a:pt x="86" y="787"/>
                  </a:cubicBezTo>
                  <a:lnTo>
                    <a:pt x="2049" y="9533"/>
                  </a:lnTo>
                  <a:cubicBezTo>
                    <a:pt x="2091" y="9874"/>
                    <a:pt x="2390" y="10087"/>
                    <a:pt x="2688" y="10087"/>
                  </a:cubicBezTo>
                  <a:cubicBezTo>
                    <a:pt x="2731" y="10087"/>
                    <a:pt x="2774" y="10045"/>
                    <a:pt x="2816" y="10045"/>
                  </a:cubicBezTo>
                  <a:cubicBezTo>
                    <a:pt x="3200" y="9959"/>
                    <a:pt x="3414" y="9618"/>
                    <a:pt x="3328" y="9234"/>
                  </a:cubicBezTo>
                  <a:lnTo>
                    <a:pt x="1366" y="489"/>
                  </a:lnTo>
                  <a:cubicBezTo>
                    <a:pt x="1330" y="198"/>
                    <a:pt x="1046" y="1"/>
                    <a:pt x="7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4"/>
            <p:cNvSpPr/>
            <p:nvPr/>
          </p:nvSpPr>
          <p:spPr>
            <a:xfrm>
              <a:off x="5904625" y="902150"/>
              <a:ext cx="81075" cy="253200"/>
            </a:xfrm>
            <a:custGeom>
              <a:rect b="b" l="l" r="r" t="t"/>
              <a:pathLst>
                <a:path extrusionOk="0" h="10128" w="3243">
                  <a:moveTo>
                    <a:pt x="731" y="0"/>
                  </a:moveTo>
                  <a:cubicBezTo>
                    <a:pt x="687" y="0"/>
                    <a:pt x="642" y="5"/>
                    <a:pt x="597" y="17"/>
                  </a:cubicBezTo>
                  <a:cubicBezTo>
                    <a:pt x="213" y="102"/>
                    <a:pt x="0" y="443"/>
                    <a:pt x="43" y="827"/>
                  </a:cubicBezTo>
                  <a:lnTo>
                    <a:pt x="1834" y="9573"/>
                  </a:lnTo>
                  <a:cubicBezTo>
                    <a:pt x="1920" y="9914"/>
                    <a:pt x="2176" y="10127"/>
                    <a:pt x="2517" y="10127"/>
                  </a:cubicBezTo>
                  <a:cubicBezTo>
                    <a:pt x="2560" y="10127"/>
                    <a:pt x="2602" y="10127"/>
                    <a:pt x="2645" y="10085"/>
                  </a:cubicBezTo>
                  <a:cubicBezTo>
                    <a:pt x="2986" y="10042"/>
                    <a:pt x="3242" y="9658"/>
                    <a:pt x="3157" y="9317"/>
                  </a:cubicBezTo>
                  <a:lnTo>
                    <a:pt x="1365" y="529"/>
                  </a:lnTo>
                  <a:cubicBezTo>
                    <a:pt x="1291" y="232"/>
                    <a:pt x="1024" y="0"/>
                    <a:pt x="7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4"/>
            <p:cNvSpPr/>
            <p:nvPr/>
          </p:nvSpPr>
          <p:spPr>
            <a:xfrm>
              <a:off x="5569725" y="902425"/>
              <a:ext cx="76825" cy="252925"/>
            </a:xfrm>
            <a:custGeom>
              <a:rect b="b" l="l" r="r" t="t"/>
              <a:pathLst>
                <a:path extrusionOk="0" h="10117" w="3073">
                  <a:moveTo>
                    <a:pt x="727" y="0"/>
                  </a:moveTo>
                  <a:cubicBezTo>
                    <a:pt x="698" y="0"/>
                    <a:pt x="669" y="2"/>
                    <a:pt x="640" y="6"/>
                  </a:cubicBezTo>
                  <a:cubicBezTo>
                    <a:pt x="257" y="91"/>
                    <a:pt x="1" y="432"/>
                    <a:pt x="86" y="774"/>
                  </a:cubicBezTo>
                  <a:lnTo>
                    <a:pt x="1707" y="9562"/>
                  </a:lnTo>
                  <a:cubicBezTo>
                    <a:pt x="1750" y="9903"/>
                    <a:pt x="2048" y="10116"/>
                    <a:pt x="2347" y="10116"/>
                  </a:cubicBezTo>
                  <a:lnTo>
                    <a:pt x="2475" y="10116"/>
                  </a:lnTo>
                  <a:cubicBezTo>
                    <a:pt x="2816" y="10031"/>
                    <a:pt x="3072" y="9690"/>
                    <a:pt x="2987" y="9306"/>
                  </a:cubicBezTo>
                  <a:lnTo>
                    <a:pt x="1408" y="560"/>
                  </a:lnTo>
                  <a:cubicBezTo>
                    <a:pt x="1330" y="209"/>
                    <a:pt x="1038" y="0"/>
                    <a:pt x="7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4"/>
            <p:cNvSpPr/>
            <p:nvPr/>
          </p:nvSpPr>
          <p:spPr>
            <a:xfrm>
              <a:off x="5235900" y="902425"/>
              <a:ext cx="71500" cy="252925"/>
            </a:xfrm>
            <a:custGeom>
              <a:rect b="b" l="l" r="r" t="t"/>
              <a:pathLst>
                <a:path extrusionOk="0" h="10117" w="2860">
                  <a:moveTo>
                    <a:pt x="694" y="0"/>
                  </a:moveTo>
                  <a:cubicBezTo>
                    <a:pt x="663" y="0"/>
                    <a:pt x="630" y="2"/>
                    <a:pt x="598" y="6"/>
                  </a:cubicBezTo>
                  <a:cubicBezTo>
                    <a:pt x="257" y="48"/>
                    <a:pt x="1" y="390"/>
                    <a:pt x="43" y="774"/>
                  </a:cubicBezTo>
                  <a:lnTo>
                    <a:pt x="1494" y="9562"/>
                  </a:lnTo>
                  <a:cubicBezTo>
                    <a:pt x="1537" y="9903"/>
                    <a:pt x="1835" y="10116"/>
                    <a:pt x="2134" y="10116"/>
                  </a:cubicBezTo>
                  <a:lnTo>
                    <a:pt x="2262" y="10116"/>
                  </a:lnTo>
                  <a:cubicBezTo>
                    <a:pt x="2603" y="10074"/>
                    <a:pt x="2859" y="9732"/>
                    <a:pt x="2816" y="9348"/>
                  </a:cubicBezTo>
                  <a:lnTo>
                    <a:pt x="1366" y="560"/>
                  </a:lnTo>
                  <a:cubicBezTo>
                    <a:pt x="1327" y="209"/>
                    <a:pt x="1038" y="0"/>
                    <a:pt x="6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4"/>
            <p:cNvSpPr/>
            <p:nvPr/>
          </p:nvSpPr>
          <p:spPr>
            <a:xfrm>
              <a:off x="4902100" y="902150"/>
              <a:ext cx="67200" cy="253200"/>
            </a:xfrm>
            <a:custGeom>
              <a:rect b="b" l="l" r="r" t="t"/>
              <a:pathLst>
                <a:path extrusionOk="0" h="10128" w="2688">
                  <a:moveTo>
                    <a:pt x="773" y="0"/>
                  </a:moveTo>
                  <a:cubicBezTo>
                    <a:pt x="729" y="0"/>
                    <a:pt x="684" y="6"/>
                    <a:pt x="640" y="17"/>
                  </a:cubicBezTo>
                  <a:cubicBezTo>
                    <a:pt x="256" y="59"/>
                    <a:pt x="0" y="401"/>
                    <a:pt x="43" y="742"/>
                  </a:cubicBezTo>
                  <a:lnTo>
                    <a:pt x="1280" y="9573"/>
                  </a:lnTo>
                  <a:cubicBezTo>
                    <a:pt x="1365" y="9914"/>
                    <a:pt x="1621" y="10127"/>
                    <a:pt x="1962" y="10127"/>
                  </a:cubicBezTo>
                  <a:lnTo>
                    <a:pt x="2048" y="10127"/>
                  </a:lnTo>
                  <a:cubicBezTo>
                    <a:pt x="2432" y="10085"/>
                    <a:pt x="2688" y="9743"/>
                    <a:pt x="2645" y="9359"/>
                  </a:cubicBezTo>
                  <a:lnTo>
                    <a:pt x="1365" y="571"/>
                  </a:lnTo>
                  <a:cubicBezTo>
                    <a:pt x="1328" y="237"/>
                    <a:pt x="1065" y="0"/>
                    <a:pt x="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4"/>
            <p:cNvSpPr/>
            <p:nvPr/>
          </p:nvSpPr>
          <p:spPr>
            <a:xfrm>
              <a:off x="4568275" y="901375"/>
              <a:ext cx="61875" cy="255025"/>
            </a:xfrm>
            <a:custGeom>
              <a:rect b="b" l="l" r="r" t="t"/>
              <a:pathLst>
                <a:path extrusionOk="0" h="10201" w="2475">
                  <a:moveTo>
                    <a:pt x="671" y="1"/>
                  </a:moveTo>
                  <a:cubicBezTo>
                    <a:pt x="647" y="1"/>
                    <a:pt x="622" y="2"/>
                    <a:pt x="597" y="5"/>
                  </a:cubicBezTo>
                  <a:cubicBezTo>
                    <a:pt x="256" y="48"/>
                    <a:pt x="0" y="389"/>
                    <a:pt x="43" y="773"/>
                  </a:cubicBezTo>
                  <a:lnTo>
                    <a:pt x="1109" y="9604"/>
                  </a:lnTo>
                  <a:cubicBezTo>
                    <a:pt x="1152" y="9945"/>
                    <a:pt x="1408" y="10201"/>
                    <a:pt x="1749" y="10201"/>
                  </a:cubicBezTo>
                  <a:lnTo>
                    <a:pt x="1749" y="10158"/>
                  </a:lnTo>
                  <a:lnTo>
                    <a:pt x="1835" y="10158"/>
                  </a:lnTo>
                  <a:cubicBezTo>
                    <a:pt x="2219" y="10116"/>
                    <a:pt x="2475" y="9817"/>
                    <a:pt x="2432" y="9433"/>
                  </a:cubicBezTo>
                  <a:lnTo>
                    <a:pt x="1365" y="602"/>
                  </a:lnTo>
                  <a:cubicBezTo>
                    <a:pt x="1325" y="283"/>
                    <a:pt x="1024" y="1"/>
                    <a:pt x="6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4"/>
            <p:cNvSpPr/>
            <p:nvPr/>
          </p:nvSpPr>
          <p:spPr>
            <a:xfrm>
              <a:off x="4233375" y="901375"/>
              <a:ext cx="57625" cy="255025"/>
            </a:xfrm>
            <a:custGeom>
              <a:rect b="b" l="l" r="r" t="t"/>
              <a:pathLst>
                <a:path extrusionOk="0" h="10201" w="2305">
                  <a:moveTo>
                    <a:pt x="714" y="1"/>
                  </a:moveTo>
                  <a:cubicBezTo>
                    <a:pt x="690" y="1"/>
                    <a:pt x="665" y="2"/>
                    <a:pt x="641" y="5"/>
                  </a:cubicBezTo>
                  <a:cubicBezTo>
                    <a:pt x="299" y="48"/>
                    <a:pt x="1" y="389"/>
                    <a:pt x="43" y="730"/>
                  </a:cubicBezTo>
                  <a:lnTo>
                    <a:pt x="939" y="9604"/>
                  </a:lnTo>
                  <a:cubicBezTo>
                    <a:pt x="982" y="9945"/>
                    <a:pt x="1281" y="10201"/>
                    <a:pt x="1622" y="10201"/>
                  </a:cubicBezTo>
                  <a:lnTo>
                    <a:pt x="1622" y="10158"/>
                  </a:lnTo>
                  <a:lnTo>
                    <a:pt x="1665" y="10158"/>
                  </a:lnTo>
                  <a:cubicBezTo>
                    <a:pt x="2048" y="10158"/>
                    <a:pt x="2304" y="9817"/>
                    <a:pt x="2262" y="9433"/>
                  </a:cubicBezTo>
                  <a:lnTo>
                    <a:pt x="1366" y="602"/>
                  </a:lnTo>
                  <a:cubicBezTo>
                    <a:pt x="1366" y="283"/>
                    <a:pt x="1067" y="1"/>
                    <a:pt x="7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4"/>
            <p:cNvSpPr/>
            <p:nvPr/>
          </p:nvSpPr>
          <p:spPr>
            <a:xfrm>
              <a:off x="3899575" y="901375"/>
              <a:ext cx="53350" cy="255025"/>
            </a:xfrm>
            <a:custGeom>
              <a:rect b="b" l="l" r="r" t="t"/>
              <a:pathLst>
                <a:path extrusionOk="0" h="10201" w="2134">
                  <a:moveTo>
                    <a:pt x="713" y="1"/>
                  </a:moveTo>
                  <a:cubicBezTo>
                    <a:pt x="689" y="1"/>
                    <a:pt x="665" y="2"/>
                    <a:pt x="640" y="5"/>
                  </a:cubicBezTo>
                  <a:cubicBezTo>
                    <a:pt x="299" y="48"/>
                    <a:pt x="0" y="346"/>
                    <a:pt x="43" y="730"/>
                  </a:cubicBezTo>
                  <a:lnTo>
                    <a:pt x="768" y="9561"/>
                  </a:lnTo>
                  <a:cubicBezTo>
                    <a:pt x="768" y="9945"/>
                    <a:pt x="1067" y="10201"/>
                    <a:pt x="1408" y="10201"/>
                  </a:cubicBezTo>
                  <a:lnTo>
                    <a:pt x="1493" y="10201"/>
                  </a:lnTo>
                  <a:cubicBezTo>
                    <a:pt x="1834" y="10158"/>
                    <a:pt x="2133" y="9817"/>
                    <a:pt x="2090" y="9476"/>
                  </a:cubicBezTo>
                  <a:lnTo>
                    <a:pt x="1365" y="602"/>
                  </a:lnTo>
                  <a:cubicBezTo>
                    <a:pt x="1325" y="283"/>
                    <a:pt x="1061" y="1"/>
                    <a:pt x="7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4"/>
            <p:cNvSpPr/>
            <p:nvPr/>
          </p:nvSpPr>
          <p:spPr>
            <a:xfrm>
              <a:off x="3565750" y="901375"/>
              <a:ext cx="48000" cy="255025"/>
            </a:xfrm>
            <a:custGeom>
              <a:rect b="b" l="l" r="r" t="t"/>
              <a:pathLst>
                <a:path extrusionOk="0" h="10201" w="1920">
                  <a:moveTo>
                    <a:pt x="713" y="1"/>
                  </a:moveTo>
                  <a:cubicBezTo>
                    <a:pt x="689" y="1"/>
                    <a:pt x="665" y="2"/>
                    <a:pt x="640" y="5"/>
                  </a:cubicBezTo>
                  <a:cubicBezTo>
                    <a:pt x="256" y="5"/>
                    <a:pt x="0" y="346"/>
                    <a:pt x="0" y="688"/>
                  </a:cubicBezTo>
                  <a:lnTo>
                    <a:pt x="555" y="9561"/>
                  </a:lnTo>
                  <a:cubicBezTo>
                    <a:pt x="597" y="9945"/>
                    <a:pt x="853" y="10201"/>
                    <a:pt x="1237" y="10201"/>
                  </a:cubicBezTo>
                  <a:lnTo>
                    <a:pt x="1280" y="10201"/>
                  </a:lnTo>
                  <a:cubicBezTo>
                    <a:pt x="1621" y="10158"/>
                    <a:pt x="1920" y="9860"/>
                    <a:pt x="1877" y="9476"/>
                  </a:cubicBezTo>
                  <a:lnTo>
                    <a:pt x="1365" y="645"/>
                  </a:lnTo>
                  <a:cubicBezTo>
                    <a:pt x="1325" y="286"/>
                    <a:pt x="1061" y="1"/>
                    <a:pt x="7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4"/>
            <p:cNvSpPr/>
            <p:nvPr/>
          </p:nvSpPr>
          <p:spPr>
            <a:xfrm>
              <a:off x="3231925" y="901375"/>
              <a:ext cx="42675" cy="255025"/>
            </a:xfrm>
            <a:custGeom>
              <a:rect b="b" l="l" r="r" t="t"/>
              <a:pathLst>
                <a:path extrusionOk="0" h="10201" w="1707">
                  <a:moveTo>
                    <a:pt x="713" y="1"/>
                  </a:moveTo>
                  <a:cubicBezTo>
                    <a:pt x="689" y="1"/>
                    <a:pt x="665" y="2"/>
                    <a:pt x="640" y="5"/>
                  </a:cubicBezTo>
                  <a:cubicBezTo>
                    <a:pt x="256" y="5"/>
                    <a:pt x="0" y="304"/>
                    <a:pt x="0" y="688"/>
                  </a:cubicBezTo>
                  <a:lnTo>
                    <a:pt x="342" y="9561"/>
                  </a:lnTo>
                  <a:cubicBezTo>
                    <a:pt x="384" y="9945"/>
                    <a:pt x="683" y="10201"/>
                    <a:pt x="1024" y="10201"/>
                  </a:cubicBezTo>
                  <a:lnTo>
                    <a:pt x="1067" y="10201"/>
                  </a:lnTo>
                  <a:cubicBezTo>
                    <a:pt x="1451" y="10201"/>
                    <a:pt x="1707" y="9860"/>
                    <a:pt x="1707" y="9518"/>
                  </a:cubicBezTo>
                  <a:lnTo>
                    <a:pt x="1323" y="645"/>
                  </a:lnTo>
                  <a:cubicBezTo>
                    <a:pt x="1323" y="286"/>
                    <a:pt x="1061" y="1"/>
                    <a:pt x="7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4"/>
            <p:cNvSpPr/>
            <p:nvPr/>
          </p:nvSpPr>
          <p:spPr>
            <a:xfrm>
              <a:off x="2897025" y="900425"/>
              <a:ext cx="38425" cy="255975"/>
            </a:xfrm>
            <a:custGeom>
              <a:rect b="b" l="l" r="r" t="t"/>
              <a:pathLst>
                <a:path extrusionOk="0" h="10239" w="1537">
                  <a:moveTo>
                    <a:pt x="684" y="0"/>
                  </a:moveTo>
                  <a:cubicBezTo>
                    <a:pt x="300" y="43"/>
                    <a:pt x="1" y="342"/>
                    <a:pt x="1" y="683"/>
                  </a:cubicBezTo>
                  <a:lnTo>
                    <a:pt x="214" y="9599"/>
                  </a:lnTo>
                  <a:cubicBezTo>
                    <a:pt x="214" y="9940"/>
                    <a:pt x="513" y="10239"/>
                    <a:pt x="897" y="10239"/>
                  </a:cubicBezTo>
                  <a:cubicBezTo>
                    <a:pt x="1281" y="10239"/>
                    <a:pt x="1537" y="9940"/>
                    <a:pt x="1537" y="9556"/>
                  </a:cubicBezTo>
                  <a:lnTo>
                    <a:pt x="1366" y="683"/>
                  </a:lnTo>
                  <a:cubicBezTo>
                    <a:pt x="1366" y="299"/>
                    <a:pt x="1068" y="0"/>
                    <a:pt x="6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4"/>
            <p:cNvSpPr/>
            <p:nvPr/>
          </p:nvSpPr>
          <p:spPr>
            <a:xfrm>
              <a:off x="2563225" y="900425"/>
              <a:ext cx="34150" cy="257050"/>
            </a:xfrm>
            <a:custGeom>
              <a:rect b="b" l="l" r="r" t="t"/>
              <a:pathLst>
                <a:path extrusionOk="0" h="10282" w="1366">
                  <a:moveTo>
                    <a:pt x="683" y="0"/>
                  </a:moveTo>
                  <a:cubicBezTo>
                    <a:pt x="299" y="0"/>
                    <a:pt x="0" y="299"/>
                    <a:pt x="0" y="683"/>
                  </a:cubicBezTo>
                  <a:lnTo>
                    <a:pt x="0" y="9599"/>
                  </a:lnTo>
                  <a:cubicBezTo>
                    <a:pt x="0" y="9983"/>
                    <a:pt x="299" y="10282"/>
                    <a:pt x="683" y="10282"/>
                  </a:cubicBezTo>
                  <a:cubicBezTo>
                    <a:pt x="1067" y="10282"/>
                    <a:pt x="1365" y="9940"/>
                    <a:pt x="1365" y="9599"/>
                  </a:cubicBezTo>
                  <a:lnTo>
                    <a:pt x="1365" y="683"/>
                  </a:lnTo>
                  <a:cubicBezTo>
                    <a:pt x="1365" y="299"/>
                    <a:pt x="1024"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4"/>
            <p:cNvSpPr/>
            <p:nvPr/>
          </p:nvSpPr>
          <p:spPr>
            <a:xfrm>
              <a:off x="2225125" y="900425"/>
              <a:ext cx="37350" cy="257050"/>
            </a:xfrm>
            <a:custGeom>
              <a:rect b="b" l="l" r="r" t="t"/>
              <a:pathLst>
                <a:path extrusionOk="0" h="10282" w="1494">
                  <a:moveTo>
                    <a:pt x="854" y="0"/>
                  </a:moveTo>
                  <a:cubicBezTo>
                    <a:pt x="470" y="0"/>
                    <a:pt x="171" y="299"/>
                    <a:pt x="171" y="683"/>
                  </a:cubicBezTo>
                  <a:lnTo>
                    <a:pt x="1" y="9599"/>
                  </a:lnTo>
                  <a:cubicBezTo>
                    <a:pt x="1" y="9940"/>
                    <a:pt x="299" y="10282"/>
                    <a:pt x="641" y="10282"/>
                  </a:cubicBezTo>
                  <a:lnTo>
                    <a:pt x="683" y="10282"/>
                  </a:lnTo>
                  <a:cubicBezTo>
                    <a:pt x="1025" y="10282"/>
                    <a:pt x="1323" y="9983"/>
                    <a:pt x="1323" y="9599"/>
                  </a:cubicBezTo>
                  <a:lnTo>
                    <a:pt x="1494" y="683"/>
                  </a:lnTo>
                  <a:cubicBezTo>
                    <a:pt x="1494" y="342"/>
                    <a:pt x="1195" y="0"/>
                    <a:pt x="8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4"/>
            <p:cNvSpPr/>
            <p:nvPr/>
          </p:nvSpPr>
          <p:spPr>
            <a:xfrm>
              <a:off x="1885975" y="900325"/>
              <a:ext cx="42700" cy="257150"/>
            </a:xfrm>
            <a:custGeom>
              <a:rect b="b" l="l" r="r" t="t"/>
              <a:pathLst>
                <a:path extrusionOk="0" h="10286" w="1708">
                  <a:moveTo>
                    <a:pt x="995" y="0"/>
                  </a:moveTo>
                  <a:cubicBezTo>
                    <a:pt x="646" y="0"/>
                    <a:pt x="382" y="285"/>
                    <a:pt x="342" y="644"/>
                  </a:cubicBezTo>
                  <a:lnTo>
                    <a:pt x="1" y="9560"/>
                  </a:lnTo>
                  <a:cubicBezTo>
                    <a:pt x="1" y="9944"/>
                    <a:pt x="299" y="10243"/>
                    <a:pt x="641" y="10286"/>
                  </a:cubicBezTo>
                  <a:lnTo>
                    <a:pt x="683" y="10286"/>
                  </a:lnTo>
                  <a:cubicBezTo>
                    <a:pt x="1025" y="10286"/>
                    <a:pt x="1323" y="9987"/>
                    <a:pt x="1366" y="9646"/>
                  </a:cubicBezTo>
                  <a:lnTo>
                    <a:pt x="1707" y="687"/>
                  </a:lnTo>
                  <a:cubicBezTo>
                    <a:pt x="1707" y="303"/>
                    <a:pt x="1408" y="4"/>
                    <a:pt x="1067" y="4"/>
                  </a:cubicBezTo>
                  <a:cubicBezTo>
                    <a:pt x="1043" y="2"/>
                    <a:pt x="1018" y="0"/>
                    <a:pt x="9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4"/>
            <p:cNvSpPr/>
            <p:nvPr/>
          </p:nvSpPr>
          <p:spPr>
            <a:xfrm>
              <a:off x="1546825" y="900325"/>
              <a:ext cx="48025" cy="257150"/>
            </a:xfrm>
            <a:custGeom>
              <a:rect b="b" l="l" r="r" t="t"/>
              <a:pathLst>
                <a:path extrusionOk="0" h="10286" w="1921">
                  <a:moveTo>
                    <a:pt x="1208" y="0"/>
                  </a:moveTo>
                  <a:cubicBezTo>
                    <a:pt x="859" y="0"/>
                    <a:pt x="595" y="285"/>
                    <a:pt x="555" y="644"/>
                  </a:cubicBezTo>
                  <a:lnTo>
                    <a:pt x="43" y="9560"/>
                  </a:lnTo>
                  <a:cubicBezTo>
                    <a:pt x="1" y="9944"/>
                    <a:pt x="299" y="10243"/>
                    <a:pt x="683" y="10286"/>
                  </a:cubicBezTo>
                  <a:cubicBezTo>
                    <a:pt x="1067" y="10286"/>
                    <a:pt x="1366" y="10030"/>
                    <a:pt x="1366" y="9646"/>
                  </a:cubicBezTo>
                  <a:lnTo>
                    <a:pt x="1878" y="687"/>
                  </a:lnTo>
                  <a:cubicBezTo>
                    <a:pt x="1920" y="346"/>
                    <a:pt x="1622" y="4"/>
                    <a:pt x="1280" y="4"/>
                  </a:cubicBezTo>
                  <a:cubicBezTo>
                    <a:pt x="1256" y="2"/>
                    <a:pt x="1232" y="0"/>
                    <a:pt x="12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4"/>
            <p:cNvSpPr/>
            <p:nvPr/>
          </p:nvSpPr>
          <p:spPr>
            <a:xfrm>
              <a:off x="6221375" y="1238525"/>
              <a:ext cx="119475" cy="243175"/>
            </a:xfrm>
            <a:custGeom>
              <a:rect b="b" l="l" r="r" t="t"/>
              <a:pathLst>
                <a:path extrusionOk="0" h="9727" w="4779">
                  <a:moveTo>
                    <a:pt x="788" y="0"/>
                  </a:moveTo>
                  <a:cubicBezTo>
                    <a:pt x="711" y="0"/>
                    <a:pt x="632" y="14"/>
                    <a:pt x="555" y="43"/>
                  </a:cubicBezTo>
                  <a:cubicBezTo>
                    <a:pt x="171" y="171"/>
                    <a:pt x="0" y="554"/>
                    <a:pt x="171" y="896"/>
                  </a:cubicBezTo>
                  <a:lnTo>
                    <a:pt x="3370" y="9257"/>
                  </a:lnTo>
                  <a:cubicBezTo>
                    <a:pt x="3498" y="9556"/>
                    <a:pt x="3754" y="9684"/>
                    <a:pt x="4010" y="9684"/>
                  </a:cubicBezTo>
                  <a:lnTo>
                    <a:pt x="4010" y="9727"/>
                  </a:lnTo>
                  <a:cubicBezTo>
                    <a:pt x="4096" y="9727"/>
                    <a:pt x="4181" y="9684"/>
                    <a:pt x="4266" y="9641"/>
                  </a:cubicBezTo>
                  <a:cubicBezTo>
                    <a:pt x="4608" y="9513"/>
                    <a:pt x="4778" y="9129"/>
                    <a:pt x="4650" y="8788"/>
                  </a:cubicBezTo>
                  <a:lnTo>
                    <a:pt x="1408" y="426"/>
                  </a:lnTo>
                  <a:cubicBezTo>
                    <a:pt x="1309" y="162"/>
                    <a:pt x="1056" y="0"/>
                    <a:pt x="7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4"/>
            <p:cNvSpPr/>
            <p:nvPr/>
          </p:nvSpPr>
          <p:spPr>
            <a:xfrm>
              <a:off x="5888625" y="1237575"/>
              <a:ext cx="112000" cy="244125"/>
            </a:xfrm>
            <a:custGeom>
              <a:rect b="b" l="l" r="r" t="t"/>
              <a:pathLst>
                <a:path extrusionOk="0" h="9765" w="4480">
                  <a:moveTo>
                    <a:pt x="762" y="0"/>
                  </a:moveTo>
                  <a:cubicBezTo>
                    <a:pt x="693" y="0"/>
                    <a:pt x="623" y="12"/>
                    <a:pt x="555" y="38"/>
                  </a:cubicBezTo>
                  <a:cubicBezTo>
                    <a:pt x="213" y="166"/>
                    <a:pt x="0" y="550"/>
                    <a:pt x="128" y="891"/>
                  </a:cubicBezTo>
                  <a:lnTo>
                    <a:pt x="3072" y="9295"/>
                  </a:lnTo>
                  <a:cubicBezTo>
                    <a:pt x="3200" y="9594"/>
                    <a:pt x="3456" y="9765"/>
                    <a:pt x="3712" y="9765"/>
                  </a:cubicBezTo>
                  <a:cubicBezTo>
                    <a:pt x="3797" y="9765"/>
                    <a:pt x="3882" y="9765"/>
                    <a:pt x="3925" y="9722"/>
                  </a:cubicBezTo>
                  <a:cubicBezTo>
                    <a:pt x="4309" y="9594"/>
                    <a:pt x="4479" y="9210"/>
                    <a:pt x="4351" y="8869"/>
                  </a:cubicBezTo>
                  <a:lnTo>
                    <a:pt x="1408" y="464"/>
                  </a:lnTo>
                  <a:cubicBezTo>
                    <a:pt x="1306" y="191"/>
                    <a:pt x="1039" y="0"/>
                    <a:pt x="7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4"/>
            <p:cNvSpPr/>
            <p:nvPr/>
          </p:nvSpPr>
          <p:spPr>
            <a:xfrm>
              <a:off x="5555850" y="1237575"/>
              <a:ext cx="104550" cy="244125"/>
            </a:xfrm>
            <a:custGeom>
              <a:rect b="b" l="l" r="r" t="t"/>
              <a:pathLst>
                <a:path extrusionOk="0" h="9765" w="4182">
                  <a:moveTo>
                    <a:pt x="763" y="0"/>
                  </a:moveTo>
                  <a:cubicBezTo>
                    <a:pt x="694" y="0"/>
                    <a:pt x="624" y="12"/>
                    <a:pt x="556" y="38"/>
                  </a:cubicBezTo>
                  <a:cubicBezTo>
                    <a:pt x="214" y="123"/>
                    <a:pt x="1" y="507"/>
                    <a:pt x="129" y="848"/>
                  </a:cubicBezTo>
                  <a:lnTo>
                    <a:pt x="2817" y="9295"/>
                  </a:lnTo>
                  <a:cubicBezTo>
                    <a:pt x="2902" y="9594"/>
                    <a:pt x="3158" y="9765"/>
                    <a:pt x="3457" y="9765"/>
                  </a:cubicBezTo>
                  <a:lnTo>
                    <a:pt x="3627" y="9765"/>
                  </a:lnTo>
                  <a:cubicBezTo>
                    <a:pt x="4011" y="9637"/>
                    <a:pt x="4182" y="9253"/>
                    <a:pt x="4096" y="8911"/>
                  </a:cubicBezTo>
                  <a:lnTo>
                    <a:pt x="1409" y="464"/>
                  </a:lnTo>
                  <a:cubicBezTo>
                    <a:pt x="1306" y="191"/>
                    <a:pt x="1040" y="0"/>
                    <a:pt x="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4"/>
            <p:cNvSpPr/>
            <p:nvPr/>
          </p:nvSpPr>
          <p:spPr>
            <a:xfrm>
              <a:off x="5223100" y="1236975"/>
              <a:ext cx="97075" cy="245800"/>
            </a:xfrm>
            <a:custGeom>
              <a:rect b="b" l="l" r="r" t="t"/>
              <a:pathLst>
                <a:path extrusionOk="0" h="9832" w="3883">
                  <a:moveTo>
                    <a:pt x="724" y="0"/>
                  </a:moveTo>
                  <a:cubicBezTo>
                    <a:pt x="669" y="0"/>
                    <a:pt x="613" y="6"/>
                    <a:pt x="555" y="19"/>
                  </a:cubicBezTo>
                  <a:cubicBezTo>
                    <a:pt x="214" y="105"/>
                    <a:pt x="1" y="488"/>
                    <a:pt x="129" y="830"/>
                  </a:cubicBezTo>
                  <a:lnTo>
                    <a:pt x="2518" y="9319"/>
                  </a:lnTo>
                  <a:cubicBezTo>
                    <a:pt x="2603" y="9618"/>
                    <a:pt x="2859" y="9831"/>
                    <a:pt x="3158" y="9831"/>
                  </a:cubicBezTo>
                  <a:cubicBezTo>
                    <a:pt x="3200" y="9831"/>
                    <a:pt x="3286" y="9831"/>
                    <a:pt x="3328" y="9789"/>
                  </a:cubicBezTo>
                  <a:cubicBezTo>
                    <a:pt x="3670" y="9703"/>
                    <a:pt x="3883" y="9319"/>
                    <a:pt x="3798" y="8978"/>
                  </a:cubicBezTo>
                  <a:lnTo>
                    <a:pt x="1409" y="488"/>
                  </a:lnTo>
                  <a:cubicBezTo>
                    <a:pt x="1300" y="198"/>
                    <a:pt x="1037" y="0"/>
                    <a:pt x="7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4"/>
            <p:cNvSpPr/>
            <p:nvPr/>
          </p:nvSpPr>
          <p:spPr>
            <a:xfrm>
              <a:off x="4890350" y="1235900"/>
              <a:ext cx="89625" cy="246875"/>
            </a:xfrm>
            <a:custGeom>
              <a:rect b="b" l="l" r="r" t="t"/>
              <a:pathLst>
                <a:path extrusionOk="0" h="9875" w="3585">
                  <a:moveTo>
                    <a:pt x="751" y="1"/>
                  </a:moveTo>
                  <a:cubicBezTo>
                    <a:pt x="700" y="1"/>
                    <a:pt x="648" y="7"/>
                    <a:pt x="598" y="20"/>
                  </a:cubicBezTo>
                  <a:cubicBezTo>
                    <a:pt x="214" y="105"/>
                    <a:pt x="1" y="489"/>
                    <a:pt x="86" y="830"/>
                  </a:cubicBezTo>
                  <a:lnTo>
                    <a:pt x="2219" y="9362"/>
                  </a:lnTo>
                  <a:cubicBezTo>
                    <a:pt x="2304" y="9704"/>
                    <a:pt x="2560" y="9874"/>
                    <a:pt x="2859" y="9874"/>
                  </a:cubicBezTo>
                  <a:lnTo>
                    <a:pt x="3030" y="9874"/>
                  </a:lnTo>
                  <a:cubicBezTo>
                    <a:pt x="3371" y="9789"/>
                    <a:pt x="3584" y="9405"/>
                    <a:pt x="3499" y="9064"/>
                  </a:cubicBezTo>
                  <a:lnTo>
                    <a:pt x="1409" y="531"/>
                  </a:lnTo>
                  <a:cubicBezTo>
                    <a:pt x="1336" y="204"/>
                    <a:pt x="1046" y="1"/>
                    <a:pt x="7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4"/>
            <p:cNvSpPr/>
            <p:nvPr/>
          </p:nvSpPr>
          <p:spPr>
            <a:xfrm>
              <a:off x="4557600" y="1235900"/>
              <a:ext cx="83225" cy="247925"/>
            </a:xfrm>
            <a:custGeom>
              <a:rect b="b" l="l" r="r" t="t"/>
              <a:pathLst>
                <a:path extrusionOk="0" h="9917" w="3329">
                  <a:moveTo>
                    <a:pt x="764" y="1"/>
                  </a:moveTo>
                  <a:cubicBezTo>
                    <a:pt x="710" y="1"/>
                    <a:pt x="655" y="7"/>
                    <a:pt x="598" y="20"/>
                  </a:cubicBezTo>
                  <a:cubicBezTo>
                    <a:pt x="257" y="105"/>
                    <a:pt x="1" y="446"/>
                    <a:pt x="86" y="787"/>
                  </a:cubicBezTo>
                  <a:lnTo>
                    <a:pt x="1920" y="9362"/>
                  </a:lnTo>
                  <a:cubicBezTo>
                    <a:pt x="2006" y="9704"/>
                    <a:pt x="2262" y="9917"/>
                    <a:pt x="2560" y="9917"/>
                  </a:cubicBezTo>
                  <a:cubicBezTo>
                    <a:pt x="2603" y="9917"/>
                    <a:pt x="2646" y="9917"/>
                    <a:pt x="2731" y="9874"/>
                  </a:cubicBezTo>
                  <a:cubicBezTo>
                    <a:pt x="3072" y="9832"/>
                    <a:pt x="3328" y="9448"/>
                    <a:pt x="3243" y="9106"/>
                  </a:cubicBezTo>
                  <a:lnTo>
                    <a:pt x="1408" y="531"/>
                  </a:lnTo>
                  <a:cubicBezTo>
                    <a:pt x="1336" y="204"/>
                    <a:pt x="1077" y="1"/>
                    <a:pt x="7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4"/>
            <p:cNvSpPr/>
            <p:nvPr/>
          </p:nvSpPr>
          <p:spPr>
            <a:xfrm>
              <a:off x="4224850" y="1235200"/>
              <a:ext cx="75750" cy="248625"/>
            </a:xfrm>
            <a:custGeom>
              <a:rect b="b" l="l" r="r" t="t"/>
              <a:pathLst>
                <a:path extrusionOk="0" h="9945" w="3030">
                  <a:moveTo>
                    <a:pt x="681" y="0"/>
                  </a:moveTo>
                  <a:cubicBezTo>
                    <a:pt x="654" y="0"/>
                    <a:pt x="626" y="2"/>
                    <a:pt x="598" y="5"/>
                  </a:cubicBezTo>
                  <a:cubicBezTo>
                    <a:pt x="256" y="90"/>
                    <a:pt x="0" y="431"/>
                    <a:pt x="86" y="815"/>
                  </a:cubicBezTo>
                  <a:lnTo>
                    <a:pt x="1622" y="9390"/>
                  </a:lnTo>
                  <a:cubicBezTo>
                    <a:pt x="1664" y="9732"/>
                    <a:pt x="1963" y="9945"/>
                    <a:pt x="2304" y="9945"/>
                  </a:cubicBezTo>
                  <a:lnTo>
                    <a:pt x="2389" y="9945"/>
                  </a:lnTo>
                  <a:cubicBezTo>
                    <a:pt x="2773" y="9902"/>
                    <a:pt x="3029" y="9518"/>
                    <a:pt x="2944" y="9177"/>
                  </a:cubicBezTo>
                  <a:lnTo>
                    <a:pt x="1408" y="559"/>
                  </a:lnTo>
                  <a:cubicBezTo>
                    <a:pt x="1329" y="243"/>
                    <a:pt x="1030" y="0"/>
                    <a:pt x="6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4"/>
            <p:cNvSpPr/>
            <p:nvPr/>
          </p:nvSpPr>
          <p:spPr>
            <a:xfrm>
              <a:off x="3892100" y="1234900"/>
              <a:ext cx="68275" cy="250000"/>
            </a:xfrm>
            <a:custGeom>
              <a:rect b="b" l="l" r="r" t="t"/>
              <a:pathLst>
                <a:path extrusionOk="0" h="10000" w="2731">
                  <a:moveTo>
                    <a:pt x="773" y="0"/>
                  </a:moveTo>
                  <a:cubicBezTo>
                    <a:pt x="729" y="0"/>
                    <a:pt x="685" y="6"/>
                    <a:pt x="640" y="17"/>
                  </a:cubicBezTo>
                  <a:cubicBezTo>
                    <a:pt x="256" y="60"/>
                    <a:pt x="0" y="401"/>
                    <a:pt x="43" y="785"/>
                  </a:cubicBezTo>
                  <a:lnTo>
                    <a:pt x="1323" y="9402"/>
                  </a:lnTo>
                  <a:cubicBezTo>
                    <a:pt x="1366" y="9744"/>
                    <a:pt x="1664" y="10000"/>
                    <a:pt x="2005" y="10000"/>
                  </a:cubicBezTo>
                  <a:lnTo>
                    <a:pt x="2091" y="10000"/>
                  </a:lnTo>
                  <a:cubicBezTo>
                    <a:pt x="2475" y="9914"/>
                    <a:pt x="2731" y="9573"/>
                    <a:pt x="2645" y="9232"/>
                  </a:cubicBezTo>
                  <a:lnTo>
                    <a:pt x="1408" y="571"/>
                  </a:lnTo>
                  <a:cubicBezTo>
                    <a:pt x="1334" y="238"/>
                    <a:pt x="1066" y="0"/>
                    <a:pt x="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4"/>
            <p:cNvSpPr/>
            <p:nvPr/>
          </p:nvSpPr>
          <p:spPr>
            <a:xfrm>
              <a:off x="3559350" y="1234125"/>
              <a:ext cx="60800" cy="250775"/>
            </a:xfrm>
            <a:custGeom>
              <a:rect b="b" l="l" r="r" t="t"/>
              <a:pathLst>
                <a:path extrusionOk="0" h="10031" w="2432">
                  <a:moveTo>
                    <a:pt x="723" y="1"/>
                  </a:moveTo>
                  <a:cubicBezTo>
                    <a:pt x="696" y="1"/>
                    <a:pt x="668" y="2"/>
                    <a:pt x="640" y="5"/>
                  </a:cubicBezTo>
                  <a:cubicBezTo>
                    <a:pt x="256" y="48"/>
                    <a:pt x="0" y="389"/>
                    <a:pt x="43" y="773"/>
                  </a:cubicBezTo>
                  <a:lnTo>
                    <a:pt x="1024" y="9433"/>
                  </a:lnTo>
                  <a:cubicBezTo>
                    <a:pt x="1067" y="9775"/>
                    <a:pt x="1365" y="10031"/>
                    <a:pt x="1707" y="10031"/>
                  </a:cubicBezTo>
                  <a:lnTo>
                    <a:pt x="1792" y="10031"/>
                  </a:lnTo>
                  <a:cubicBezTo>
                    <a:pt x="2133" y="9988"/>
                    <a:pt x="2432" y="9647"/>
                    <a:pt x="2389" y="9305"/>
                  </a:cubicBezTo>
                  <a:lnTo>
                    <a:pt x="1365" y="602"/>
                  </a:lnTo>
                  <a:cubicBezTo>
                    <a:pt x="1326" y="247"/>
                    <a:pt x="1066"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4"/>
            <p:cNvSpPr/>
            <p:nvPr/>
          </p:nvSpPr>
          <p:spPr>
            <a:xfrm>
              <a:off x="3226600" y="1234125"/>
              <a:ext cx="53350" cy="251850"/>
            </a:xfrm>
            <a:custGeom>
              <a:rect b="b" l="l" r="r" t="t"/>
              <a:pathLst>
                <a:path extrusionOk="0" h="10074" w="2134">
                  <a:moveTo>
                    <a:pt x="723" y="1"/>
                  </a:moveTo>
                  <a:cubicBezTo>
                    <a:pt x="696" y="1"/>
                    <a:pt x="668" y="2"/>
                    <a:pt x="640" y="5"/>
                  </a:cubicBezTo>
                  <a:cubicBezTo>
                    <a:pt x="299" y="5"/>
                    <a:pt x="0" y="347"/>
                    <a:pt x="43" y="688"/>
                  </a:cubicBezTo>
                  <a:lnTo>
                    <a:pt x="768" y="9433"/>
                  </a:lnTo>
                  <a:cubicBezTo>
                    <a:pt x="768" y="9775"/>
                    <a:pt x="1067" y="10073"/>
                    <a:pt x="1408" y="10073"/>
                  </a:cubicBezTo>
                  <a:lnTo>
                    <a:pt x="1493" y="10073"/>
                  </a:lnTo>
                  <a:cubicBezTo>
                    <a:pt x="1835" y="10031"/>
                    <a:pt x="2133" y="9689"/>
                    <a:pt x="2091" y="9348"/>
                  </a:cubicBezTo>
                  <a:lnTo>
                    <a:pt x="1365" y="602"/>
                  </a:lnTo>
                  <a:cubicBezTo>
                    <a:pt x="1365" y="247"/>
                    <a:pt x="1072" y="1"/>
                    <a:pt x="7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4"/>
            <p:cNvSpPr/>
            <p:nvPr/>
          </p:nvSpPr>
          <p:spPr>
            <a:xfrm>
              <a:off x="2893850" y="1233175"/>
              <a:ext cx="45875" cy="252800"/>
            </a:xfrm>
            <a:custGeom>
              <a:rect b="b" l="l" r="r" t="t"/>
              <a:pathLst>
                <a:path extrusionOk="0" h="10112" w="1835">
                  <a:moveTo>
                    <a:pt x="683" y="1"/>
                  </a:moveTo>
                  <a:cubicBezTo>
                    <a:pt x="299" y="1"/>
                    <a:pt x="0" y="342"/>
                    <a:pt x="43" y="683"/>
                  </a:cubicBezTo>
                  <a:lnTo>
                    <a:pt x="469" y="9471"/>
                  </a:lnTo>
                  <a:cubicBezTo>
                    <a:pt x="469" y="9855"/>
                    <a:pt x="768" y="10111"/>
                    <a:pt x="1109" y="10111"/>
                  </a:cubicBezTo>
                  <a:lnTo>
                    <a:pt x="1152" y="10111"/>
                  </a:lnTo>
                  <a:cubicBezTo>
                    <a:pt x="1536" y="10111"/>
                    <a:pt x="1834" y="9770"/>
                    <a:pt x="1792" y="9429"/>
                  </a:cubicBezTo>
                  <a:lnTo>
                    <a:pt x="1365" y="640"/>
                  </a:lnTo>
                  <a:cubicBezTo>
                    <a:pt x="1365" y="257"/>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4"/>
            <p:cNvSpPr/>
            <p:nvPr/>
          </p:nvSpPr>
          <p:spPr>
            <a:xfrm>
              <a:off x="2561075" y="1233175"/>
              <a:ext cx="38425" cy="253850"/>
            </a:xfrm>
            <a:custGeom>
              <a:rect b="b" l="l" r="r" t="t"/>
              <a:pathLst>
                <a:path extrusionOk="0" h="10154" w="1537">
                  <a:moveTo>
                    <a:pt x="683" y="1"/>
                  </a:moveTo>
                  <a:cubicBezTo>
                    <a:pt x="300" y="1"/>
                    <a:pt x="1" y="299"/>
                    <a:pt x="44" y="683"/>
                  </a:cubicBezTo>
                  <a:lnTo>
                    <a:pt x="172" y="9471"/>
                  </a:lnTo>
                  <a:cubicBezTo>
                    <a:pt x="172" y="9855"/>
                    <a:pt x="470" y="10154"/>
                    <a:pt x="854" y="10154"/>
                  </a:cubicBezTo>
                  <a:cubicBezTo>
                    <a:pt x="1238" y="10154"/>
                    <a:pt x="1537" y="9813"/>
                    <a:pt x="1494" y="9471"/>
                  </a:cubicBezTo>
                  <a:lnTo>
                    <a:pt x="1366" y="640"/>
                  </a:lnTo>
                  <a:cubicBezTo>
                    <a:pt x="1366" y="257"/>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p:nvPr/>
          </p:nvSpPr>
          <p:spPr>
            <a:xfrm>
              <a:off x="2225125" y="1232100"/>
              <a:ext cx="37350" cy="254925"/>
            </a:xfrm>
            <a:custGeom>
              <a:rect b="b" l="l" r="r" t="t"/>
              <a:pathLst>
                <a:path extrusionOk="0" h="10197" w="1494">
                  <a:moveTo>
                    <a:pt x="811" y="1"/>
                  </a:moveTo>
                  <a:cubicBezTo>
                    <a:pt x="427" y="1"/>
                    <a:pt x="129" y="300"/>
                    <a:pt x="129" y="683"/>
                  </a:cubicBezTo>
                  <a:lnTo>
                    <a:pt x="1" y="9514"/>
                  </a:lnTo>
                  <a:cubicBezTo>
                    <a:pt x="1" y="9898"/>
                    <a:pt x="299" y="10197"/>
                    <a:pt x="683" y="10197"/>
                  </a:cubicBezTo>
                  <a:cubicBezTo>
                    <a:pt x="1067" y="10197"/>
                    <a:pt x="1366" y="9898"/>
                    <a:pt x="1366" y="9557"/>
                  </a:cubicBezTo>
                  <a:lnTo>
                    <a:pt x="1494" y="683"/>
                  </a:lnTo>
                  <a:cubicBezTo>
                    <a:pt x="1494" y="300"/>
                    <a:pt x="1195" y="1"/>
                    <a:pt x="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4"/>
            <p:cNvSpPr/>
            <p:nvPr/>
          </p:nvSpPr>
          <p:spPr>
            <a:xfrm>
              <a:off x="1884925" y="1232000"/>
              <a:ext cx="44800" cy="256100"/>
            </a:xfrm>
            <a:custGeom>
              <a:rect b="b" l="l" r="r" t="t"/>
              <a:pathLst>
                <a:path extrusionOk="0" h="10244" w="1792">
                  <a:moveTo>
                    <a:pt x="1079" y="1"/>
                  </a:moveTo>
                  <a:cubicBezTo>
                    <a:pt x="731" y="1"/>
                    <a:pt x="467" y="285"/>
                    <a:pt x="427" y="645"/>
                  </a:cubicBezTo>
                  <a:lnTo>
                    <a:pt x="0" y="9518"/>
                  </a:lnTo>
                  <a:cubicBezTo>
                    <a:pt x="0" y="9902"/>
                    <a:pt x="299" y="10201"/>
                    <a:pt x="640" y="10243"/>
                  </a:cubicBezTo>
                  <a:lnTo>
                    <a:pt x="683" y="10243"/>
                  </a:lnTo>
                  <a:cubicBezTo>
                    <a:pt x="1024" y="10243"/>
                    <a:pt x="1365" y="9945"/>
                    <a:pt x="1365" y="9604"/>
                  </a:cubicBezTo>
                  <a:lnTo>
                    <a:pt x="1792" y="687"/>
                  </a:lnTo>
                  <a:cubicBezTo>
                    <a:pt x="1792" y="304"/>
                    <a:pt x="1493" y="5"/>
                    <a:pt x="1152" y="5"/>
                  </a:cubicBezTo>
                  <a:cubicBezTo>
                    <a:pt x="1127" y="2"/>
                    <a:pt x="1103" y="1"/>
                    <a:pt x="10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4"/>
            <p:cNvSpPr/>
            <p:nvPr/>
          </p:nvSpPr>
          <p:spPr>
            <a:xfrm>
              <a:off x="1544700" y="1231050"/>
              <a:ext cx="52275" cy="257050"/>
            </a:xfrm>
            <a:custGeom>
              <a:rect b="b" l="l" r="r" t="t"/>
              <a:pathLst>
                <a:path extrusionOk="0" h="10282" w="2091">
                  <a:moveTo>
                    <a:pt x="1451" y="0"/>
                  </a:moveTo>
                  <a:cubicBezTo>
                    <a:pt x="1067" y="0"/>
                    <a:pt x="768" y="256"/>
                    <a:pt x="726" y="640"/>
                  </a:cubicBezTo>
                  <a:lnTo>
                    <a:pt x="43" y="9556"/>
                  </a:lnTo>
                  <a:cubicBezTo>
                    <a:pt x="0" y="9940"/>
                    <a:pt x="256" y="10281"/>
                    <a:pt x="640" y="10281"/>
                  </a:cubicBezTo>
                  <a:lnTo>
                    <a:pt x="683" y="10281"/>
                  </a:lnTo>
                  <a:cubicBezTo>
                    <a:pt x="1067" y="10281"/>
                    <a:pt x="1323" y="10026"/>
                    <a:pt x="1365" y="9684"/>
                  </a:cubicBezTo>
                  <a:lnTo>
                    <a:pt x="2048" y="725"/>
                  </a:lnTo>
                  <a:cubicBezTo>
                    <a:pt x="2091" y="384"/>
                    <a:pt x="1835" y="43"/>
                    <a:pt x="14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4"/>
            <p:cNvSpPr/>
            <p:nvPr/>
          </p:nvSpPr>
          <p:spPr>
            <a:xfrm>
              <a:off x="6211775" y="1573650"/>
              <a:ext cx="138675" cy="234400"/>
            </a:xfrm>
            <a:custGeom>
              <a:rect b="b" l="l" r="r" t="t"/>
              <a:pathLst>
                <a:path extrusionOk="0" h="9376" w="5547">
                  <a:moveTo>
                    <a:pt x="761" y="0"/>
                  </a:moveTo>
                  <a:cubicBezTo>
                    <a:pt x="659" y="0"/>
                    <a:pt x="559" y="25"/>
                    <a:pt x="470" y="76"/>
                  </a:cubicBezTo>
                  <a:cubicBezTo>
                    <a:pt x="128" y="246"/>
                    <a:pt x="0" y="673"/>
                    <a:pt x="171" y="972"/>
                  </a:cubicBezTo>
                  <a:lnTo>
                    <a:pt x="4224" y="8992"/>
                  </a:lnTo>
                  <a:cubicBezTo>
                    <a:pt x="4309" y="9205"/>
                    <a:pt x="4565" y="9333"/>
                    <a:pt x="4821" y="9333"/>
                  </a:cubicBezTo>
                  <a:lnTo>
                    <a:pt x="4821" y="9376"/>
                  </a:lnTo>
                  <a:cubicBezTo>
                    <a:pt x="4906" y="9376"/>
                    <a:pt x="4992" y="9333"/>
                    <a:pt x="5120" y="9290"/>
                  </a:cubicBezTo>
                  <a:cubicBezTo>
                    <a:pt x="5418" y="9120"/>
                    <a:pt x="5546" y="8693"/>
                    <a:pt x="5418" y="8395"/>
                  </a:cubicBezTo>
                  <a:lnTo>
                    <a:pt x="1365" y="374"/>
                  </a:lnTo>
                  <a:cubicBezTo>
                    <a:pt x="1246" y="135"/>
                    <a:pt x="1000" y="0"/>
                    <a:pt x="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4"/>
            <p:cNvSpPr/>
            <p:nvPr/>
          </p:nvSpPr>
          <p:spPr>
            <a:xfrm>
              <a:off x="5879025" y="1572800"/>
              <a:ext cx="131200" cy="235250"/>
            </a:xfrm>
            <a:custGeom>
              <a:rect b="b" l="l" r="r" t="t"/>
              <a:pathLst>
                <a:path extrusionOk="0" h="9410" w="5248">
                  <a:moveTo>
                    <a:pt x="772" y="0"/>
                  </a:moveTo>
                  <a:cubicBezTo>
                    <a:pt x="681" y="0"/>
                    <a:pt x="592" y="21"/>
                    <a:pt x="512" y="67"/>
                  </a:cubicBezTo>
                  <a:cubicBezTo>
                    <a:pt x="171" y="238"/>
                    <a:pt x="0" y="622"/>
                    <a:pt x="171" y="963"/>
                  </a:cubicBezTo>
                  <a:lnTo>
                    <a:pt x="3882" y="9026"/>
                  </a:lnTo>
                  <a:cubicBezTo>
                    <a:pt x="4010" y="9282"/>
                    <a:pt x="4224" y="9410"/>
                    <a:pt x="4480" y="9410"/>
                  </a:cubicBezTo>
                  <a:cubicBezTo>
                    <a:pt x="4608" y="9410"/>
                    <a:pt x="4693" y="9410"/>
                    <a:pt x="4778" y="9367"/>
                  </a:cubicBezTo>
                  <a:cubicBezTo>
                    <a:pt x="5119" y="9196"/>
                    <a:pt x="5247" y="8812"/>
                    <a:pt x="5119" y="8471"/>
                  </a:cubicBezTo>
                  <a:lnTo>
                    <a:pt x="1408" y="408"/>
                  </a:lnTo>
                  <a:cubicBezTo>
                    <a:pt x="1283" y="158"/>
                    <a:pt x="1021" y="0"/>
                    <a:pt x="7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4"/>
            <p:cNvSpPr/>
            <p:nvPr/>
          </p:nvSpPr>
          <p:spPr>
            <a:xfrm>
              <a:off x="5547325" y="1572325"/>
              <a:ext cx="122675" cy="236800"/>
            </a:xfrm>
            <a:custGeom>
              <a:rect b="b" l="l" r="r" t="t"/>
              <a:pathLst>
                <a:path extrusionOk="0" h="9472" w="4907">
                  <a:moveTo>
                    <a:pt x="709" y="1"/>
                  </a:moveTo>
                  <a:cubicBezTo>
                    <a:pt x="628" y="1"/>
                    <a:pt x="547" y="15"/>
                    <a:pt x="470" y="43"/>
                  </a:cubicBezTo>
                  <a:cubicBezTo>
                    <a:pt x="129" y="171"/>
                    <a:pt x="1" y="598"/>
                    <a:pt x="129" y="939"/>
                  </a:cubicBezTo>
                  <a:lnTo>
                    <a:pt x="3499" y="9045"/>
                  </a:lnTo>
                  <a:cubicBezTo>
                    <a:pt x="3627" y="9301"/>
                    <a:pt x="3883" y="9471"/>
                    <a:pt x="4139" y="9471"/>
                  </a:cubicBezTo>
                  <a:cubicBezTo>
                    <a:pt x="4224" y="9471"/>
                    <a:pt x="4309" y="9471"/>
                    <a:pt x="4395" y="9429"/>
                  </a:cubicBezTo>
                  <a:cubicBezTo>
                    <a:pt x="4736" y="9301"/>
                    <a:pt x="4907" y="8874"/>
                    <a:pt x="4736" y="8533"/>
                  </a:cubicBezTo>
                  <a:lnTo>
                    <a:pt x="1366" y="427"/>
                  </a:lnTo>
                  <a:cubicBezTo>
                    <a:pt x="1267" y="163"/>
                    <a:pt x="988" y="1"/>
                    <a:pt x="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4"/>
            <p:cNvSpPr/>
            <p:nvPr/>
          </p:nvSpPr>
          <p:spPr>
            <a:xfrm>
              <a:off x="5214575" y="1571275"/>
              <a:ext cx="114150" cy="238925"/>
            </a:xfrm>
            <a:custGeom>
              <a:rect b="b" l="l" r="r" t="t"/>
              <a:pathLst>
                <a:path extrusionOk="0" h="9557" w="4566">
                  <a:moveTo>
                    <a:pt x="752" y="0"/>
                  </a:moveTo>
                  <a:cubicBezTo>
                    <a:pt x="671" y="0"/>
                    <a:pt x="589" y="14"/>
                    <a:pt x="513" y="43"/>
                  </a:cubicBezTo>
                  <a:cubicBezTo>
                    <a:pt x="171" y="171"/>
                    <a:pt x="1" y="555"/>
                    <a:pt x="129" y="896"/>
                  </a:cubicBezTo>
                  <a:lnTo>
                    <a:pt x="3200" y="9129"/>
                  </a:lnTo>
                  <a:cubicBezTo>
                    <a:pt x="3285" y="9385"/>
                    <a:pt x="3541" y="9556"/>
                    <a:pt x="3840" y="9556"/>
                  </a:cubicBezTo>
                  <a:cubicBezTo>
                    <a:pt x="3883" y="9556"/>
                    <a:pt x="3968" y="9513"/>
                    <a:pt x="4053" y="9513"/>
                  </a:cubicBezTo>
                  <a:cubicBezTo>
                    <a:pt x="4395" y="9385"/>
                    <a:pt x="4565" y="9001"/>
                    <a:pt x="4437" y="8660"/>
                  </a:cubicBezTo>
                  <a:lnTo>
                    <a:pt x="1408" y="427"/>
                  </a:lnTo>
                  <a:cubicBezTo>
                    <a:pt x="1309" y="162"/>
                    <a:pt x="1031" y="0"/>
                    <a:pt x="7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4"/>
            <p:cNvSpPr/>
            <p:nvPr/>
          </p:nvSpPr>
          <p:spPr>
            <a:xfrm>
              <a:off x="4882900" y="1570325"/>
              <a:ext cx="105600" cy="240925"/>
            </a:xfrm>
            <a:custGeom>
              <a:rect b="b" l="l" r="r" t="t"/>
              <a:pathLst>
                <a:path extrusionOk="0" h="9637" w="4224">
                  <a:moveTo>
                    <a:pt x="740" y="0"/>
                  </a:moveTo>
                  <a:cubicBezTo>
                    <a:pt x="666" y="0"/>
                    <a:pt x="589" y="12"/>
                    <a:pt x="512" y="38"/>
                  </a:cubicBezTo>
                  <a:cubicBezTo>
                    <a:pt x="171" y="166"/>
                    <a:pt x="0" y="550"/>
                    <a:pt x="85" y="891"/>
                  </a:cubicBezTo>
                  <a:lnTo>
                    <a:pt x="2816" y="9167"/>
                  </a:lnTo>
                  <a:cubicBezTo>
                    <a:pt x="2944" y="9423"/>
                    <a:pt x="3200" y="9637"/>
                    <a:pt x="3456" y="9637"/>
                  </a:cubicBezTo>
                  <a:cubicBezTo>
                    <a:pt x="3541" y="9637"/>
                    <a:pt x="3626" y="9594"/>
                    <a:pt x="3669" y="9594"/>
                  </a:cubicBezTo>
                  <a:cubicBezTo>
                    <a:pt x="4053" y="9466"/>
                    <a:pt x="4224" y="9082"/>
                    <a:pt x="4096" y="8741"/>
                  </a:cubicBezTo>
                  <a:lnTo>
                    <a:pt x="1365" y="465"/>
                  </a:lnTo>
                  <a:cubicBezTo>
                    <a:pt x="1297" y="192"/>
                    <a:pt x="1038" y="0"/>
                    <a:pt x="7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4"/>
            <p:cNvSpPr/>
            <p:nvPr/>
          </p:nvSpPr>
          <p:spPr>
            <a:xfrm>
              <a:off x="4550125" y="1569650"/>
              <a:ext cx="97100" cy="241600"/>
            </a:xfrm>
            <a:custGeom>
              <a:rect b="b" l="l" r="r" t="t"/>
              <a:pathLst>
                <a:path extrusionOk="0" h="9664" w="3884">
                  <a:moveTo>
                    <a:pt x="731" y="1"/>
                  </a:moveTo>
                  <a:cubicBezTo>
                    <a:pt x="672" y="1"/>
                    <a:pt x="613" y="8"/>
                    <a:pt x="556" y="22"/>
                  </a:cubicBezTo>
                  <a:cubicBezTo>
                    <a:pt x="214" y="150"/>
                    <a:pt x="1" y="492"/>
                    <a:pt x="86" y="876"/>
                  </a:cubicBezTo>
                  <a:lnTo>
                    <a:pt x="2518" y="9194"/>
                  </a:lnTo>
                  <a:cubicBezTo>
                    <a:pt x="2603" y="9493"/>
                    <a:pt x="2859" y="9664"/>
                    <a:pt x="3158" y="9664"/>
                  </a:cubicBezTo>
                  <a:lnTo>
                    <a:pt x="3329" y="9664"/>
                  </a:lnTo>
                  <a:cubicBezTo>
                    <a:pt x="3712" y="9536"/>
                    <a:pt x="3883" y="9194"/>
                    <a:pt x="3798" y="8811"/>
                  </a:cubicBezTo>
                  <a:lnTo>
                    <a:pt x="1409" y="492"/>
                  </a:lnTo>
                  <a:cubicBezTo>
                    <a:pt x="1302" y="173"/>
                    <a:pt x="1019" y="1"/>
                    <a:pt x="7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4"/>
            <p:cNvSpPr/>
            <p:nvPr/>
          </p:nvSpPr>
          <p:spPr>
            <a:xfrm>
              <a:off x="4218450" y="1568675"/>
              <a:ext cx="88550" cy="243650"/>
            </a:xfrm>
            <a:custGeom>
              <a:rect b="b" l="l" r="r" t="t"/>
              <a:pathLst>
                <a:path extrusionOk="0" h="9746" w="3542">
                  <a:moveTo>
                    <a:pt x="722" y="0"/>
                  </a:moveTo>
                  <a:cubicBezTo>
                    <a:pt x="667" y="0"/>
                    <a:pt x="612" y="6"/>
                    <a:pt x="555" y="19"/>
                  </a:cubicBezTo>
                  <a:cubicBezTo>
                    <a:pt x="214" y="104"/>
                    <a:pt x="1" y="488"/>
                    <a:pt x="86" y="829"/>
                  </a:cubicBezTo>
                  <a:lnTo>
                    <a:pt x="2134" y="9233"/>
                  </a:lnTo>
                  <a:cubicBezTo>
                    <a:pt x="2219" y="9532"/>
                    <a:pt x="2518" y="9745"/>
                    <a:pt x="2816" y="9745"/>
                  </a:cubicBezTo>
                  <a:lnTo>
                    <a:pt x="2944" y="9745"/>
                  </a:lnTo>
                  <a:cubicBezTo>
                    <a:pt x="3328" y="9660"/>
                    <a:pt x="3541" y="9276"/>
                    <a:pt x="3456" y="8935"/>
                  </a:cubicBezTo>
                  <a:lnTo>
                    <a:pt x="1366" y="531"/>
                  </a:lnTo>
                  <a:cubicBezTo>
                    <a:pt x="1293" y="203"/>
                    <a:pt x="1034" y="0"/>
                    <a:pt x="7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4"/>
            <p:cNvSpPr/>
            <p:nvPr/>
          </p:nvSpPr>
          <p:spPr>
            <a:xfrm>
              <a:off x="3885700" y="1567650"/>
              <a:ext cx="81075" cy="245750"/>
            </a:xfrm>
            <a:custGeom>
              <a:rect b="b" l="l" r="r" t="t"/>
              <a:pathLst>
                <a:path extrusionOk="0" h="9830" w="3243">
                  <a:moveTo>
                    <a:pt x="746" y="1"/>
                  </a:moveTo>
                  <a:cubicBezTo>
                    <a:pt x="698" y="1"/>
                    <a:pt x="648" y="6"/>
                    <a:pt x="598" y="17"/>
                  </a:cubicBezTo>
                  <a:cubicBezTo>
                    <a:pt x="256" y="102"/>
                    <a:pt x="0" y="444"/>
                    <a:pt x="86" y="828"/>
                  </a:cubicBezTo>
                  <a:lnTo>
                    <a:pt x="1835" y="9274"/>
                  </a:lnTo>
                  <a:cubicBezTo>
                    <a:pt x="1877" y="9616"/>
                    <a:pt x="2176" y="9829"/>
                    <a:pt x="2475" y="9829"/>
                  </a:cubicBezTo>
                  <a:lnTo>
                    <a:pt x="2645" y="9829"/>
                  </a:lnTo>
                  <a:cubicBezTo>
                    <a:pt x="2987" y="9744"/>
                    <a:pt x="3243" y="9402"/>
                    <a:pt x="3157" y="9018"/>
                  </a:cubicBezTo>
                  <a:lnTo>
                    <a:pt x="1408" y="529"/>
                  </a:lnTo>
                  <a:cubicBezTo>
                    <a:pt x="1334" y="233"/>
                    <a:pt x="1067" y="1"/>
                    <a:pt x="7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4"/>
            <p:cNvSpPr/>
            <p:nvPr/>
          </p:nvSpPr>
          <p:spPr>
            <a:xfrm>
              <a:off x="3554000" y="1566875"/>
              <a:ext cx="71500" cy="247575"/>
            </a:xfrm>
            <a:custGeom>
              <a:rect b="b" l="l" r="r" t="t"/>
              <a:pathLst>
                <a:path extrusionOk="0" h="9903" w="2860">
                  <a:moveTo>
                    <a:pt x="682" y="1"/>
                  </a:moveTo>
                  <a:cubicBezTo>
                    <a:pt x="654" y="1"/>
                    <a:pt x="626" y="2"/>
                    <a:pt x="598" y="5"/>
                  </a:cubicBezTo>
                  <a:cubicBezTo>
                    <a:pt x="257" y="91"/>
                    <a:pt x="1" y="432"/>
                    <a:pt x="44" y="773"/>
                  </a:cubicBezTo>
                  <a:lnTo>
                    <a:pt x="1494" y="9348"/>
                  </a:lnTo>
                  <a:cubicBezTo>
                    <a:pt x="1537" y="9647"/>
                    <a:pt x="1835" y="9903"/>
                    <a:pt x="2134" y="9903"/>
                  </a:cubicBezTo>
                  <a:lnTo>
                    <a:pt x="2262" y="9903"/>
                  </a:lnTo>
                  <a:cubicBezTo>
                    <a:pt x="2603" y="9817"/>
                    <a:pt x="2859" y="9476"/>
                    <a:pt x="2817" y="9092"/>
                  </a:cubicBezTo>
                  <a:lnTo>
                    <a:pt x="1366" y="560"/>
                  </a:lnTo>
                  <a:cubicBezTo>
                    <a:pt x="1327" y="244"/>
                    <a:pt x="1031" y="1"/>
                    <a:pt x="6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4"/>
            <p:cNvSpPr/>
            <p:nvPr/>
          </p:nvSpPr>
          <p:spPr>
            <a:xfrm>
              <a:off x="3221250" y="1565825"/>
              <a:ext cx="62950" cy="249700"/>
            </a:xfrm>
            <a:custGeom>
              <a:rect b="b" l="l" r="r" t="t"/>
              <a:pathLst>
                <a:path extrusionOk="0" h="9988" w="2518">
                  <a:moveTo>
                    <a:pt x="723" y="0"/>
                  </a:moveTo>
                  <a:cubicBezTo>
                    <a:pt x="696" y="0"/>
                    <a:pt x="669" y="2"/>
                    <a:pt x="641" y="5"/>
                  </a:cubicBezTo>
                  <a:cubicBezTo>
                    <a:pt x="257" y="47"/>
                    <a:pt x="1" y="389"/>
                    <a:pt x="43" y="773"/>
                  </a:cubicBezTo>
                  <a:lnTo>
                    <a:pt x="1153" y="9390"/>
                  </a:lnTo>
                  <a:cubicBezTo>
                    <a:pt x="1195" y="9731"/>
                    <a:pt x="1494" y="9987"/>
                    <a:pt x="1835" y="9987"/>
                  </a:cubicBezTo>
                  <a:cubicBezTo>
                    <a:pt x="1835" y="9987"/>
                    <a:pt x="1878" y="9945"/>
                    <a:pt x="1921" y="9945"/>
                  </a:cubicBezTo>
                  <a:cubicBezTo>
                    <a:pt x="2262" y="9902"/>
                    <a:pt x="2518" y="9561"/>
                    <a:pt x="2475" y="9219"/>
                  </a:cubicBezTo>
                  <a:lnTo>
                    <a:pt x="1409" y="602"/>
                  </a:lnTo>
                  <a:cubicBezTo>
                    <a:pt x="1330" y="246"/>
                    <a:pt x="1067" y="0"/>
                    <a:pt x="7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4"/>
            <p:cNvSpPr/>
            <p:nvPr/>
          </p:nvSpPr>
          <p:spPr>
            <a:xfrm>
              <a:off x="2889575" y="1565825"/>
              <a:ext cx="54425" cy="249700"/>
            </a:xfrm>
            <a:custGeom>
              <a:rect b="b" l="l" r="r" t="t"/>
              <a:pathLst>
                <a:path extrusionOk="0" h="9988" w="2177">
                  <a:moveTo>
                    <a:pt x="723" y="0"/>
                  </a:moveTo>
                  <a:cubicBezTo>
                    <a:pt x="696" y="0"/>
                    <a:pt x="668" y="2"/>
                    <a:pt x="640" y="5"/>
                  </a:cubicBezTo>
                  <a:cubicBezTo>
                    <a:pt x="256" y="5"/>
                    <a:pt x="0" y="346"/>
                    <a:pt x="43" y="730"/>
                  </a:cubicBezTo>
                  <a:lnTo>
                    <a:pt x="811" y="9390"/>
                  </a:lnTo>
                  <a:cubicBezTo>
                    <a:pt x="811" y="9731"/>
                    <a:pt x="1110" y="9987"/>
                    <a:pt x="1451" y="9987"/>
                  </a:cubicBezTo>
                  <a:lnTo>
                    <a:pt x="1536" y="9987"/>
                  </a:lnTo>
                  <a:cubicBezTo>
                    <a:pt x="1877" y="9945"/>
                    <a:pt x="2176" y="9646"/>
                    <a:pt x="2133" y="9262"/>
                  </a:cubicBezTo>
                  <a:lnTo>
                    <a:pt x="1366" y="602"/>
                  </a:lnTo>
                  <a:cubicBezTo>
                    <a:pt x="1326" y="246"/>
                    <a:pt x="1066" y="0"/>
                    <a:pt x="7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4"/>
            <p:cNvSpPr/>
            <p:nvPr/>
          </p:nvSpPr>
          <p:spPr>
            <a:xfrm>
              <a:off x="2557875" y="1564775"/>
              <a:ext cx="44825" cy="251825"/>
            </a:xfrm>
            <a:custGeom>
              <a:rect b="b" l="l" r="r" t="t"/>
              <a:pathLst>
                <a:path extrusionOk="0" h="10073" w="1793">
                  <a:moveTo>
                    <a:pt x="713" y="0"/>
                  </a:moveTo>
                  <a:cubicBezTo>
                    <a:pt x="690" y="0"/>
                    <a:pt x="665" y="1"/>
                    <a:pt x="641" y="4"/>
                  </a:cubicBezTo>
                  <a:cubicBezTo>
                    <a:pt x="257" y="4"/>
                    <a:pt x="1" y="345"/>
                    <a:pt x="1" y="687"/>
                  </a:cubicBezTo>
                  <a:lnTo>
                    <a:pt x="428" y="9432"/>
                  </a:lnTo>
                  <a:cubicBezTo>
                    <a:pt x="470" y="9816"/>
                    <a:pt x="769" y="10072"/>
                    <a:pt x="1110" y="10072"/>
                  </a:cubicBezTo>
                  <a:lnTo>
                    <a:pt x="1153" y="10072"/>
                  </a:lnTo>
                  <a:cubicBezTo>
                    <a:pt x="1494" y="10072"/>
                    <a:pt x="1793" y="9731"/>
                    <a:pt x="1793" y="9389"/>
                  </a:cubicBezTo>
                  <a:lnTo>
                    <a:pt x="1366" y="644"/>
                  </a:lnTo>
                  <a:cubicBezTo>
                    <a:pt x="1326" y="285"/>
                    <a:pt x="1062"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4"/>
            <p:cNvSpPr/>
            <p:nvPr/>
          </p:nvSpPr>
          <p:spPr>
            <a:xfrm>
              <a:off x="2225125" y="1563800"/>
              <a:ext cx="36300" cy="253850"/>
            </a:xfrm>
            <a:custGeom>
              <a:rect b="b" l="l" r="r" t="t"/>
              <a:pathLst>
                <a:path extrusionOk="0" h="10154" w="1452">
                  <a:moveTo>
                    <a:pt x="683" y="0"/>
                  </a:moveTo>
                  <a:cubicBezTo>
                    <a:pt x="299" y="0"/>
                    <a:pt x="1" y="299"/>
                    <a:pt x="1" y="683"/>
                  </a:cubicBezTo>
                  <a:lnTo>
                    <a:pt x="129" y="9471"/>
                  </a:lnTo>
                  <a:cubicBezTo>
                    <a:pt x="129" y="9855"/>
                    <a:pt x="427" y="10154"/>
                    <a:pt x="811" y="10154"/>
                  </a:cubicBezTo>
                  <a:cubicBezTo>
                    <a:pt x="1153" y="10154"/>
                    <a:pt x="1451" y="9855"/>
                    <a:pt x="1451" y="9471"/>
                  </a:cubicBezTo>
                  <a:lnTo>
                    <a:pt x="1366" y="640"/>
                  </a:lnTo>
                  <a:cubicBezTo>
                    <a:pt x="1366"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4"/>
            <p:cNvSpPr/>
            <p:nvPr/>
          </p:nvSpPr>
          <p:spPr>
            <a:xfrm>
              <a:off x="1888125" y="1562725"/>
              <a:ext cx="38400" cy="256000"/>
            </a:xfrm>
            <a:custGeom>
              <a:rect b="b" l="l" r="r" t="t"/>
              <a:pathLst>
                <a:path extrusionOk="0" h="10240" w="1536">
                  <a:moveTo>
                    <a:pt x="896" y="1"/>
                  </a:moveTo>
                  <a:cubicBezTo>
                    <a:pt x="555" y="1"/>
                    <a:pt x="213" y="299"/>
                    <a:pt x="213" y="641"/>
                  </a:cubicBezTo>
                  <a:lnTo>
                    <a:pt x="0" y="9557"/>
                  </a:lnTo>
                  <a:cubicBezTo>
                    <a:pt x="0" y="9898"/>
                    <a:pt x="256" y="10239"/>
                    <a:pt x="640" y="10239"/>
                  </a:cubicBezTo>
                  <a:cubicBezTo>
                    <a:pt x="1024" y="10239"/>
                    <a:pt x="1322" y="9941"/>
                    <a:pt x="1322" y="9557"/>
                  </a:cubicBezTo>
                  <a:lnTo>
                    <a:pt x="1536" y="683"/>
                  </a:lnTo>
                  <a:cubicBezTo>
                    <a:pt x="1536" y="299"/>
                    <a:pt x="1237" y="1"/>
                    <a:pt x="8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1546825" y="1561675"/>
              <a:ext cx="48025" cy="258125"/>
            </a:xfrm>
            <a:custGeom>
              <a:rect b="b" l="l" r="r" t="t"/>
              <a:pathLst>
                <a:path extrusionOk="0" h="10325" w="1921">
                  <a:moveTo>
                    <a:pt x="1280" y="0"/>
                  </a:moveTo>
                  <a:cubicBezTo>
                    <a:pt x="896" y="0"/>
                    <a:pt x="598" y="299"/>
                    <a:pt x="555" y="640"/>
                  </a:cubicBezTo>
                  <a:lnTo>
                    <a:pt x="1" y="9599"/>
                  </a:lnTo>
                  <a:cubicBezTo>
                    <a:pt x="1" y="9983"/>
                    <a:pt x="257" y="10281"/>
                    <a:pt x="641" y="10324"/>
                  </a:cubicBezTo>
                  <a:lnTo>
                    <a:pt x="683" y="10324"/>
                  </a:lnTo>
                  <a:cubicBezTo>
                    <a:pt x="1024" y="10324"/>
                    <a:pt x="1323" y="10025"/>
                    <a:pt x="1366" y="9684"/>
                  </a:cubicBezTo>
                  <a:lnTo>
                    <a:pt x="1920" y="725"/>
                  </a:lnTo>
                  <a:cubicBezTo>
                    <a:pt x="1920" y="341"/>
                    <a:pt x="1622" y="43"/>
                    <a:pt x="12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6206425" y="1907775"/>
              <a:ext cx="150425" cy="227700"/>
            </a:xfrm>
            <a:custGeom>
              <a:rect b="b" l="l" r="r" t="t"/>
              <a:pathLst>
                <a:path extrusionOk="0" h="9108" w="6017">
                  <a:moveTo>
                    <a:pt x="763" y="0"/>
                  </a:moveTo>
                  <a:cubicBezTo>
                    <a:pt x="647" y="0"/>
                    <a:pt x="530" y="33"/>
                    <a:pt x="428" y="106"/>
                  </a:cubicBezTo>
                  <a:cubicBezTo>
                    <a:pt x="86" y="277"/>
                    <a:pt x="1" y="703"/>
                    <a:pt x="172" y="1002"/>
                  </a:cubicBezTo>
                  <a:lnTo>
                    <a:pt x="4651" y="8766"/>
                  </a:lnTo>
                  <a:cubicBezTo>
                    <a:pt x="4779" y="8980"/>
                    <a:pt x="4992" y="9108"/>
                    <a:pt x="5248" y="9108"/>
                  </a:cubicBezTo>
                  <a:cubicBezTo>
                    <a:pt x="5334" y="9108"/>
                    <a:pt x="5462" y="9065"/>
                    <a:pt x="5590" y="9022"/>
                  </a:cubicBezTo>
                  <a:cubicBezTo>
                    <a:pt x="5888" y="8809"/>
                    <a:pt x="6016" y="8425"/>
                    <a:pt x="5803" y="8084"/>
                  </a:cubicBezTo>
                  <a:lnTo>
                    <a:pt x="1323" y="319"/>
                  </a:lnTo>
                  <a:cubicBezTo>
                    <a:pt x="1211" y="123"/>
                    <a:pt x="988" y="0"/>
                    <a:pt x="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5874750" y="1906400"/>
              <a:ext cx="140800" cy="230150"/>
            </a:xfrm>
            <a:custGeom>
              <a:rect b="b" l="l" r="r" t="t"/>
              <a:pathLst>
                <a:path extrusionOk="0" h="9206" w="5632">
                  <a:moveTo>
                    <a:pt x="737" y="1"/>
                  </a:moveTo>
                  <a:cubicBezTo>
                    <a:pt x="635" y="1"/>
                    <a:pt x="529" y="25"/>
                    <a:pt x="427" y="76"/>
                  </a:cubicBezTo>
                  <a:cubicBezTo>
                    <a:pt x="86" y="247"/>
                    <a:pt x="1" y="673"/>
                    <a:pt x="171" y="1014"/>
                  </a:cubicBezTo>
                  <a:lnTo>
                    <a:pt x="4267" y="8864"/>
                  </a:lnTo>
                  <a:cubicBezTo>
                    <a:pt x="4395" y="9077"/>
                    <a:pt x="4608" y="9205"/>
                    <a:pt x="4864" y="9205"/>
                  </a:cubicBezTo>
                  <a:cubicBezTo>
                    <a:pt x="4992" y="9205"/>
                    <a:pt x="5077" y="9163"/>
                    <a:pt x="5162" y="9120"/>
                  </a:cubicBezTo>
                  <a:cubicBezTo>
                    <a:pt x="5504" y="8949"/>
                    <a:pt x="5632" y="8565"/>
                    <a:pt x="5461" y="8224"/>
                  </a:cubicBezTo>
                  <a:lnTo>
                    <a:pt x="1323" y="374"/>
                  </a:lnTo>
                  <a:cubicBezTo>
                    <a:pt x="1203" y="135"/>
                    <a:pt x="979" y="1"/>
                    <a:pt x="7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5542000" y="1905525"/>
              <a:ext cx="132275" cy="232075"/>
            </a:xfrm>
            <a:custGeom>
              <a:rect b="b" l="l" r="r" t="t"/>
              <a:pathLst>
                <a:path extrusionOk="0" h="9283" w="5291">
                  <a:moveTo>
                    <a:pt x="761" y="0"/>
                  </a:moveTo>
                  <a:cubicBezTo>
                    <a:pt x="663" y="0"/>
                    <a:pt x="563" y="22"/>
                    <a:pt x="470" y="68"/>
                  </a:cubicBezTo>
                  <a:cubicBezTo>
                    <a:pt x="128" y="239"/>
                    <a:pt x="0" y="623"/>
                    <a:pt x="171" y="964"/>
                  </a:cubicBezTo>
                  <a:lnTo>
                    <a:pt x="3925" y="8899"/>
                  </a:lnTo>
                  <a:cubicBezTo>
                    <a:pt x="4053" y="9112"/>
                    <a:pt x="4266" y="9283"/>
                    <a:pt x="4522" y="9283"/>
                  </a:cubicBezTo>
                  <a:cubicBezTo>
                    <a:pt x="4650" y="9283"/>
                    <a:pt x="4736" y="9240"/>
                    <a:pt x="4821" y="9198"/>
                  </a:cubicBezTo>
                  <a:cubicBezTo>
                    <a:pt x="5162" y="9070"/>
                    <a:pt x="5290" y="8643"/>
                    <a:pt x="5162" y="8302"/>
                  </a:cubicBezTo>
                  <a:lnTo>
                    <a:pt x="1366" y="367"/>
                  </a:lnTo>
                  <a:cubicBezTo>
                    <a:pt x="1273" y="150"/>
                    <a:pt x="1022" y="0"/>
                    <a:pt x="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5210300" y="1904475"/>
              <a:ext cx="122675" cy="234200"/>
            </a:xfrm>
            <a:custGeom>
              <a:rect b="b" l="l" r="r" t="t"/>
              <a:pathLst>
                <a:path extrusionOk="0" h="9368" w="4907">
                  <a:moveTo>
                    <a:pt x="791" y="1"/>
                  </a:moveTo>
                  <a:cubicBezTo>
                    <a:pt x="699" y="1"/>
                    <a:pt x="604" y="22"/>
                    <a:pt x="513" y="68"/>
                  </a:cubicBezTo>
                  <a:cubicBezTo>
                    <a:pt x="172" y="196"/>
                    <a:pt x="1" y="579"/>
                    <a:pt x="129" y="921"/>
                  </a:cubicBezTo>
                  <a:lnTo>
                    <a:pt x="3542" y="8941"/>
                  </a:lnTo>
                  <a:cubicBezTo>
                    <a:pt x="3670" y="9197"/>
                    <a:pt x="3926" y="9368"/>
                    <a:pt x="4182" y="9368"/>
                  </a:cubicBezTo>
                  <a:cubicBezTo>
                    <a:pt x="4267" y="9368"/>
                    <a:pt x="4352" y="9368"/>
                    <a:pt x="4438" y="9325"/>
                  </a:cubicBezTo>
                  <a:cubicBezTo>
                    <a:pt x="4779" y="9154"/>
                    <a:pt x="4907" y="8770"/>
                    <a:pt x="4779" y="8429"/>
                  </a:cubicBezTo>
                  <a:lnTo>
                    <a:pt x="1366" y="409"/>
                  </a:lnTo>
                  <a:cubicBezTo>
                    <a:pt x="1272" y="159"/>
                    <a:pt x="1042" y="1"/>
                    <a:pt x="7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4878625" y="1902975"/>
              <a:ext cx="114150" cy="236775"/>
            </a:xfrm>
            <a:custGeom>
              <a:rect b="b" l="l" r="r" t="t"/>
              <a:pathLst>
                <a:path extrusionOk="0" h="9471" w="4566">
                  <a:moveTo>
                    <a:pt x="742" y="0"/>
                  </a:moveTo>
                  <a:cubicBezTo>
                    <a:pt x="666" y="0"/>
                    <a:pt x="588" y="14"/>
                    <a:pt x="512" y="42"/>
                  </a:cubicBezTo>
                  <a:cubicBezTo>
                    <a:pt x="171" y="170"/>
                    <a:pt x="0" y="597"/>
                    <a:pt x="128" y="938"/>
                  </a:cubicBezTo>
                  <a:lnTo>
                    <a:pt x="3157" y="9044"/>
                  </a:lnTo>
                  <a:cubicBezTo>
                    <a:pt x="3285" y="9300"/>
                    <a:pt x="3541" y="9470"/>
                    <a:pt x="3797" y="9470"/>
                  </a:cubicBezTo>
                  <a:cubicBezTo>
                    <a:pt x="3883" y="9470"/>
                    <a:pt x="3968" y="9470"/>
                    <a:pt x="4011" y="9428"/>
                  </a:cubicBezTo>
                  <a:cubicBezTo>
                    <a:pt x="4395" y="9300"/>
                    <a:pt x="4565" y="8916"/>
                    <a:pt x="4437" y="8574"/>
                  </a:cubicBezTo>
                  <a:lnTo>
                    <a:pt x="1366" y="469"/>
                  </a:lnTo>
                  <a:cubicBezTo>
                    <a:pt x="1266" y="170"/>
                    <a:pt x="1011" y="0"/>
                    <a:pt x="7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4546950" y="1902400"/>
              <a:ext cx="104525" cy="238400"/>
            </a:xfrm>
            <a:custGeom>
              <a:rect b="b" l="l" r="r" t="t"/>
              <a:pathLst>
                <a:path extrusionOk="0" h="9536" w="4181">
                  <a:moveTo>
                    <a:pt x="705" y="1"/>
                  </a:moveTo>
                  <a:cubicBezTo>
                    <a:pt x="642" y="1"/>
                    <a:pt x="578" y="8"/>
                    <a:pt x="512" y="23"/>
                  </a:cubicBezTo>
                  <a:cubicBezTo>
                    <a:pt x="171" y="151"/>
                    <a:pt x="0" y="534"/>
                    <a:pt x="85" y="876"/>
                  </a:cubicBezTo>
                  <a:lnTo>
                    <a:pt x="2773" y="9067"/>
                  </a:lnTo>
                  <a:cubicBezTo>
                    <a:pt x="2858" y="9365"/>
                    <a:pt x="3157" y="9536"/>
                    <a:pt x="3413" y="9536"/>
                  </a:cubicBezTo>
                  <a:cubicBezTo>
                    <a:pt x="3498" y="9536"/>
                    <a:pt x="3541" y="9536"/>
                    <a:pt x="3626" y="9493"/>
                  </a:cubicBezTo>
                  <a:cubicBezTo>
                    <a:pt x="3967" y="9365"/>
                    <a:pt x="4181" y="8981"/>
                    <a:pt x="4053" y="8640"/>
                  </a:cubicBezTo>
                  <a:lnTo>
                    <a:pt x="1365" y="449"/>
                  </a:lnTo>
                  <a:cubicBezTo>
                    <a:pt x="1259" y="166"/>
                    <a:pt x="1007" y="1"/>
                    <a:pt x="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4215250" y="1901425"/>
              <a:ext cx="94950" cy="240450"/>
            </a:xfrm>
            <a:custGeom>
              <a:rect b="b" l="l" r="r" t="t"/>
              <a:pathLst>
                <a:path extrusionOk="0" h="9618" w="3798">
                  <a:moveTo>
                    <a:pt x="710" y="0"/>
                  </a:moveTo>
                  <a:cubicBezTo>
                    <a:pt x="658" y="0"/>
                    <a:pt x="606" y="6"/>
                    <a:pt x="555" y="19"/>
                  </a:cubicBezTo>
                  <a:cubicBezTo>
                    <a:pt x="214" y="147"/>
                    <a:pt x="1" y="488"/>
                    <a:pt x="86" y="872"/>
                  </a:cubicBezTo>
                  <a:lnTo>
                    <a:pt x="2390" y="9106"/>
                  </a:lnTo>
                  <a:cubicBezTo>
                    <a:pt x="2475" y="9404"/>
                    <a:pt x="2773" y="9618"/>
                    <a:pt x="3072" y="9618"/>
                  </a:cubicBezTo>
                  <a:cubicBezTo>
                    <a:pt x="3115" y="9618"/>
                    <a:pt x="3157" y="9618"/>
                    <a:pt x="3243" y="9575"/>
                  </a:cubicBezTo>
                  <a:cubicBezTo>
                    <a:pt x="3584" y="9490"/>
                    <a:pt x="3797" y="9106"/>
                    <a:pt x="3712" y="8764"/>
                  </a:cubicBezTo>
                  <a:lnTo>
                    <a:pt x="1366" y="488"/>
                  </a:lnTo>
                  <a:cubicBezTo>
                    <a:pt x="1293" y="198"/>
                    <a:pt x="1004" y="0"/>
                    <a:pt x="7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3883575" y="1900350"/>
              <a:ext cx="85325" cy="242600"/>
            </a:xfrm>
            <a:custGeom>
              <a:rect b="b" l="l" r="r" t="t"/>
              <a:pathLst>
                <a:path extrusionOk="0" h="9704" w="3413">
                  <a:moveTo>
                    <a:pt x="721" y="1"/>
                  </a:moveTo>
                  <a:cubicBezTo>
                    <a:pt x="667" y="1"/>
                    <a:pt x="611" y="7"/>
                    <a:pt x="555" y="19"/>
                  </a:cubicBezTo>
                  <a:cubicBezTo>
                    <a:pt x="213" y="105"/>
                    <a:pt x="0" y="446"/>
                    <a:pt x="85" y="830"/>
                  </a:cubicBezTo>
                  <a:lnTo>
                    <a:pt x="2048" y="9191"/>
                  </a:lnTo>
                  <a:cubicBezTo>
                    <a:pt x="2090" y="9490"/>
                    <a:pt x="2389" y="9703"/>
                    <a:pt x="2688" y="9703"/>
                  </a:cubicBezTo>
                  <a:cubicBezTo>
                    <a:pt x="2730" y="9703"/>
                    <a:pt x="2773" y="9703"/>
                    <a:pt x="2816" y="9661"/>
                  </a:cubicBezTo>
                  <a:cubicBezTo>
                    <a:pt x="3200" y="9575"/>
                    <a:pt x="3413" y="9234"/>
                    <a:pt x="3328" y="8893"/>
                  </a:cubicBezTo>
                  <a:lnTo>
                    <a:pt x="1365" y="531"/>
                  </a:lnTo>
                  <a:cubicBezTo>
                    <a:pt x="1292" y="204"/>
                    <a:pt x="1034" y="1"/>
                    <a:pt x="7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3551875" y="1899350"/>
              <a:ext cx="75750" cy="244650"/>
            </a:xfrm>
            <a:custGeom>
              <a:rect b="b" l="l" r="r" t="t"/>
              <a:pathLst>
                <a:path extrusionOk="0" h="9786" w="3030">
                  <a:moveTo>
                    <a:pt x="732" y="0"/>
                  </a:moveTo>
                  <a:cubicBezTo>
                    <a:pt x="688" y="0"/>
                    <a:pt x="643" y="5"/>
                    <a:pt x="598" y="17"/>
                  </a:cubicBezTo>
                  <a:cubicBezTo>
                    <a:pt x="214" y="59"/>
                    <a:pt x="1" y="443"/>
                    <a:pt x="43" y="784"/>
                  </a:cubicBezTo>
                  <a:lnTo>
                    <a:pt x="1664" y="9231"/>
                  </a:lnTo>
                  <a:cubicBezTo>
                    <a:pt x="1707" y="9573"/>
                    <a:pt x="2006" y="9786"/>
                    <a:pt x="2304" y="9786"/>
                  </a:cubicBezTo>
                  <a:cubicBezTo>
                    <a:pt x="2347" y="9786"/>
                    <a:pt x="2390" y="9786"/>
                    <a:pt x="2432" y="9743"/>
                  </a:cubicBezTo>
                  <a:cubicBezTo>
                    <a:pt x="2816" y="9701"/>
                    <a:pt x="3030" y="9359"/>
                    <a:pt x="2987" y="8975"/>
                  </a:cubicBezTo>
                  <a:lnTo>
                    <a:pt x="1366" y="529"/>
                  </a:lnTo>
                  <a:cubicBezTo>
                    <a:pt x="1292" y="232"/>
                    <a:pt x="1024" y="0"/>
                    <a:pt x="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3220200" y="1898275"/>
              <a:ext cx="66150" cy="246800"/>
            </a:xfrm>
            <a:custGeom>
              <a:rect b="b" l="l" r="r" t="t"/>
              <a:pathLst>
                <a:path extrusionOk="0" h="9872" w="2646">
                  <a:moveTo>
                    <a:pt x="745" y="0"/>
                  </a:moveTo>
                  <a:cubicBezTo>
                    <a:pt x="697" y="0"/>
                    <a:pt x="647" y="6"/>
                    <a:pt x="597" y="17"/>
                  </a:cubicBezTo>
                  <a:cubicBezTo>
                    <a:pt x="256" y="60"/>
                    <a:pt x="0" y="401"/>
                    <a:pt x="43" y="742"/>
                  </a:cubicBezTo>
                  <a:lnTo>
                    <a:pt x="1280" y="9274"/>
                  </a:lnTo>
                  <a:cubicBezTo>
                    <a:pt x="1323" y="9616"/>
                    <a:pt x="1621" y="9872"/>
                    <a:pt x="1920" y="9872"/>
                  </a:cubicBezTo>
                  <a:lnTo>
                    <a:pt x="2048" y="9872"/>
                  </a:lnTo>
                  <a:cubicBezTo>
                    <a:pt x="2389" y="9786"/>
                    <a:pt x="2645" y="9445"/>
                    <a:pt x="2602" y="9104"/>
                  </a:cubicBezTo>
                  <a:lnTo>
                    <a:pt x="1365" y="572"/>
                  </a:lnTo>
                  <a:cubicBezTo>
                    <a:pt x="1328" y="238"/>
                    <a:pt x="1065" y="0"/>
                    <a:pt x="7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2888500" y="1897500"/>
              <a:ext cx="56550" cy="248650"/>
            </a:xfrm>
            <a:custGeom>
              <a:rect b="b" l="l" r="r" t="t"/>
              <a:pathLst>
                <a:path extrusionOk="0" h="9946" w="2262">
                  <a:moveTo>
                    <a:pt x="681" y="1"/>
                  </a:moveTo>
                  <a:cubicBezTo>
                    <a:pt x="654" y="1"/>
                    <a:pt x="626" y="2"/>
                    <a:pt x="598" y="5"/>
                  </a:cubicBezTo>
                  <a:cubicBezTo>
                    <a:pt x="257" y="5"/>
                    <a:pt x="1" y="347"/>
                    <a:pt x="1" y="730"/>
                  </a:cubicBezTo>
                  <a:lnTo>
                    <a:pt x="897" y="9348"/>
                  </a:lnTo>
                  <a:cubicBezTo>
                    <a:pt x="939" y="9689"/>
                    <a:pt x="1238" y="9945"/>
                    <a:pt x="1579" y="9945"/>
                  </a:cubicBezTo>
                  <a:lnTo>
                    <a:pt x="1622" y="9945"/>
                  </a:lnTo>
                  <a:cubicBezTo>
                    <a:pt x="2006" y="9903"/>
                    <a:pt x="2262" y="9561"/>
                    <a:pt x="2219" y="9177"/>
                  </a:cubicBezTo>
                  <a:lnTo>
                    <a:pt x="1366" y="603"/>
                  </a:lnTo>
                  <a:cubicBezTo>
                    <a:pt x="1326" y="247"/>
                    <a:pt x="1030" y="1"/>
                    <a:pt x="6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2556825" y="1896450"/>
              <a:ext cx="46950" cy="250750"/>
            </a:xfrm>
            <a:custGeom>
              <a:rect b="b" l="l" r="r" t="t"/>
              <a:pathLst>
                <a:path extrusionOk="0" h="10030" w="1878">
                  <a:moveTo>
                    <a:pt x="713" y="1"/>
                  </a:moveTo>
                  <a:cubicBezTo>
                    <a:pt x="689" y="1"/>
                    <a:pt x="665" y="2"/>
                    <a:pt x="640" y="5"/>
                  </a:cubicBezTo>
                  <a:cubicBezTo>
                    <a:pt x="256" y="5"/>
                    <a:pt x="0" y="346"/>
                    <a:pt x="0" y="687"/>
                  </a:cubicBezTo>
                  <a:lnTo>
                    <a:pt x="512" y="9390"/>
                  </a:lnTo>
                  <a:cubicBezTo>
                    <a:pt x="555" y="9731"/>
                    <a:pt x="853" y="10030"/>
                    <a:pt x="1195" y="10030"/>
                  </a:cubicBezTo>
                  <a:lnTo>
                    <a:pt x="1237" y="10030"/>
                  </a:lnTo>
                  <a:cubicBezTo>
                    <a:pt x="1621" y="9987"/>
                    <a:pt x="1877" y="9689"/>
                    <a:pt x="1877" y="9305"/>
                  </a:cubicBezTo>
                  <a:lnTo>
                    <a:pt x="1365" y="602"/>
                  </a:lnTo>
                  <a:cubicBezTo>
                    <a:pt x="1325" y="283"/>
                    <a:pt x="1061" y="1"/>
                    <a:pt x="7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2225125" y="1894425"/>
              <a:ext cx="37350" cy="253850"/>
            </a:xfrm>
            <a:custGeom>
              <a:rect b="b" l="l" r="r" t="t"/>
              <a:pathLst>
                <a:path extrusionOk="0" h="10154" w="1494">
                  <a:moveTo>
                    <a:pt x="641" y="0"/>
                  </a:moveTo>
                  <a:cubicBezTo>
                    <a:pt x="299" y="43"/>
                    <a:pt x="1" y="342"/>
                    <a:pt x="1" y="683"/>
                  </a:cubicBezTo>
                  <a:lnTo>
                    <a:pt x="129" y="9471"/>
                  </a:lnTo>
                  <a:cubicBezTo>
                    <a:pt x="171" y="9855"/>
                    <a:pt x="470" y="10154"/>
                    <a:pt x="811" y="10154"/>
                  </a:cubicBezTo>
                  <a:cubicBezTo>
                    <a:pt x="1195" y="10111"/>
                    <a:pt x="1494" y="9812"/>
                    <a:pt x="1494" y="9471"/>
                  </a:cubicBezTo>
                  <a:lnTo>
                    <a:pt x="1323" y="683"/>
                  </a:lnTo>
                  <a:cubicBezTo>
                    <a:pt x="1323" y="299"/>
                    <a:pt x="1025" y="0"/>
                    <a:pt x="6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1888125" y="1894325"/>
              <a:ext cx="38400" cy="255025"/>
            </a:xfrm>
            <a:custGeom>
              <a:rect b="b" l="l" r="r" t="t"/>
              <a:pathLst>
                <a:path extrusionOk="0" h="10201" w="1536">
                  <a:moveTo>
                    <a:pt x="823" y="0"/>
                  </a:moveTo>
                  <a:cubicBezTo>
                    <a:pt x="475" y="0"/>
                    <a:pt x="213" y="285"/>
                    <a:pt x="213" y="644"/>
                  </a:cubicBezTo>
                  <a:lnTo>
                    <a:pt x="0" y="9518"/>
                  </a:lnTo>
                  <a:cubicBezTo>
                    <a:pt x="0" y="9859"/>
                    <a:pt x="299" y="10200"/>
                    <a:pt x="640" y="10200"/>
                  </a:cubicBezTo>
                  <a:lnTo>
                    <a:pt x="683" y="10200"/>
                  </a:lnTo>
                  <a:cubicBezTo>
                    <a:pt x="1024" y="10200"/>
                    <a:pt x="1322" y="9902"/>
                    <a:pt x="1322" y="9518"/>
                  </a:cubicBezTo>
                  <a:lnTo>
                    <a:pt x="1536" y="687"/>
                  </a:lnTo>
                  <a:cubicBezTo>
                    <a:pt x="1536" y="303"/>
                    <a:pt x="1280" y="4"/>
                    <a:pt x="896" y="4"/>
                  </a:cubicBezTo>
                  <a:cubicBezTo>
                    <a:pt x="871" y="2"/>
                    <a:pt x="847" y="0"/>
                    <a:pt x="8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1546825" y="1893250"/>
              <a:ext cx="48025" cy="257150"/>
            </a:xfrm>
            <a:custGeom>
              <a:rect b="b" l="l" r="r" t="t"/>
              <a:pathLst>
                <a:path extrusionOk="0" h="10286" w="1921">
                  <a:moveTo>
                    <a:pt x="1207" y="1"/>
                  </a:moveTo>
                  <a:cubicBezTo>
                    <a:pt x="859" y="1"/>
                    <a:pt x="595" y="283"/>
                    <a:pt x="555" y="602"/>
                  </a:cubicBezTo>
                  <a:lnTo>
                    <a:pt x="1" y="9561"/>
                  </a:lnTo>
                  <a:cubicBezTo>
                    <a:pt x="1" y="9945"/>
                    <a:pt x="257" y="10243"/>
                    <a:pt x="641" y="10286"/>
                  </a:cubicBezTo>
                  <a:lnTo>
                    <a:pt x="683" y="10286"/>
                  </a:lnTo>
                  <a:cubicBezTo>
                    <a:pt x="1024" y="10286"/>
                    <a:pt x="1323" y="9987"/>
                    <a:pt x="1366" y="9646"/>
                  </a:cubicBezTo>
                  <a:lnTo>
                    <a:pt x="1920" y="687"/>
                  </a:lnTo>
                  <a:cubicBezTo>
                    <a:pt x="1920" y="346"/>
                    <a:pt x="1664" y="5"/>
                    <a:pt x="1280" y="5"/>
                  </a:cubicBezTo>
                  <a:cubicBezTo>
                    <a:pt x="1256" y="2"/>
                    <a:pt x="1231" y="1"/>
                    <a:pt x="12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6191500" y="2248575"/>
              <a:ext cx="179200" cy="207925"/>
            </a:xfrm>
            <a:custGeom>
              <a:rect b="b" l="l" r="r" t="t"/>
              <a:pathLst>
                <a:path extrusionOk="0" h="8317" w="7168">
                  <a:moveTo>
                    <a:pt x="770" y="0"/>
                  </a:moveTo>
                  <a:cubicBezTo>
                    <a:pt x="623" y="0"/>
                    <a:pt x="474" y="55"/>
                    <a:pt x="342" y="168"/>
                  </a:cubicBezTo>
                  <a:cubicBezTo>
                    <a:pt x="43" y="382"/>
                    <a:pt x="1" y="808"/>
                    <a:pt x="214" y="1107"/>
                  </a:cubicBezTo>
                  <a:lnTo>
                    <a:pt x="5888" y="8061"/>
                  </a:lnTo>
                  <a:cubicBezTo>
                    <a:pt x="6016" y="8231"/>
                    <a:pt x="6229" y="8317"/>
                    <a:pt x="6442" y="8317"/>
                  </a:cubicBezTo>
                  <a:cubicBezTo>
                    <a:pt x="6570" y="8317"/>
                    <a:pt x="6698" y="8274"/>
                    <a:pt x="6826" y="8146"/>
                  </a:cubicBezTo>
                  <a:cubicBezTo>
                    <a:pt x="7125" y="7933"/>
                    <a:pt x="7168" y="7506"/>
                    <a:pt x="6954" y="7207"/>
                  </a:cubicBezTo>
                  <a:lnTo>
                    <a:pt x="1281" y="254"/>
                  </a:lnTo>
                  <a:cubicBezTo>
                    <a:pt x="1138" y="87"/>
                    <a:pt x="955"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4"/>
            <p:cNvSpPr/>
            <p:nvPr/>
          </p:nvSpPr>
          <p:spPr>
            <a:xfrm>
              <a:off x="5859825" y="2247300"/>
              <a:ext cx="169600" cy="210275"/>
            </a:xfrm>
            <a:custGeom>
              <a:rect b="b" l="l" r="r" t="t"/>
              <a:pathLst>
                <a:path extrusionOk="0" h="8411" w="6784">
                  <a:moveTo>
                    <a:pt x="799" y="1"/>
                  </a:moveTo>
                  <a:cubicBezTo>
                    <a:pt x="655" y="1"/>
                    <a:pt x="509" y="45"/>
                    <a:pt x="384" y="134"/>
                  </a:cubicBezTo>
                  <a:cubicBezTo>
                    <a:pt x="86" y="347"/>
                    <a:pt x="0" y="774"/>
                    <a:pt x="214" y="1073"/>
                  </a:cubicBezTo>
                  <a:lnTo>
                    <a:pt x="5503" y="8154"/>
                  </a:lnTo>
                  <a:cubicBezTo>
                    <a:pt x="5631" y="8325"/>
                    <a:pt x="5845" y="8410"/>
                    <a:pt x="6015" y="8410"/>
                  </a:cubicBezTo>
                  <a:cubicBezTo>
                    <a:pt x="6186" y="8410"/>
                    <a:pt x="6314" y="8368"/>
                    <a:pt x="6442" y="8282"/>
                  </a:cubicBezTo>
                  <a:cubicBezTo>
                    <a:pt x="6741" y="8069"/>
                    <a:pt x="6783" y="7642"/>
                    <a:pt x="6570" y="7344"/>
                  </a:cubicBezTo>
                  <a:lnTo>
                    <a:pt x="1323" y="262"/>
                  </a:lnTo>
                  <a:cubicBezTo>
                    <a:pt x="1198" y="88"/>
                    <a:pt x="1001" y="1"/>
                    <a:pt x="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
            <p:cNvSpPr/>
            <p:nvPr/>
          </p:nvSpPr>
          <p:spPr>
            <a:xfrm>
              <a:off x="5528125" y="2245550"/>
              <a:ext cx="160000" cy="214150"/>
            </a:xfrm>
            <a:custGeom>
              <a:rect b="b" l="l" r="r" t="t"/>
              <a:pathLst>
                <a:path extrusionOk="0" h="8566" w="6400">
                  <a:moveTo>
                    <a:pt x="778" y="0"/>
                  </a:moveTo>
                  <a:cubicBezTo>
                    <a:pt x="649" y="0"/>
                    <a:pt x="514" y="38"/>
                    <a:pt x="385" y="119"/>
                  </a:cubicBezTo>
                  <a:cubicBezTo>
                    <a:pt x="86" y="289"/>
                    <a:pt x="1" y="716"/>
                    <a:pt x="214" y="1015"/>
                  </a:cubicBezTo>
                  <a:lnTo>
                    <a:pt x="5077" y="8267"/>
                  </a:lnTo>
                  <a:cubicBezTo>
                    <a:pt x="5205" y="8480"/>
                    <a:pt x="5419" y="8566"/>
                    <a:pt x="5632" y="8566"/>
                  </a:cubicBezTo>
                  <a:cubicBezTo>
                    <a:pt x="5760" y="8566"/>
                    <a:pt x="5888" y="8523"/>
                    <a:pt x="6016" y="8438"/>
                  </a:cubicBezTo>
                  <a:cubicBezTo>
                    <a:pt x="6315" y="8224"/>
                    <a:pt x="6400" y="7840"/>
                    <a:pt x="6187" y="7499"/>
                  </a:cubicBezTo>
                  <a:lnTo>
                    <a:pt x="1323" y="289"/>
                  </a:lnTo>
                  <a:cubicBezTo>
                    <a:pt x="1191" y="103"/>
                    <a:pt x="992" y="0"/>
                    <a:pt x="7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5197525" y="2243175"/>
              <a:ext cx="149325" cy="218650"/>
            </a:xfrm>
            <a:custGeom>
              <a:rect b="b" l="l" r="r" t="t"/>
              <a:pathLst>
                <a:path extrusionOk="0" h="8746" w="5973">
                  <a:moveTo>
                    <a:pt x="741" y="0"/>
                  </a:moveTo>
                  <a:cubicBezTo>
                    <a:pt x="621" y="0"/>
                    <a:pt x="498" y="29"/>
                    <a:pt x="384" y="86"/>
                  </a:cubicBezTo>
                  <a:cubicBezTo>
                    <a:pt x="85" y="299"/>
                    <a:pt x="0" y="726"/>
                    <a:pt x="171" y="1024"/>
                  </a:cubicBezTo>
                  <a:lnTo>
                    <a:pt x="4607" y="8405"/>
                  </a:lnTo>
                  <a:cubicBezTo>
                    <a:pt x="4735" y="8618"/>
                    <a:pt x="4991" y="8746"/>
                    <a:pt x="5205" y="8746"/>
                  </a:cubicBezTo>
                  <a:cubicBezTo>
                    <a:pt x="5333" y="8746"/>
                    <a:pt x="5461" y="8703"/>
                    <a:pt x="5546" y="8618"/>
                  </a:cubicBezTo>
                  <a:cubicBezTo>
                    <a:pt x="5887" y="8447"/>
                    <a:pt x="5973" y="8021"/>
                    <a:pt x="5759" y="7722"/>
                  </a:cubicBezTo>
                  <a:lnTo>
                    <a:pt x="1322" y="342"/>
                  </a:lnTo>
                  <a:cubicBezTo>
                    <a:pt x="1209" y="114"/>
                    <a:pt x="981" y="0"/>
                    <a:pt x="7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p:nvPr/>
          </p:nvSpPr>
          <p:spPr>
            <a:xfrm>
              <a:off x="4865825" y="2241625"/>
              <a:ext cx="138675" cy="221275"/>
            </a:xfrm>
            <a:custGeom>
              <a:rect b="b" l="l" r="r" t="t"/>
              <a:pathLst>
                <a:path extrusionOk="0" h="8851" w="5547">
                  <a:moveTo>
                    <a:pt x="784" y="1"/>
                  </a:moveTo>
                  <a:cubicBezTo>
                    <a:pt x="664" y="1"/>
                    <a:pt x="541" y="34"/>
                    <a:pt x="427" y="105"/>
                  </a:cubicBezTo>
                  <a:cubicBezTo>
                    <a:pt x="129" y="276"/>
                    <a:pt x="1" y="660"/>
                    <a:pt x="171" y="1001"/>
                  </a:cubicBezTo>
                  <a:lnTo>
                    <a:pt x="4224" y="8509"/>
                  </a:lnTo>
                  <a:cubicBezTo>
                    <a:pt x="4352" y="8723"/>
                    <a:pt x="4565" y="8850"/>
                    <a:pt x="4821" y="8850"/>
                  </a:cubicBezTo>
                  <a:cubicBezTo>
                    <a:pt x="4907" y="8850"/>
                    <a:pt x="5035" y="8850"/>
                    <a:pt x="5120" y="8808"/>
                  </a:cubicBezTo>
                  <a:cubicBezTo>
                    <a:pt x="5461" y="8595"/>
                    <a:pt x="5546" y="8211"/>
                    <a:pt x="5376" y="7869"/>
                  </a:cubicBezTo>
                  <a:lnTo>
                    <a:pt x="1366" y="361"/>
                  </a:lnTo>
                  <a:cubicBezTo>
                    <a:pt x="1252" y="133"/>
                    <a:pt x="1024" y="1"/>
                    <a:pt x="7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4"/>
            <p:cNvSpPr/>
            <p:nvPr/>
          </p:nvSpPr>
          <p:spPr>
            <a:xfrm>
              <a:off x="4534150" y="2239375"/>
              <a:ext cx="130125" cy="225650"/>
            </a:xfrm>
            <a:custGeom>
              <a:rect b="b" l="l" r="r" t="t"/>
              <a:pathLst>
                <a:path extrusionOk="0" h="9026" w="5205">
                  <a:moveTo>
                    <a:pt x="755" y="0"/>
                  </a:moveTo>
                  <a:cubicBezTo>
                    <a:pt x="658" y="0"/>
                    <a:pt x="561" y="21"/>
                    <a:pt x="469" y="67"/>
                  </a:cubicBezTo>
                  <a:cubicBezTo>
                    <a:pt x="171" y="238"/>
                    <a:pt x="0" y="622"/>
                    <a:pt x="171" y="963"/>
                  </a:cubicBezTo>
                  <a:lnTo>
                    <a:pt x="3797" y="8642"/>
                  </a:lnTo>
                  <a:cubicBezTo>
                    <a:pt x="3925" y="8898"/>
                    <a:pt x="4181" y="9026"/>
                    <a:pt x="4437" y="9026"/>
                  </a:cubicBezTo>
                  <a:cubicBezTo>
                    <a:pt x="4522" y="9026"/>
                    <a:pt x="4607" y="9026"/>
                    <a:pt x="4693" y="8983"/>
                  </a:cubicBezTo>
                  <a:cubicBezTo>
                    <a:pt x="5034" y="8813"/>
                    <a:pt x="5205" y="8386"/>
                    <a:pt x="5034" y="8045"/>
                  </a:cubicBezTo>
                  <a:lnTo>
                    <a:pt x="1365" y="408"/>
                  </a:lnTo>
                  <a:cubicBezTo>
                    <a:pt x="1272" y="158"/>
                    <a:pt x="1018" y="0"/>
                    <a:pt x="7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4203525" y="2237850"/>
              <a:ext cx="118400" cy="229325"/>
            </a:xfrm>
            <a:custGeom>
              <a:rect b="b" l="l" r="r" t="t"/>
              <a:pathLst>
                <a:path extrusionOk="0" h="9173" w="4736">
                  <a:moveTo>
                    <a:pt x="709" y="0"/>
                  </a:moveTo>
                  <a:cubicBezTo>
                    <a:pt x="628" y="0"/>
                    <a:pt x="546" y="14"/>
                    <a:pt x="470" y="43"/>
                  </a:cubicBezTo>
                  <a:cubicBezTo>
                    <a:pt x="128" y="213"/>
                    <a:pt x="0" y="597"/>
                    <a:pt x="128" y="939"/>
                  </a:cubicBezTo>
                  <a:lnTo>
                    <a:pt x="3370" y="8746"/>
                  </a:lnTo>
                  <a:cubicBezTo>
                    <a:pt x="3456" y="9001"/>
                    <a:pt x="3712" y="9172"/>
                    <a:pt x="3968" y="9172"/>
                  </a:cubicBezTo>
                  <a:cubicBezTo>
                    <a:pt x="4053" y="9172"/>
                    <a:pt x="4138" y="9129"/>
                    <a:pt x="4224" y="9129"/>
                  </a:cubicBezTo>
                  <a:cubicBezTo>
                    <a:pt x="4565" y="8959"/>
                    <a:pt x="4736" y="8575"/>
                    <a:pt x="4608" y="8234"/>
                  </a:cubicBezTo>
                  <a:lnTo>
                    <a:pt x="1365" y="427"/>
                  </a:lnTo>
                  <a:cubicBezTo>
                    <a:pt x="1266" y="162"/>
                    <a:pt x="988" y="0"/>
                    <a:pt x="7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3871825" y="2235825"/>
              <a:ext cx="108825" cy="232400"/>
            </a:xfrm>
            <a:custGeom>
              <a:rect b="b" l="l" r="r" t="t"/>
              <a:pathLst>
                <a:path extrusionOk="0" h="9296" w="4353">
                  <a:moveTo>
                    <a:pt x="741" y="1"/>
                  </a:moveTo>
                  <a:cubicBezTo>
                    <a:pt x="666" y="1"/>
                    <a:pt x="590" y="13"/>
                    <a:pt x="513" y="38"/>
                  </a:cubicBezTo>
                  <a:cubicBezTo>
                    <a:pt x="171" y="166"/>
                    <a:pt x="1" y="550"/>
                    <a:pt x="129" y="892"/>
                  </a:cubicBezTo>
                  <a:lnTo>
                    <a:pt x="2944" y="8869"/>
                  </a:lnTo>
                  <a:cubicBezTo>
                    <a:pt x="3072" y="9125"/>
                    <a:pt x="3328" y="9296"/>
                    <a:pt x="3584" y="9296"/>
                  </a:cubicBezTo>
                  <a:cubicBezTo>
                    <a:pt x="3670" y="9296"/>
                    <a:pt x="3755" y="9296"/>
                    <a:pt x="3798" y="9253"/>
                  </a:cubicBezTo>
                  <a:cubicBezTo>
                    <a:pt x="4182" y="9125"/>
                    <a:pt x="4352" y="8741"/>
                    <a:pt x="4224" y="8400"/>
                  </a:cubicBezTo>
                  <a:lnTo>
                    <a:pt x="1409" y="465"/>
                  </a:lnTo>
                  <a:cubicBezTo>
                    <a:pt x="1306" y="192"/>
                    <a:pt x="1040" y="1"/>
                    <a:pt x="7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3540150" y="2234175"/>
              <a:ext cx="98150" cy="236200"/>
            </a:xfrm>
            <a:custGeom>
              <a:rect b="b" l="l" r="r" t="t"/>
              <a:pathLst>
                <a:path extrusionOk="0" h="9448" w="3926">
                  <a:moveTo>
                    <a:pt x="726" y="0"/>
                  </a:moveTo>
                  <a:cubicBezTo>
                    <a:pt x="670" y="0"/>
                    <a:pt x="612" y="6"/>
                    <a:pt x="555" y="19"/>
                  </a:cubicBezTo>
                  <a:cubicBezTo>
                    <a:pt x="214" y="147"/>
                    <a:pt x="0" y="531"/>
                    <a:pt x="128" y="872"/>
                  </a:cubicBezTo>
                  <a:lnTo>
                    <a:pt x="2560" y="8978"/>
                  </a:lnTo>
                  <a:cubicBezTo>
                    <a:pt x="2645" y="9276"/>
                    <a:pt x="2901" y="9447"/>
                    <a:pt x="3200" y="9447"/>
                  </a:cubicBezTo>
                  <a:cubicBezTo>
                    <a:pt x="3243" y="9447"/>
                    <a:pt x="3328" y="9447"/>
                    <a:pt x="3371" y="9404"/>
                  </a:cubicBezTo>
                  <a:cubicBezTo>
                    <a:pt x="3755" y="9319"/>
                    <a:pt x="3925" y="8935"/>
                    <a:pt x="3840" y="8594"/>
                  </a:cubicBezTo>
                  <a:lnTo>
                    <a:pt x="1408" y="488"/>
                  </a:lnTo>
                  <a:cubicBezTo>
                    <a:pt x="1336" y="198"/>
                    <a:pt x="1047" y="0"/>
                    <a:pt x="7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3209525" y="2232100"/>
              <a:ext cx="87475" cy="240400"/>
            </a:xfrm>
            <a:custGeom>
              <a:rect b="b" l="l" r="r" t="t"/>
              <a:pathLst>
                <a:path extrusionOk="0" h="9616" w="3499">
                  <a:moveTo>
                    <a:pt x="704" y="0"/>
                  </a:moveTo>
                  <a:cubicBezTo>
                    <a:pt x="655" y="0"/>
                    <a:pt x="606" y="6"/>
                    <a:pt x="555" y="17"/>
                  </a:cubicBezTo>
                  <a:cubicBezTo>
                    <a:pt x="214" y="102"/>
                    <a:pt x="1" y="486"/>
                    <a:pt x="86" y="870"/>
                  </a:cubicBezTo>
                  <a:lnTo>
                    <a:pt x="2091" y="9104"/>
                  </a:lnTo>
                  <a:cubicBezTo>
                    <a:pt x="2176" y="9402"/>
                    <a:pt x="2432" y="9615"/>
                    <a:pt x="2774" y="9615"/>
                  </a:cubicBezTo>
                  <a:cubicBezTo>
                    <a:pt x="2816" y="9615"/>
                    <a:pt x="2859" y="9615"/>
                    <a:pt x="2901" y="9573"/>
                  </a:cubicBezTo>
                  <a:cubicBezTo>
                    <a:pt x="3285" y="9487"/>
                    <a:pt x="3499" y="9146"/>
                    <a:pt x="3413" y="8762"/>
                  </a:cubicBezTo>
                  <a:lnTo>
                    <a:pt x="1366" y="529"/>
                  </a:lnTo>
                  <a:cubicBezTo>
                    <a:pt x="1292" y="232"/>
                    <a:pt x="1024" y="0"/>
                    <a:pt x="7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2877850" y="2231025"/>
              <a:ext cx="77875" cy="243600"/>
            </a:xfrm>
            <a:custGeom>
              <a:rect b="b" l="l" r="r" t="t"/>
              <a:pathLst>
                <a:path extrusionOk="0" h="9744" w="3115">
                  <a:moveTo>
                    <a:pt x="774" y="1"/>
                  </a:moveTo>
                  <a:cubicBezTo>
                    <a:pt x="730" y="1"/>
                    <a:pt x="685" y="6"/>
                    <a:pt x="640" y="17"/>
                  </a:cubicBezTo>
                  <a:cubicBezTo>
                    <a:pt x="256" y="60"/>
                    <a:pt x="0" y="444"/>
                    <a:pt x="85" y="785"/>
                  </a:cubicBezTo>
                  <a:lnTo>
                    <a:pt x="1707" y="9189"/>
                  </a:lnTo>
                  <a:cubicBezTo>
                    <a:pt x="1749" y="9488"/>
                    <a:pt x="2048" y="9744"/>
                    <a:pt x="2346" y="9744"/>
                  </a:cubicBezTo>
                  <a:cubicBezTo>
                    <a:pt x="2389" y="9744"/>
                    <a:pt x="2432" y="9744"/>
                    <a:pt x="2474" y="9701"/>
                  </a:cubicBezTo>
                  <a:cubicBezTo>
                    <a:pt x="2858" y="9658"/>
                    <a:pt x="3114" y="9274"/>
                    <a:pt x="3029" y="8933"/>
                  </a:cubicBezTo>
                  <a:lnTo>
                    <a:pt x="1408" y="529"/>
                  </a:lnTo>
                  <a:cubicBezTo>
                    <a:pt x="1334" y="233"/>
                    <a:pt x="1067"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2547225" y="2229200"/>
              <a:ext cx="66150" cy="246500"/>
            </a:xfrm>
            <a:custGeom>
              <a:rect b="b" l="l" r="r" t="t"/>
              <a:pathLst>
                <a:path extrusionOk="0" h="9860" w="2646">
                  <a:moveTo>
                    <a:pt x="715" y="0"/>
                  </a:moveTo>
                  <a:cubicBezTo>
                    <a:pt x="690" y="0"/>
                    <a:pt x="665" y="2"/>
                    <a:pt x="640" y="5"/>
                  </a:cubicBezTo>
                  <a:cubicBezTo>
                    <a:pt x="256" y="47"/>
                    <a:pt x="0" y="389"/>
                    <a:pt x="43" y="773"/>
                  </a:cubicBezTo>
                  <a:lnTo>
                    <a:pt x="1280" y="9305"/>
                  </a:lnTo>
                  <a:cubicBezTo>
                    <a:pt x="1323" y="9646"/>
                    <a:pt x="1579" y="9859"/>
                    <a:pt x="1920" y="9859"/>
                  </a:cubicBezTo>
                  <a:lnTo>
                    <a:pt x="2005" y="9859"/>
                  </a:lnTo>
                  <a:cubicBezTo>
                    <a:pt x="2389" y="9817"/>
                    <a:pt x="2645" y="9475"/>
                    <a:pt x="2603" y="9092"/>
                  </a:cubicBezTo>
                  <a:lnTo>
                    <a:pt x="1365" y="559"/>
                  </a:lnTo>
                  <a:cubicBezTo>
                    <a:pt x="1326" y="243"/>
                    <a:pt x="1030" y="0"/>
                    <a:pt x="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2216600" y="2227075"/>
              <a:ext cx="54425" cy="250750"/>
            </a:xfrm>
            <a:custGeom>
              <a:rect b="b" l="l" r="r" t="t"/>
              <a:pathLst>
                <a:path extrusionOk="0" h="10030" w="2177">
                  <a:moveTo>
                    <a:pt x="671" y="0"/>
                  </a:moveTo>
                  <a:cubicBezTo>
                    <a:pt x="647" y="0"/>
                    <a:pt x="622" y="2"/>
                    <a:pt x="598" y="4"/>
                  </a:cubicBezTo>
                  <a:cubicBezTo>
                    <a:pt x="256" y="47"/>
                    <a:pt x="0" y="388"/>
                    <a:pt x="0" y="730"/>
                  </a:cubicBezTo>
                  <a:lnTo>
                    <a:pt x="811" y="9432"/>
                  </a:lnTo>
                  <a:cubicBezTo>
                    <a:pt x="854" y="9774"/>
                    <a:pt x="1152" y="10030"/>
                    <a:pt x="1494" y="10030"/>
                  </a:cubicBezTo>
                  <a:lnTo>
                    <a:pt x="1536" y="10030"/>
                  </a:lnTo>
                  <a:cubicBezTo>
                    <a:pt x="1920" y="9987"/>
                    <a:pt x="2176" y="9646"/>
                    <a:pt x="2134" y="9305"/>
                  </a:cubicBezTo>
                  <a:lnTo>
                    <a:pt x="1366" y="602"/>
                  </a:lnTo>
                  <a:cubicBezTo>
                    <a:pt x="1326" y="282"/>
                    <a:pt x="1024" y="0"/>
                    <a:pt x="6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1884925" y="2225050"/>
              <a:ext cx="44800" cy="254925"/>
            </a:xfrm>
            <a:custGeom>
              <a:rect b="b" l="l" r="r" t="t"/>
              <a:pathLst>
                <a:path extrusionOk="0" h="10197" w="1792">
                  <a:moveTo>
                    <a:pt x="640" y="0"/>
                  </a:moveTo>
                  <a:cubicBezTo>
                    <a:pt x="299" y="43"/>
                    <a:pt x="0" y="341"/>
                    <a:pt x="0" y="725"/>
                  </a:cubicBezTo>
                  <a:lnTo>
                    <a:pt x="427" y="9556"/>
                  </a:lnTo>
                  <a:cubicBezTo>
                    <a:pt x="427" y="9897"/>
                    <a:pt x="725" y="10196"/>
                    <a:pt x="1109" y="10196"/>
                  </a:cubicBezTo>
                  <a:cubicBezTo>
                    <a:pt x="1493" y="10153"/>
                    <a:pt x="1792" y="9855"/>
                    <a:pt x="1749" y="9471"/>
                  </a:cubicBezTo>
                  <a:lnTo>
                    <a:pt x="1365" y="640"/>
                  </a:lnTo>
                  <a:cubicBezTo>
                    <a:pt x="1323" y="299"/>
                    <a:pt x="1024" y="0"/>
                    <a:pt x="6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1554300" y="2223975"/>
              <a:ext cx="33075" cy="257050"/>
            </a:xfrm>
            <a:custGeom>
              <a:rect b="b" l="l" r="r" t="t"/>
              <a:pathLst>
                <a:path extrusionOk="0" h="10282" w="1323">
                  <a:moveTo>
                    <a:pt x="683" y="0"/>
                  </a:moveTo>
                  <a:cubicBezTo>
                    <a:pt x="299" y="0"/>
                    <a:pt x="0" y="299"/>
                    <a:pt x="0" y="640"/>
                  </a:cubicBezTo>
                  <a:lnTo>
                    <a:pt x="0" y="9642"/>
                  </a:lnTo>
                  <a:cubicBezTo>
                    <a:pt x="0" y="9983"/>
                    <a:pt x="299" y="10282"/>
                    <a:pt x="683" y="10282"/>
                  </a:cubicBezTo>
                  <a:cubicBezTo>
                    <a:pt x="1024" y="10282"/>
                    <a:pt x="1323" y="9983"/>
                    <a:pt x="1323" y="9642"/>
                  </a:cubicBezTo>
                  <a:lnTo>
                    <a:pt x="1323" y="640"/>
                  </a:lnTo>
                  <a:cubicBezTo>
                    <a:pt x="1323" y="299"/>
                    <a:pt x="1024"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6184050" y="2587125"/>
              <a:ext cx="195175" cy="192525"/>
            </a:xfrm>
            <a:custGeom>
              <a:rect b="b" l="l" r="r" t="t"/>
              <a:pathLst>
                <a:path extrusionOk="0" h="7701" w="7807">
                  <a:moveTo>
                    <a:pt x="725" y="0"/>
                  </a:moveTo>
                  <a:cubicBezTo>
                    <a:pt x="555" y="0"/>
                    <a:pt x="384" y="64"/>
                    <a:pt x="256" y="192"/>
                  </a:cubicBezTo>
                  <a:cubicBezTo>
                    <a:pt x="0" y="448"/>
                    <a:pt x="0" y="875"/>
                    <a:pt x="256" y="1174"/>
                  </a:cubicBezTo>
                  <a:lnTo>
                    <a:pt x="6570" y="7487"/>
                  </a:lnTo>
                  <a:cubicBezTo>
                    <a:pt x="6698" y="7615"/>
                    <a:pt x="6868" y="7701"/>
                    <a:pt x="7039" y="7701"/>
                  </a:cubicBezTo>
                  <a:cubicBezTo>
                    <a:pt x="7210" y="7701"/>
                    <a:pt x="7380" y="7615"/>
                    <a:pt x="7508" y="7487"/>
                  </a:cubicBezTo>
                  <a:cubicBezTo>
                    <a:pt x="7807" y="7231"/>
                    <a:pt x="7807" y="6805"/>
                    <a:pt x="7508" y="6549"/>
                  </a:cubicBezTo>
                  <a:lnTo>
                    <a:pt x="1195" y="192"/>
                  </a:lnTo>
                  <a:cubicBezTo>
                    <a:pt x="1067" y="64"/>
                    <a:pt x="896"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5853425" y="2584950"/>
              <a:ext cx="183450" cy="196850"/>
            </a:xfrm>
            <a:custGeom>
              <a:rect b="b" l="l" r="r" t="t"/>
              <a:pathLst>
                <a:path extrusionOk="0" h="7874" w="7338">
                  <a:moveTo>
                    <a:pt x="725" y="1"/>
                  </a:moveTo>
                  <a:cubicBezTo>
                    <a:pt x="569" y="1"/>
                    <a:pt x="416" y="54"/>
                    <a:pt x="299" y="151"/>
                  </a:cubicBezTo>
                  <a:cubicBezTo>
                    <a:pt x="0" y="407"/>
                    <a:pt x="0" y="834"/>
                    <a:pt x="214" y="1133"/>
                  </a:cubicBezTo>
                  <a:lnTo>
                    <a:pt x="6101" y="7660"/>
                  </a:lnTo>
                  <a:cubicBezTo>
                    <a:pt x="6229" y="7788"/>
                    <a:pt x="6399" y="7873"/>
                    <a:pt x="6570" y="7873"/>
                  </a:cubicBezTo>
                  <a:cubicBezTo>
                    <a:pt x="6741" y="7873"/>
                    <a:pt x="6911" y="7830"/>
                    <a:pt x="7039" y="7702"/>
                  </a:cubicBezTo>
                  <a:cubicBezTo>
                    <a:pt x="7295" y="7446"/>
                    <a:pt x="7338" y="7020"/>
                    <a:pt x="7082" y="6764"/>
                  </a:cubicBezTo>
                  <a:lnTo>
                    <a:pt x="1237" y="237"/>
                  </a:lnTo>
                  <a:cubicBezTo>
                    <a:pt x="1099" y="75"/>
                    <a:pt x="910" y="1"/>
                    <a:pt x="7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4"/>
            <p:cNvSpPr/>
            <p:nvPr/>
          </p:nvSpPr>
          <p:spPr>
            <a:xfrm>
              <a:off x="5522800" y="2582400"/>
              <a:ext cx="171725" cy="201525"/>
            </a:xfrm>
            <a:custGeom>
              <a:rect b="b" l="l" r="r" t="t"/>
              <a:pathLst>
                <a:path extrusionOk="0" h="8061" w="6869">
                  <a:moveTo>
                    <a:pt x="752" y="0"/>
                  </a:moveTo>
                  <a:cubicBezTo>
                    <a:pt x="602" y="0"/>
                    <a:pt x="455" y="55"/>
                    <a:pt x="342" y="168"/>
                  </a:cubicBezTo>
                  <a:cubicBezTo>
                    <a:pt x="43" y="381"/>
                    <a:pt x="1" y="808"/>
                    <a:pt x="214" y="1107"/>
                  </a:cubicBezTo>
                  <a:lnTo>
                    <a:pt x="5589" y="7804"/>
                  </a:lnTo>
                  <a:cubicBezTo>
                    <a:pt x="5717" y="7975"/>
                    <a:pt x="5930" y="8060"/>
                    <a:pt x="6101" y="8060"/>
                  </a:cubicBezTo>
                  <a:cubicBezTo>
                    <a:pt x="6272" y="8060"/>
                    <a:pt x="6400" y="8018"/>
                    <a:pt x="6528" y="7932"/>
                  </a:cubicBezTo>
                  <a:cubicBezTo>
                    <a:pt x="6826" y="7676"/>
                    <a:pt x="6869" y="7250"/>
                    <a:pt x="6656" y="6994"/>
                  </a:cubicBezTo>
                  <a:lnTo>
                    <a:pt x="1280" y="253"/>
                  </a:lnTo>
                  <a:cubicBezTo>
                    <a:pt x="1138" y="87"/>
                    <a:pt x="942" y="0"/>
                    <a:pt x="7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4"/>
            <p:cNvSpPr/>
            <p:nvPr/>
          </p:nvSpPr>
          <p:spPr>
            <a:xfrm>
              <a:off x="5192175" y="2580425"/>
              <a:ext cx="160000" cy="205625"/>
            </a:xfrm>
            <a:custGeom>
              <a:rect b="b" l="l" r="r" t="t"/>
              <a:pathLst>
                <a:path extrusionOk="0" h="8225" w="6400">
                  <a:moveTo>
                    <a:pt x="717" y="1"/>
                  </a:moveTo>
                  <a:cubicBezTo>
                    <a:pt x="586" y="1"/>
                    <a:pt x="455" y="39"/>
                    <a:pt x="342" y="119"/>
                  </a:cubicBezTo>
                  <a:cubicBezTo>
                    <a:pt x="43" y="332"/>
                    <a:pt x="1" y="759"/>
                    <a:pt x="214" y="1058"/>
                  </a:cubicBezTo>
                  <a:lnTo>
                    <a:pt x="5077" y="7969"/>
                  </a:lnTo>
                  <a:cubicBezTo>
                    <a:pt x="5205" y="8139"/>
                    <a:pt x="5419" y="8225"/>
                    <a:pt x="5632" y="8225"/>
                  </a:cubicBezTo>
                  <a:cubicBezTo>
                    <a:pt x="5760" y="8225"/>
                    <a:pt x="5888" y="8182"/>
                    <a:pt x="6016" y="8097"/>
                  </a:cubicBezTo>
                  <a:cubicBezTo>
                    <a:pt x="6314" y="7883"/>
                    <a:pt x="6400" y="7499"/>
                    <a:pt x="6187" y="7201"/>
                  </a:cubicBezTo>
                  <a:lnTo>
                    <a:pt x="1281" y="290"/>
                  </a:lnTo>
                  <a:cubicBezTo>
                    <a:pt x="1148" y="104"/>
                    <a:pt x="932" y="1"/>
                    <a:pt x="7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a:off x="4861550" y="2578025"/>
              <a:ext cx="148275" cy="211225"/>
            </a:xfrm>
            <a:custGeom>
              <a:rect b="b" l="l" r="r" t="t"/>
              <a:pathLst>
                <a:path extrusionOk="0" h="8449" w="5931">
                  <a:moveTo>
                    <a:pt x="724" y="0"/>
                  </a:moveTo>
                  <a:cubicBezTo>
                    <a:pt x="605" y="0"/>
                    <a:pt x="487" y="29"/>
                    <a:pt x="385" y="87"/>
                  </a:cubicBezTo>
                  <a:cubicBezTo>
                    <a:pt x="86" y="300"/>
                    <a:pt x="1" y="727"/>
                    <a:pt x="172" y="1026"/>
                  </a:cubicBezTo>
                  <a:lnTo>
                    <a:pt x="4608" y="8107"/>
                  </a:lnTo>
                  <a:cubicBezTo>
                    <a:pt x="4736" y="8321"/>
                    <a:pt x="4950" y="8449"/>
                    <a:pt x="5163" y="8449"/>
                  </a:cubicBezTo>
                  <a:cubicBezTo>
                    <a:pt x="5291" y="8449"/>
                    <a:pt x="5419" y="8406"/>
                    <a:pt x="5504" y="8321"/>
                  </a:cubicBezTo>
                  <a:cubicBezTo>
                    <a:pt x="5845" y="8150"/>
                    <a:pt x="5931" y="7723"/>
                    <a:pt x="5717" y="7425"/>
                  </a:cubicBezTo>
                  <a:lnTo>
                    <a:pt x="1323" y="300"/>
                  </a:lnTo>
                  <a:cubicBezTo>
                    <a:pt x="1183" y="104"/>
                    <a:pt x="951" y="0"/>
                    <a:pt x="7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4"/>
            <p:cNvSpPr/>
            <p:nvPr/>
          </p:nvSpPr>
          <p:spPr>
            <a:xfrm>
              <a:off x="4530950" y="2575925"/>
              <a:ext cx="136525" cy="215475"/>
            </a:xfrm>
            <a:custGeom>
              <a:rect b="b" l="l" r="r" t="t"/>
              <a:pathLst>
                <a:path extrusionOk="0" h="8619" w="5461">
                  <a:moveTo>
                    <a:pt x="774" y="1"/>
                  </a:moveTo>
                  <a:cubicBezTo>
                    <a:pt x="659" y="1"/>
                    <a:pt x="540" y="29"/>
                    <a:pt x="427" y="86"/>
                  </a:cubicBezTo>
                  <a:cubicBezTo>
                    <a:pt x="128" y="257"/>
                    <a:pt x="0" y="640"/>
                    <a:pt x="171" y="982"/>
                  </a:cubicBezTo>
                  <a:lnTo>
                    <a:pt x="4096" y="8234"/>
                  </a:lnTo>
                  <a:cubicBezTo>
                    <a:pt x="4224" y="8490"/>
                    <a:pt x="4437" y="8618"/>
                    <a:pt x="4693" y="8618"/>
                  </a:cubicBezTo>
                  <a:cubicBezTo>
                    <a:pt x="4778" y="8618"/>
                    <a:pt x="4906" y="8575"/>
                    <a:pt x="4991" y="8533"/>
                  </a:cubicBezTo>
                  <a:cubicBezTo>
                    <a:pt x="5333" y="8362"/>
                    <a:pt x="5461" y="7935"/>
                    <a:pt x="5290" y="7637"/>
                  </a:cubicBezTo>
                  <a:lnTo>
                    <a:pt x="1365" y="342"/>
                  </a:lnTo>
                  <a:cubicBezTo>
                    <a:pt x="1223" y="114"/>
                    <a:pt x="1005"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4"/>
            <p:cNvSpPr/>
            <p:nvPr/>
          </p:nvSpPr>
          <p:spPr>
            <a:xfrm>
              <a:off x="4200325" y="2573175"/>
              <a:ext cx="124800" cy="220350"/>
            </a:xfrm>
            <a:custGeom>
              <a:rect b="b" l="l" r="r" t="t"/>
              <a:pathLst>
                <a:path extrusionOk="0" h="8814" w="4992">
                  <a:moveTo>
                    <a:pt x="748" y="1"/>
                  </a:moveTo>
                  <a:cubicBezTo>
                    <a:pt x="656" y="1"/>
                    <a:pt x="561" y="22"/>
                    <a:pt x="470" y="68"/>
                  </a:cubicBezTo>
                  <a:cubicBezTo>
                    <a:pt x="128" y="239"/>
                    <a:pt x="0" y="622"/>
                    <a:pt x="171" y="964"/>
                  </a:cubicBezTo>
                  <a:lnTo>
                    <a:pt x="3626" y="8429"/>
                  </a:lnTo>
                  <a:cubicBezTo>
                    <a:pt x="3712" y="8643"/>
                    <a:pt x="3968" y="8813"/>
                    <a:pt x="4224" y="8813"/>
                  </a:cubicBezTo>
                  <a:cubicBezTo>
                    <a:pt x="4309" y="8813"/>
                    <a:pt x="4394" y="8771"/>
                    <a:pt x="4480" y="8728"/>
                  </a:cubicBezTo>
                  <a:cubicBezTo>
                    <a:pt x="4821" y="8600"/>
                    <a:pt x="4992" y="8173"/>
                    <a:pt x="4821" y="7875"/>
                  </a:cubicBezTo>
                  <a:lnTo>
                    <a:pt x="1365" y="409"/>
                  </a:lnTo>
                  <a:cubicBezTo>
                    <a:pt x="1241" y="159"/>
                    <a:pt x="1001" y="1"/>
                    <a:pt x="7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4"/>
            <p:cNvSpPr/>
            <p:nvPr/>
          </p:nvSpPr>
          <p:spPr>
            <a:xfrm>
              <a:off x="3869700" y="2570600"/>
              <a:ext cx="113075" cy="225050"/>
            </a:xfrm>
            <a:custGeom>
              <a:rect b="b" l="l" r="r" t="t"/>
              <a:pathLst>
                <a:path extrusionOk="0" h="9002" w="4523">
                  <a:moveTo>
                    <a:pt x="769" y="0"/>
                  </a:moveTo>
                  <a:cubicBezTo>
                    <a:pt x="685" y="0"/>
                    <a:pt x="599" y="14"/>
                    <a:pt x="512" y="43"/>
                  </a:cubicBezTo>
                  <a:cubicBezTo>
                    <a:pt x="171" y="214"/>
                    <a:pt x="1" y="597"/>
                    <a:pt x="128" y="939"/>
                  </a:cubicBezTo>
                  <a:lnTo>
                    <a:pt x="3115" y="8575"/>
                  </a:lnTo>
                  <a:cubicBezTo>
                    <a:pt x="3200" y="8831"/>
                    <a:pt x="3456" y="9002"/>
                    <a:pt x="3755" y="9002"/>
                  </a:cubicBezTo>
                  <a:cubicBezTo>
                    <a:pt x="3840" y="9002"/>
                    <a:pt x="3925" y="9002"/>
                    <a:pt x="3968" y="8959"/>
                  </a:cubicBezTo>
                  <a:cubicBezTo>
                    <a:pt x="4352" y="8831"/>
                    <a:pt x="4523" y="8447"/>
                    <a:pt x="4352" y="8106"/>
                  </a:cubicBezTo>
                  <a:lnTo>
                    <a:pt x="1408" y="427"/>
                  </a:lnTo>
                  <a:cubicBezTo>
                    <a:pt x="1309" y="162"/>
                    <a:pt x="1056" y="0"/>
                    <a:pt x="7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4"/>
            <p:cNvSpPr/>
            <p:nvPr/>
          </p:nvSpPr>
          <p:spPr>
            <a:xfrm>
              <a:off x="3540150" y="2568600"/>
              <a:ext cx="99200" cy="229175"/>
            </a:xfrm>
            <a:custGeom>
              <a:rect b="b" l="l" r="r" t="t"/>
              <a:pathLst>
                <a:path extrusionOk="0" h="9167" w="3968">
                  <a:moveTo>
                    <a:pt x="740" y="0"/>
                  </a:moveTo>
                  <a:cubicBezTo>
                    <a:pt x="666" y="0"/>
                    <a:pt x="589" y="12"/>
                    <a:pt x="512" y="38"/>
                  </a:cubicBezTo>
                  <a:cubicBezTo>
                    <a:pt x="171" y="166"/>
                    <a:pt x="0" y="507"/>
                    <a:pt x="86" y="891"/>
                  </a:cubicBezTo>
                  <a:lnTo>
                    <a:pt x="2603" y="8698"/>
                  </a:lnTo>
                  <a:cubicBezTo>
                    <a:pt x="2688" y="8996"/>
                    <a:pt x="2944" y="9167"/>
                    <a:pt x="3243" y="9167"/>
                  </a:cubicBezTo>
                  <a:lnTo>
                    <a:pt x="3413" y="9167"/>
                  </a:lnTo>
                  <a:cubicBezTo>
                    <a:pt x="3797" y="9039"/>
                    <a:pt x="3968" y="8655"/>
                    <a:pt x="3882" y="8314"/>
                  </a:cubicBezTo>
                  <a:lnTo>
                    <a:pt x="1366" y="464"/>
                  </a:lnTo>
                  <a:cubicBezTo>
                    <a:pt x="1297" y="191"/>
                    <a:pt x="1038" y="0"/>
                    <a:pt x="7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4"/>
            <p:cNvSpPr/>
            <p:nvPr/>
          </p:nvSpPr>
          <p:spPr>
            <a:xfrm>
              <a:off x="3209525" y="2565850"/>
              <a:ext cx="87475" cy="234075"/>
            </a:xfrm>
            <a:custGeom>
              <a:rect b="b" l="l" r="r" t="t"/>
              <a:pathLst>
                <a:path extrusionOk="0" h="9363" w="3499">
                  <a:moveTo>
                    <a:pt x="722" y="1"/>
                  </a:moveTo>
                  <a:cubicBezTo>
                    <a:pt x="667" y="1"/>
                    <a:pt x="612" y="7"/>
                    <a:pt x="555" y="20"/>
                  </a:cubicBezTo>
                  <a:cubicBezTo>
                    <a:pt x="214" y="148"/>
                    <a:pt x="1" y="489"/>
                    <a:pt x="86" y="873"/>
                  </a:cubicBezTo>
                  <a:lnTo>
                    <a:pt x="2091" y="8893"/>
                  </a:lnTo>
                  <a:cubicBezTo>
                    <a:pt x="2176" y="9192"/>
                    <a:pt x="2432" y="9362"/>
                    <a:pt x="2731" y="9362"/>
                  </a:cubicBezTo>
                  <a:lnTo>
                    <a:pt x="2901" y="9362"/>
                  </a:lnTo>
                  <a:cubicBezTo>
                    <a:pt x="3285" y="9277"/>
                    <a:pt x="3499" y="8893"/>
                    <a:pt x="3413" y="8552"/>
                  </a:cubicBezTo>
                  <a:lnTo>
                    <a:pt x="1408" y="532"/>
                  </a:lnTo>
                  <a:cubicBezTo>
                    <a:pt x="1299" y="204"/>
                    <a:pt x="1035" y="1"/>
                    <a:pt x="7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4"/>
            <p:cNvSpPr/>
            <p:nvPr/>
          </p:nvSpPr>
          <p:spPr>
            <a:xfrm>
              <a:off x="2878900" y="2563775"/>
              <a:ext cx="74675" cy="239350"/>
            </a:xfrm>
            <a:custGeom>
              <a:rect b="b" l="l" r="r" t="t"/>
              <a:pathLst>
                <a:path extrusionOk="0" h="9574" w="2987">
                  <a:moveTo>
                    <a:pt x="774" y="1"/>
                  </a:moveTo>
                  <a:cubicBezTo>
                    <a:pt x="730" y="1"/>
                    <a:pt x="685" y="6"/>
                    <a:pt x="641" y="17"/>
                  </a:cubicBezTo>
                  <a:cubicBezTo>
                    <a:pt x="257" y="103"/>
                    <a:pt x="1" y="444"/>
                    <a:pt x="86" y="785"/>
                  </a:cubicBezTo>
                  <a:lnTo>
                    <a:pt x="1622" y="9019"/>
                  </a:lnTo>
                  <a:cubicBezTo>
                    <a:pt x="1665" y="9317"/>
                    <a:pt x="1963" y="9573"/>
                    <a:pt x="2262" y="9573"/>
                  </a:cubicBezTo>
                  <a:cubicBezTo>
                    <a:pt x="2304" y="9573"/>
                    <a:pt x="2347" y="9573"/>
                    <a:pt x="2390" y="9531"/>
                  </a:cubicBezTo>
                  <a:cubicBezTo>
                    <a:pt x="2774" y="9488"/>
                    <a:pt x="2987" y="9147"/>
                    <a:pt x="2944" y="8763"/>
                  </a:cubicBezTo>
                  <a:lnTo>
                    <a:pt x="1409" y="572"/>
                  </a:lnTo>
                  <a:cubicBezTo>
                    <a:pt x="1334" y="238"/>
                    <a:pt x="1067" y="1"/>
                    <a:pt x="7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4"/>
            <p:cNvSpPr/>
            <p:nvPr/>
          </p:nvSpPr>
          <p:spPr>
            <a:xfrm>
              <a:off x="2549350" y="2561950"/>
              <a:ext cx="61875" cy="243300"/>
            </a:xfrm>
            <a:custGeom>
              <a:rect b="b" l="l" r="r" t="t"/>
              <a:pathLst>
                <a:path extrusionOk="0" h="9732" w="2475">
                  <a:moveTo>
                    <a:pt x="716" y="0"/>
                  </a:moveTo>
                  <a:cubicBezTo>
                    <a:pt x="691" y="0"/>
                    <a:pt x="666" y="2"/>
                    <a:pt x="641" y="5"/>
                  </a:cubicBezTo>
                  <a:cubicBezTo>
                    <a:pt x="257" y="48"/>
                    <a:pt x="1" y="389"/>
                    <a:pt x="43" y="730"/>
                  </a:cubicBezTo>
                  <a:lnTo>
                    <a:pt x="1110" y="9134"/>
                  </a:lnTo>
                  <a:cubicBezTo>
                    <a:pt x="1152" y="9476"/>
                    <a:pt x="1408" y="9732"/>
                    <a:pt x="1750" y="9732"/>
                  </a:cubicBezTo>
                  <a:lnTo>
                    <a:pt x="1835" y="9732"/>
                  </a:lnTo>
                  <a:cubicBezTo>
                    <a:pt x="2219" y="9689"/>
                    <a:pt x="2475" y="9348"/>
                    <a:pt x="2432" y="8964"/>
                  </a:cubicBezTo>
                  <a:lnTo>
                    <a:pt x="1366" y="560"/>
                  </a:lnTo>
                  <a:cubicBezTo>
                    <a:pt x="1326" y="243"/>
                    <a:pt x="1030" y="0"/>
                    <a:pt x="7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4"/>
            <p:cNvSpPr/>
            <p:nvPr/>
          </p:nvSpPr>
          <p:spPr>
            <a:xfrm>
              <a:off x="2219800" y="2558850"/>
              <a:ext cx="48025" cy="248525"/>
            </a:xfrm>
            <a:custGeom>
              <a:rect b="b" l="l" r="r" t="t"/>
              <a:pathLst>
                <a:path extrusionOk="0" h="9941" w="1921">
                  <a:moveTo>
                    <a:pt x="640" y="1"/>
                  </a:moveTo>
                  <a:cubicBezTo>
                    <a:pt x="256" y="44"/>
                    <a:pt x="0" y="342"/>
                    <a:pt x="0" y="726"/>
                  </a:cubicBezTo>
                  <a:lnTo>
                    <a:pt x="555" y="9301"/>
                  </a:lnTo>
                  <a:cubicBezTo>
                    <a:pt x="598" y="9685"/>
                    <a:pt x="896" y="9941"/>
                    <a:pt x="1238" y="9941"/>
                  </a:cubicBezTo>
                  <a:lnTo>
                    <a:pt x="1280" y="9941"/>
                  </a:lnTo>
                  <a:cubicBezTo>
                    <a:pt x="1664" y="9898"/>
                    <a:pt x="1920" y="9600"/>
                    <a:pt x="1920" y="9216"/>
                  </a:cubicBezTo>
                  <a:lnTo>
                    <a:pt x="1366" y="641"/>
                  </a:lnTo>
                  <a:cubicBezTo>
                    <a:pt x="1323" y="257"/>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4"/>
            <p:cNvSpPr/>
            <p:nvPr/>
          </p:nvSpPr>
          <p:spPr>
            <a:xfrm>
              <a:off x="1889175" y="2556725"/>
              <a:ext cx="36300" cy="252800"/>
            </a:xfrm>
            <a:custGeom>
              <a:rect b="b" l="l" r="r" t="t"/>
              <a:pathLst>
                <a:path extrusionOk="0" h="10112" w="1452">
                  <a:moveTo>
                    <a:pt x="683" y="1"/>
                  </a:moveTo>
                  <a:cubicBezTo>
                    <a:pt x="299" y="1"/>
                    <a:pt x="1" y="299"/>
                    <a:pt x="1" y="683"/>
                  </a:cubicBezTo>
                  <a:lnTo>
                    <a:pt x="86" y="9471"/>
                  </a:lnTo>
                  <a:cubicBezTo>
                    <a:pt x="86" y="9813"/>
                    <a:pt x="385" y="10111"/>
                    <a:pt x="769" y="10111"/>
                  </a:cubicBezTo>
                  <a:cubicBezTo>
                    <a:pt x="1153" y="10111"/>
                    <a:pt x="1451" y="9813"/>
                    <a:pt x="1451" y="9429"/>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4"/>
            <p:cNvSpPr/>
            <p:nvPr/>
          </p:nvSpPr>
          <p:spPr>
            <a:xfrm>
              <a:off x="1548950" y="2554500"/>
              <a:ext cx="43775" cy="257150"/>
            </a:xfrm>
            <a:custGeom>
              <a:rect b="b" l="l" r="r" t="t"/>
              <a:pathLst>
                <a:path extrusionOk="0" h="10286" w="1751">
                  <a:moveTo>
                    <a:pt x="1037" y="0"/>
                  </a:moveTo>
                  <a:cubicBezTo>
                    <a:pt x="689" y="0"/>
                    <a:pt x="425" y="285"/>
                    <a:pt x="385" y="644"/>
                  </a:cubicBezTo>
                  <a:lnTo>
                    <a:pt x="1" y="9603"/>
                  </a:lnTo>
                  <a:cubicBezTo>
                    <a:pt x="1" y="9987"/>
                    <a:pt x="300" y="10286"/>
                    <a:pt x="641" y="10286"/>
                  </a:cubicBezTo>
                  <a:lnTo>
                    <a:pt x="683" y="10286"/>
                  </a:lnTo>
                  <a:cubicBezTo>
                    <a:pt x="1025" y="10286"/>
                    <a:pt x="1323" y="10030"/>
                    <a:pt x="1366" y="9646"/>
                  </a:cubicBezTo>
                  <a:lnTo>
                    <a:pt x="1750" y="687"/>
                  </a:lnTo>
                  <a:cubicBezTo>
                    <a:pt x="1750" y="346"/>
                    <a:pt x="1451" y="4"/>
                    <a:pt x="1110" y="4"/>
                  </a:cubicBezTo>
                  <a:cubicBezTo>
                    <a:pt x="1086" y="2"/>
                    <a:pt x="1061" y="0"/>
                    <a:pt x="10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4"/>
            <p:cNvSpPr/>
            <p:nvPr/>
          </p:nvSpPr>
          <p:spPr>
            <a:xfrm>
              <a:off x="6264025" y="5201700"/>
              <a:ext cx="34150" cy="257050"/>
            </a:xfrm>
            <a:custGeom>
              <a:rect b="b" l="l" r="r" t="t"/>
              <a:pathLst>
                <a:path extrusionOk="0" h="10282" w="1366">
                  <a:moveTo>
                    <a:pt x="683" y="1"/>
                  </a:moveTo>
                  <a:cubicBezTo>
                    <a:pt x="299" y="1"/>
                    <a:pt x="1" y="299"/>
                    <a:pt x="1" y="683"/>
                  </a:cubicBezTo>
                  <a:lnTo>
                    <a:pt x="1" y="9642"/>
                  </a:lnTo>
                  <a:cubicBezTo>
                    <a:pt x="1" y="9983"/>
                    <a:pt x="342" y="10282"/>
                    <a:pt x="683" y="10282"/>
                  </a:cubicBezTo>
                  <a:cubicBezTo>
                    <a:pt x="1067" y="10282"/>
                    <a:pt x="1366" y="9983"/>
                    <a:pt x="1366" y="9642"/>
                  </a:cubicBezTo>
                  <a:lnTo>
                    <a:pt x="1366" y="683"/>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4"/>
            <p:cNvSpPr/>
            <p:nvPr/>
          </p:nvSpPr>
          <p:spPr>
            <a:xfrm>
              <a:off x="5927000" y="5201700"/>
              <a:ext cx="35225" cy="257050"/>
            </a:xfrm>
            <a:custGeom>
              <a:rect b="b" l="l" r="r" t="t"/>
              <a:pathLst>
                <a:path extrusionOk="0" h="10282" w="1409">
                  <a:moveTo>
                    <a:pt x="683" y="1"/>
                  </a:moveTo>
                  <a:cubicBezTo>
                    <a:pt x="300" y="1"/>
                    <a:pt x="1" y="299"/>
                    <a:pt x="1" y="683"/>
                  </a:cubicBezTo>
                  <a:lnTo>
                    <a:pt x="44" y="9642"/>
                  </a:lnTo>
                  <a:cubicBezTo>
                    <a:pt x="86" y="9983"/>
                    <a:pt x="385" y="10282"/>
                    <a:pt x="726" y="10282"/>
                  </a:cubicBezTo>
                  <a:cubicBezTo>
                    <a:pt x="1110" y="10282"/>
                    <a:pt x="1409" y="9983"/>
                    <a:pt x="1409" y="9642"/>
                  </a:cubicBezTo>
                  <a:lnTo>
                    <a:pt x="1366" y="640"/>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4"/>
            <p:cNvSpPr/>
            <p:nvPr/>
          </p:nvSpPr>
          <p:spPr>
            <a:xfrm>
              <a:off x="5590000" y="5201700"/>
              <a:ext cx="36275" cy="257050"/>
            </a:xfrm>
            <a:custGeom>
              <a:rect b="b" l="l" r="r" t="t"/>
              <a:pathLst>
                <a:path extrusionOk="0" h="10282" w="1451">
                  <a:moveTo>
                    <a:pt x="683" y="1"/>
                  </a:moveTo>
                  <a:cubicBezTo>
                    <a:pt x="299" y="1"/>
                    <a:pt x="0" y="299"/>
                    <a:pt x="0" y="683"/>
                  </a:cubicBezTo>
                  <a:lnTo>
                    <a:pt x="128" y="9642"/>
                  </a:lnTo>
                  <a:cubicBezTo>
                    <a:pt x="128" y="9983"/>
                    <a:pt x="427" y="10282"/>
                    <a:pt x="768" y="10282"/>
                  </a:cubicBezTo>
                  <a:cubicBezTo>
                    <a:pt x="1152" y="10282"/>
                    <a:pt x="1451" y="9983"/>
                    <a:pt x="1451" y="9599"/>
                  </a:cubicBezTo>
                  <a:lnTo>
                    <a:pt x="1365" y="640"/>
                  </a:lnTo>
                  <a:cubicBezTo>
                    <a:pt x="1365" y="299"/>
                    <a:pt x="1024"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4"/>
            <p:cNvSpPr/>
            <p:nvPr/>
          </p:nvSpPr>
          <p:spPr>
            <a:xfrm>
              <a:off x="5252975" y="5201600"/>
              <a:ext cx="37350" cy="257150"/>
            </a:xfrm>
            <a:custGeom>
              <a:rect b="b" l="l" r="r" t="t"/>
              <a:pathLst>
                <a:path extrusionOk="0" h="10286" w="1494">
                  <a:moveTo>
                    <a:pt x="748" y="1"/>
                  </a:moveTo>
                  <a:cubicBezTo>
                    <a:pt x="727" y="1"/>
                    <a:pt x="705" y="2"/>
                    <a:pt x="683" y="5"/>
                  </a:cubicBezTo>
                  <a:cubicBezTo>
                    <a:pt x="299" y="5"/>
                    <a:pt x="0" y="303"/>
                    <a:pt x="0" y="687"/>
                  </a:cubicBezTo>
                  <a:lnTo>
                    <a:pt x="171" y="9646"/>
                  </a:lnTo>
                  <a:cubicBezTo>
                    <a:pt x="171" y="9987"/>
                    <a:pt x="470" y="10286"/>
                    <a:pt x="811" y="10286"/>
                  </a:cubicBezTo>
                  <a:lnTo>
                    <a:pt x="854" y="10286"/>
                  </a:lnTo>
                  <a:cubicBezTo>
                    <a:pt x="1195" y="10286"/>
                    <a:pt x="1493" y="9987"/>
                    <a:pt x="1493" y="9603"/>
                  </a:cubicBezTo>
                  <a:lnTo>
                    <a:pt x="1366" y="644"/>
                  </a:lnTo>
                  <a:cubicBezTo>
                    <a:pt x="1366" y="323"/>
                    <a:pt x="1100" y="1"/>
                    <a:pt x="7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4"/>
            <p:cNvSpPr/>
            <p:nvPr/>
          </p:nvSpPr>
          <p:spPr>
            <a:xfrm>
              <a:off x="4915950" y="5201700"/>
              <a:ext cx="38425" cy="257050"/>
            </a:xfrm>
            <a:custGeom>
              <a:rect b="b" l="l" r="r" t="t"/>
              <a:pathLst>
                <a:path extrusionOk="0" h="10282" w="1537">
                  <a:moveTo>
                    <a:pt x="683" y="1"/>
                  </a:moveTo>
                  <a:cubicBezTo>
                    <a:pt x="299" y="1"/>
                    <a:pt x="1" y="299"/>
                    <a:pt x="1" y="683"/>
                  </a:cubicBezTo>
                  <a:lnTo>
                    <a:pt x="214" y="9642"/>
                  </a:lnTo>
                  <a:cubicBezTo>
                    <a:pt x="214" y="9983"/>
                    <a:pt x="513" y="10282"/>
                    <a:pt x="854" y="10282"/>
                  </a:cubicBezTo>
                  <a:lnTo>
                    <a:pt x="896" y="10282"/>
                  </a:lnTo>
                  <a:cubicBezTo>
                    <a:pt x="1238" y="10282"/>
                    <a:pt x="1536" y="9983"/>
                    <a:pt x="1536" y="9599"/>
                  </a:cubicBezTo>
                  <a:lnTo>
                    <a:pt x="1366" y="640"/>
                  </a:lnTo>
                  <a:cubicBezTo>
                    <a:pt x="1366"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4"/>
            <p:cNvSpPr/>
            <p:nvPr/>
          </p:nvSpPr>
          <p:spPr>
            <a:xfrm>
              <a:off x="4578925" y="5201700"/>
              <a:ext cx="39500" cy="257050"/>
            </a:xfrm>
            <a:custGeom>
              <a:rect b="b" l="l" r="r" t="t"/>
              <a:pathLst>
                <a:path extrusionOk="0" h="10282" w="1580">
                  <a:moveTo>
                    <a:pt x="683" y="1"/>
                  </a:moveTo>
                  <a:cubicBezTo>
                    <a:pt x="299" y="1"/>
                    <a:pt x="1" y="299"/>
                    <a:pt x="1" y="683"/>
                  </a:cubicBezTo>
                  <a:lnTo>
                    <a:pt x="257" y="9642"/>
                  </a:lnTo>
                  <a:cubicBezTo>
                    <a:pt x="257" y="10026"/>
                    <a:pt x="555" y="10282"/>
                    <a:pt x="897" y="10282"/>
                  </a:cubicBezTo>
                  <a:lnTo>
                    <a:pt x="939" y="10282"/>
                  </a:lnTo>
                  <a:cubicBezTo>
                    <a:pt x="1323" y="10282"/>
                    <a:pt x="1579" y="9983"/>
                    <a:pt x="1579" y="9599"/>
                  </a:cubicBezTo>
                  <a:lnTo>
                    <a:pt x="1366" y="640"/>
                  </a:lnTo>
                  <a:cubicBezTo>
                    <a:pt x="1366" y="256"/>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4"/>
            <p:cNvSpPr/>
            <p:nvPr/>
          </p:nvSpPr>
          <p:spPr>
            <a:xfrm>
              <a:off x="4241925" y="5201600"/>
              <a:ext cx="40550" cy="257150"/>
            </a:xfrm>
            <a:custGeom>
              <a:rect b="b" l="l" r="r" t="t"/>
              <a:pathLst>
                <a:path extrusionOk="0" h="10286" w="1622">
                  <a:moveTo>
                    <a:pt x="748" y="0"/>
                  </a:moveTo>
                  <a:cubicBezTo>
                    <a:pt x="726" y="0"/>
                    <a:pt x="704" y="2"/>
                    <a:pt x="683" y="5"/>
                  </a:cubicBezTo>
                  <a:cubicBezTo>
                    <a:pt x="299" y="5"/>
                    <a:pt x="0" y="303"/>
                    <a:pt x="0" y="687"/>
                  </a:cubicBezTo>
                  <a:lnTo>
                    <a:pt x="299" y="9646"/>
                  </a:lnTo>
                  <a:cubicBezTo>
                    <a:pt x="299" y="10030"/>
                    <a:pt x="597" y="10286"/>
                    <a:pt x="939" y="10286"/>
                  </a:cubicBezTo>
                  <a:lnTo>
                    <a:pt x="981" y="10286"/>
                  </a:lnTo>
                  <a:cubicBezTo>
                    <a:pt x="1365" y="10286"/>
                    <a:pt x="1621" y="9987"/>
                    <a:pt x="1621" y="9603"/>
                  </a:cubicBezTo>
                  <a:lnTo>
                    <a:pt x="1365" y="644"/>
                  </a:lnTo>
                  <a:cubicBezTo>
                    <a:pt x="1365" y="285"/>
                    <a:pt x="1066" y="0"/>
                    <a:pt x="7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4"/>
            <p:cNvSpPr/>
            <p:nvPr/>
          </p:nvSpPr>
          <p:spPr>
            <a:xfrm>
              <a:off x="3904900" y="5201700"/>
              <a:ext cx="41625" cy="257050"/>
            </a:xfrm>
            <a:custGeom>
              <a:rect b="b" l="l" r="r" t="t"/>
              <a:pathLst>
                <a:path extrusionOk="0" h="10282" w="1665">
                  <a:moveTo>
                    <a:pt x="683" y="1"/>
                  </a:moveTo>
                  <a:cubicBezTo>
                    <a:pt x="299" y="1"/>
                    <a:pt x="0" y="342"/>
                    <a:pt x="0" y="683"/>
                  </a:cubicBezTo>
                  <a:lnTo>
                    <a:pt x="342" y="9642"/>
                  </a:lnTo>
                  <a:cubicBezTo>
                    <a:pt x="342" y="10026"/>
                    <a:pt x="640" y="10282"/>
                    <a:pt x="1024" y="10282"/>
                  </a:cubicBezTo>
                  <a:cubicBezTo>
                    <a:pt x="1408" y="10282"/>
                    <a:pt x="1664" y="9983"/>
                    <a:pt x="1664" y="9599"/>
                  </a:cubicBezTo>
                  <a:lnTo>
                    <a:pt x="1365" y="640"/>
                  </a:lnTo>
                  <a:cubicBezTo>
                    <a:pt x="1365" y="299"/>
                    <a:pt x="1024"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4"/>
            <p:cNvSpPr/>
            <p:nvPr/>
          </p:nvSpPr>
          <p:spPr>
            <a:xfrm>
              <a:off x="3567875" y="5201700"/>
              <a:ext cx="43750" cy="257050"/>
            </a:xfrm>
            <a:custGeom>
              <a:rect b="b" l="l" r="r" t="t"/>
              <a:pathLst>
                <a:path extrusionOk="0" h="10282" w="1750">
                  <a:moveTo>
                    <a:pt x="683" y="1"/>
                  </a:moveTo>
                  <a:cubicBezTo>
                    <a:pt x="299" y="1"/>
                    <a:pt x="1" y="342"/>
                    <a:pt x="1" y="683"/>
                  </a:cubicBezTo>
                  <a:lnTo>
                    <a:pt x="384" y="9642"/>
                  </a:lnTo>
                  <a:cubicBezTo>
                    <a:pt x="384" y="10026"/>
                    <a:pt x="683" y="10282"/>
                    <a:pt x="1067" y="10282"/>
                  </a:cubicBezTo>
                  <a:cubicBezTo>
                    <a:pt x="1451" y="10282"/>
                    <a:pt x="1750" y="9940"/>
                    <a:pt x="1707" y="9599"/>
                  </a:cubicBezTo>
                  <a:lnTo>
                    <a:pt x="1366" y="640"/>
                  </a:lnTo>
                  <a:cubicBezTo>
                    <a:pt x="1366" y="256"/>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4"/>
            <p:cNvSpPr/>
            <p:nvPr/>
          </p:nvSpPr>
          <p:spPr>
            <a:xfrm>
              <a:off x="3230850" y="5201700"/>
              <a:ext cx="44825" cy="257050"/>
            </a:xfrm>
            <a:custGeom>
              <a:rect b="b" l="l" r="r" t="t"/>
              <a:pathLst>
                <a:path extrusionOk="0" h="10282" w="1793">
                  <a:moveTo>
                    <a:pt x="641" y="1"/>
                  </a:moveTo>
                  <a:cubicBezTo>
                    <a:pt x="299" y="1"/>
                    <a:pt x="1" y="342"/>
                    <a:pt x="1" y="683"/>
                  </a:cubicBezTo>
                  <a:lnTo>
                    <a:pt x="427" y="9642"/>
                  </a:lnTo>
                  <a:cubicBezTo>
                    <a:pt x="427" y="10026"/>
                    <a:pt x="726" y="10282"/>
                    <a:pt x="1110" y="10282"/>
                  </a:cubicBezTo>
                  <a:cubicBezTo>
                    <a:pt x="1494" y="10282"/>
                    <a:pt x="1793" y="9940"/>
                    <a:pt x="1750" y="9599"/>
                  </a:cubicBezTo>
                  <a:lnTo>
                    <a:pt x="1366" y="640"/>
                  </a:lnTo>
                  <a:cubicBezTo>
                    <a:pt x="1323" y="256"/>
                    <a:pt x="1025" y="1"/>
                    <a:pt x="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4"/>
            <p:cNvSpPr/>
            <p:nvPr/>
          </p:nvSpPr>
          <p:spPr>
            <a:xfrm>
              <a:off x="2893850" y="5201700"/>
              <a:ext cx="45875" cy="257050"/>
            </a:xfrm>
            <a:custGeom>
              <a:rect b="b" l="l" r="r" t="t"/>
              <a:pathLst>
                <a:path extrusionOk="0" h="10282" w="1835">
                  <a:moveTo>
                    <a:pt x="640" y="1"/>
                  </a:moveTo>
                  <a:cubicBezTo>
                    <a:pt x="299" y="1"/>
                    <a:pt x="0" y="342"/>
                    <a:pt x="43" y="726"/>
                  </a:cubicBezTo>
                  <a:lnTo>
                    <a:pt x="469" y="9642"/>
                  </a:lnTo>
                  <a:cubicBezTo>
                    <a:pt x="469" y="10026"/>
                    <a:pt x="768" y="10282"/>
                    <a:pt x="1152" y="10282"/>
                  </a:cubicBezTo>
                  <a:cubicBezTo>
                    <a:pt x="1536" y="10282"/>
                    <a:pt x="1834" y="9940"/>
                    <a:pt x="1792" y="9599"/>
                  </a:cubicBezTo>
                  <a:lnTo>
                    <a:pt x="1365" y="640"/>
                  </a:lnTo>
                  <a:cubicBezTo>
                    <a:pt x="1365" y="256"/>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4"/>
            <p:cNvSpPr/>
            <p:nvPr/>
          </p:nvSpPr>
          <p:spPr>
            <a:xfrm>
              <a:off x="2556825" y="5201700"/>
              <a:ext cx="46950" cy="257050"/>
            </a:xfrm>
            <a:custGeom>
              <a:rect b="b" l="l" r="r" t="t"/>
              <a:pathLst>
                <a:path extrusionOk="0" h="10282" w="1878">
                  <a:moveTo>
                    <a:pt x="640" y="1"/>
                  </a:moveTo>
                  <a:cubicBezTo>
                    <a:pt x="299" y="1"/>
                    <a:pt x="0" y="342"/>
                    <a:pt x="0" y="726"/>
                  </a:cubicBezTo>
                  <a:lnTo>
                    <a:pt x="512" y="9642"/>
                  </a:lnTo>
                  <a:cubicBezTo>
                    <a:pt x="512" y="10026"/>
                    <a:pt x="811" y="10282"/>
                    <a:pt x="1195" y="10282"/>
                  </a:cubicBezTo>
                  <a:lnTo>
                    <a:pt x="1237" y="10282"/>
                  </a:lnTo>
                  <a:cubicBezTo>
                    <a:pt x="1579" y="10282"/>
                    <a:pt x="1877" y="9940"/>
                    <a:pt x="1877" y="9599"/>
                  </a:cubicBezTo>
                  <a:lnTo>
                    <a:pt x="1365" y="640"/>
                  </a:lnTo>
                  <a:cubicBezTo>
                    <a:pt x="1323" y="256"/>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4"/>
            <p:cNvSpPr/>
            <p:nvPr/>
          </p:nvSpPr>
          <p:spPr>
            <a:xfrm>
              <a:off x="2219800" y="5201700"/>
              <a:ext cx="48025" cy="257050"/>
            </a:xfrm>
            <a:custGeom>
              <a:rect b="b" l="l" r="r" t="t"/>
              <a:pathLst>
                <a:path extrusionOk="0" h="10282" w="1921">
                  <a:moveTo>
                    <a:pt x="640" y="1"/>
                  </a:moveTo>
                  <a:cubicBezTo>
                    <a:pt x="299" y="1"/>
                    <a:pt x="0" y="342"/>
                    <a:pt x="0" y="726"/>
                  </a:cubicBezTo>
                  <a:lnTo>
                    <a:pt x="555" y="9642"/>
                  </a:lnTo>
                  <a:cubicBezTo>
                    <a:pt x="598" y="10026"/>
                    <a:pt x="896" y="10282"/>
                    <a:pt x="1238" y="10282"/>
                  </a:cubicBezTo>
                  <a:lnTo>
                    <a:pt x="1280" y="10282"/>
                  </a:lnTo>
                  <a:cubicBezTo>
                    <a:pt x="1622" y="10282"/>
                    <a:pt x="1920" y="9940"/>
                    <a:pt x="1920" y="9599"/>
                  </a:cubicBezTo>
                  <a:lnTo>
                    <a:pt x="1366" y="640"/>
                  </a:lnTo>
                  <a:cubicBezTo>
                    <a:pt x="1323" y="256"/>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4"/>
            <p:cNvSpPr/>
            <p:nvPr/>
          </p:nvSpPr>
          <p:spPr>
            <a:xfrm>
              <a:off x="1882775" y="5201600"/>
              <a:ext cx="49100" cy="257150"/>
            </a:xfrm>
            <a:custGeom>
              <a:rect b="b" l="l" r="r" t="t"/>
              <a:pathLst>
                <a:path extrusionOk="0" h="10286" w="1964">
                  <a:moveTo>
                    <a:pt x="713" y="0"/>
                  </a:moveTo>
                  <a:cubicBezTo>
                    <a:pt x="689" y="0"/>
                    <a:pt x="665" y="2"/>
                    <a:pt x="641" y="5"/>
                  </a:cubicBezTo>
                  <a:cubicBezTo>
                    <a:pt x="257" y="5"/>
                    <a:pt x="1" y="346"/>
                    <a:pt x="43" y="730"/>
                  </a:cubicBezTo>
                  <a:lnTo>
                    <a:pt x="598" y="9646"/>
                  </a:lnTo>
                  <a:cubicBezTo>
                    <a:pt x="641" y="10030"/>
                    <a:pt x="939" y="10286"/>
                    <a:pt x="1281" y="10286"/>
                  </a:cubicBezTo>
                  <a:lnTo>
                    <a:pt x="1323" y="10286"/>
                  </a:lnTo>
                  <a:cubicBezTo>
                    <a:pt x="1707" y="10243"/>
                    <a:pt x="1963" y="9944"/>
                    <a:pt x="1963" y="9561"/>
                  </a:cubicBezTo>
                  <a:lnTo>
                    <a:pt x="1366" y="644"/>
                  </a:lnTo>
                  <a:cubicBezTo>
                    <a:pt x="1326" y="285"/>
                    <a:pt x="1062"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4"/>
            <p:cNvSpPr/>
            <p:nvPr/>
          </p:nvSpPr>
          <p:spPr>
            <a:xfrm>
              <a:off x="1545750" y="5201700"/>
              <a:ext cx="50150" cy="257050"/>
            </a:xfrm>
            <a:custGeom>
              <a:rect b="b" l="l" r="r" t="t"/>
              <a:pathLst>
                <a:path extrusionOk="0" h="10282" w="2006">
                  <a:moveTo>
                    <a:pt x="641" y="1"/>
                  </a:moveTo>
                  <a:cubicBezTo>
                    <a:pt x="257" y="43"/>
                    <a:pt x="1" y="342"/>
                    <a:pt x="44" y="726"/>
                  </a:cubicBezTo>
                  <a:lnTo>
                    <a:pt x="641" y="9685"/>
                  </a:lnTo>
                  <a:cubicBezTo>
                    <a:pt x="684" y="10026"/>
                    <a:pt x="982" y="10282"/>
                    <a:pt x="1323" y="10282"/>
                  </a:cubicBezTo>
                  <a:lnTo>
                    <a:pt x="1366" y="10282"/>
                  </a:lnTo>
                  <a:cubicBezTo>
                    <a:pt x="1750" y="10282"/>
                    <a:pt x="2006" y="9940"/>
                    <a:pt x="2006" y="9557"/>
                  </a:cubicBezTo>
                  <a:lnTo>
                    <a:pt x="1366" y="640"/>
                  </a:lnTo>
                  <a:cubicBezTo>
                    <a:pt x="1323" y="256"/>
                    <a:pt x="1025" y="1"/>
                    <a:pt x="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4"/>
            <p:cNvSpPr/>
            <p:nvPr/>
          </p:nvSpPr>
          <p:spPr>
            <a:xfrm>
              <a:off x="6243775" y="4872000"/>
              <a:ext cx="74675" cy="255075"/>
            </a:xfrm>
            <a:custGeom>
              <a:rect b="b" l="l" r="r" t="t"/>
              <a:pathLst>
                <a:path extrusionOk="0" h="10203" w="2987">
                  <a:moveTo>
                    <a:pt x="2293" y="1"/>
                  </a:moveTo>
                  <a:cubicBezTo>
                    <a:pt x="1950" y="1"/>
                    <a:pt x="1660" y="209"/>
                    <a:pt x="1621" y="561"/>
                  </a:cubicBezTo>
                  <a:lnTo>
                    <a:pt x="85" y="9392"/>
                  </a:lnTo>
                  <a:cubicBezTo>
                    <a:pt x="0" y="9776"/>
                    <a:pt x="256" y="10117"/>
                    <a:pt x="597" y="10160"/>
                  </a:cubicBezTo>
                  <a:cubicBezTo>
                    <a:pt x="640" y="10202"/>
                    <a:pt x="683" y="10202"/>
                    <a:pt x="725" y="10202"/>
                  </a:cubicBezTo>
                  <a:cubicBezTo>
                    <a:pt x="1024" y="10202"/>
                    <a:pt x="1323" y="9946"/>
                    <a:pt x="1365" y="9648"/>
                  </a:cubicBezTo>
                  <a:lnTo>
                    <a:pt x="2944" y="817"/>
                  </a:lnTo>
                  <a:cubicBezTo>
                    <a:pt x="2986" y="433"/>
                    <a:pt x="2730" y="92"/>
                    <a:pt x="2389" y="6"/>
                  </a:cubicBezTo>
                  <a:cubicBezTo>
                    <a:pt x="2357" y="3"/>
                    <a:pt x="2325" y="1"/>
                    <a:pt x="22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4"/>
            <p:cNvSpPr/>
            <p:nvPr/>
          </p:nvSpPr>
          <p:spPr>
            <a:xfrm>
              <a:off x="5908875" y="4872025"/>
              <a:ext cx="71475" cy="255050"/>
            </a:xfrm>
            <a:custGeom>
              <a:rect b="b" l="l" r="r" t="t"/>
              <a:pathLst>
                <a:path extrusionOk="0" h="10202" w="2859">
                  <a:moveTo>
                    <a:pt x="2186" y="1"/>
                  </a:moveTo>
                  <a:cubicBezTo>
                    <a:pt x="1866" y="1"/>
                    <a:pt x="1533" y="244"/>
                    <a:pt x="1494" y="560"/>
                  </a:cubicBezTo>
                  <a:lnTo>
                    <a:pt x="43" y="9391"/>
                  </a:lnTo>
                  <a:cubicBezTo>
                    <a:pt x="1" y="9775"/>
                    <a:pt x="257" y="10116"/>
                    <a:pt x="598" y="10159"/>
                  </a:cubicBezTo>
                  <a:cubicBezTo>
                    <a:pt x="641" y="10201"/>
                    <a:pt x="683" y="10201"/>
                    <a:pt x="726" y="10201"/>
                  </a:cubicBezTo>
                  <a:cubicBezTo>
                    <a:pt x="1067" y="10201"/>
                    <a:pt x="1323" y="9945"/>
                    <a:pt x="1366" y="9604"/>
                  </a:cubicBezTo>
                  <a:lnTo>
                    <a:pt x="2816" y="773"/>
                  </a:lnTo>
                  <a:cubicBezTo>
                    <a:pt x="2859" y="432"/>
                    <a:pt x="2646" y="91"/>
                    <a:pt x="2262" y="5"/>
                  </a:cubicBezTo>
                  <a:cubicBezTo>
                    <a:pt x="2237" y="2"/>
                    <a:pt x="2211" y="1"/>
                    <a:pt x="2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4"/>
            <p:cNvSpPr/>
            <p:nvPr/>
          </p:nvSpPr>
          <p:spPr>
            <a:xfrm>
              <a:off x="5574000" y="4872025"/>
              <a:ext cx="68275" cy="255050"/>
            </a:xfrm>
            <a:custGeom>
              <a:rect b="b" l="l" r="r" t="t"/>
              <a:pathLst>
                <a:path extrusionOk="0" h="10202" w="2731">
                  <a:moveTo>
                    <a:pt x="2050" y="1"/>
                  </a:moveTo>
                  <a:cubicBezTo>
                    <a:pt x="1701" y="1"/>
                    <a:pt x="1405" y="244"/>
                    <a:pt x="1365" y="560"/>
                  </a:cubicBezTo>
                  <a:lnTo>
                    <a:pt x="43" y="9433"/>
                  </a:lnTo>
                  <a:cubicBezTo>
                    <a:pt x="0" y="9775"/>
                    <a:pt x="256" y="10116"/>
                    <a:pt x="640" y="10201"/>
                  </a:cubicBezTo>
                  <a:lnTo>
                    <a:pt x="725" y="10201"/>
                  </a:lnTo>
                  <a:cubicBezTo>
                    <a:pt x="1067" y="10201"/>
                    <a:pt x="1323" y="9945"/>
                    <a:pt x="1365" y="9604"/>
                  </a:cubicBezTo>
                  <a:lnTo>
                    <a:pt x="2688" y="773"/>
                  </a:lnTo>
                  <a:cubicBezTo>
                    <a:pt x="2731" y="389"/>
                    <a:pt x="2517" y="48"/>
                    <a:pt x="2133" y="5"/>
                  </a:cubicBezTo>
                  <a:cubicBezTo>
                    <a:pt x="2105" y="2"/>
                    <a:pt x="2077" y="1"/>
                    <a:pt x="20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4"/>
            <p:cNvSpPr/>
            <p:nvPr/>
          </p:nvSpPr>
          <p:spPr>
            <a:xfrm>
              <a:off x="5239100" y="4872025"/>
              <a:ext cx="65100" cy="255050"/>
            </a:xfrm>
            <a:custGeom>
              <a:rect b="b" l="l" r="r" t="t"/>
              <a:pathLst>
                <a:path extrusionOk="0" h="10202" w="2604">
                  <a:moveTo>
                    <a:pt x="1922" y="1"/>
                  </a:moveTo>
                  <a:cubicBezTo>
                    <a:pt x="1573" y="1"/>
                    <a:pt x="1277" y="244"/>
                    <a:pt x="1238" y="560"/>
                  </a:cubicBezTo>
                  <a:lnTo>
                    <a:pt x="43" y="9433"/>
                  </a:lnTo>
                  <a:cubicBezTo>
                    <a:pt x="1" y="9817"/>
                    <a:pt x="257" y="10159"/>
                    <a:pt x="641" y="10201"/>
                  </a:cubicBezTo>
                  <a:lnTo>
                    <a:pt x="726" y="10201"/>
                  </a:lnTo>
                  <a:cubicBezTo>
                    <a:pt x="1067" y="10201"/>
                    <a:pt x="1323" y="9945"/>
                    <a:pt x="1366" y="9604"/>
                  </a:cubicBezTo>
                  <a:lnTo>
                    <a:pt x="2560" y="773"/>
                  </a:lnTo>
                  <a:cubicBezTo>
                    <a:pt x="2603" y="389"/>
                    <a:pt x="2347" y="48"/>
                    <a:pt x="2006" y="5"/>
                  </a:cubicBezTo>
                  <a:cubicBezTo>
                    <a:pt x="1978" y="2"/>
                    <a:pt x="1950" y="1"/>
                    <a:pt x="19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4"/>
            <p:cNvSpPr/>
            <p:nvPr/>
          </p:nvSpPr>
          <p:spPr>
            <a:xfrm>
              <a:off x="4904225" y="4872025"/>
              <a:ext cx="61875" cy="255050"/>
            </a:xfrm>
            <a:custGeom>
              <a:rect b="b" l="l" r="r" t="t"/>
              <a:pathLst>
                <a:path extrusionOk="0" h="10202" w="2475">
                  <a:moveTo>
                    <a:pt x="1794" y="1"/>
                  </a:moveTo>
                  <a:cubicBezTo>
                    <a:pt x="1445" y="1"/>
                    <a:pt x="1149" y="247"/>
                    <a:pt x="1110" y="603"/>
                  </a:cubicBezTo>
                  <a:lnTo>
                    <a:pt x="43" y="9433"/>
                  </a:lnTo>
                  <a:cubicBezTo>
                    <a:pt x="0" y="9817"/>
                    <a:pt x="256" y="10159"/>
                    <a:pt x="640" y="10201"/>
                  </a:cubicBezTo>
                  <a:lnTo>
                    <a:pt x="726" y="10201"/>
                  </a:lnTo>
                  <a:cubicBezTo>
                    <a:pt x="1067" y="10201"/>
                    <a:pt x="1323" y="9945"/>
                    <a:pt x="1365" y="9604"/>
                  </a:cubicBezTo>
                  <a:lnTo>
                    <a:pt x="2432" y="731"/>
                  </a:lnTo>
                  <a:cubicBezTo>
                    <a:pt x="2475" y="389"/>
                    <a:pt x="2219" y="48"/>
                    <a:pt x="1877" y="5"/>
                  </a:cubicBezTo>
                  <a:cubicBezTo>
                    <a:pt x="1849" y="2"/>
                    <a:pt x="1822" y="1"/>
                    <a:pt x="17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4"/>
            <p:cNvSpPr/>
            <p:nvPr/>
          </p:nvSpPr>
          <p:spPr>
            <a:xfrm>
              <a:off x="4569325" y="4872025"/>
              <a:ext cx="58700" cy="255050"/>
            </a:xfrm>
            <a:custGeom>
              <a:rect b="b" l="l" r="r" t="t"/>
              <a:pathLst>
                <a:path extrusionOk="0" h="10202" w="2348">
                  <a:moveTo>
                    <a:pt x="1667" y="1"/>
                  </a:moveTo>
                  <a:cubicBezTo>
                    <a:pt x="1318" y="1"/>
                    <a:pt x="1022" y="247"/>
                    <a:pt x="982" y="603"/>
                  </a:cubicBezTo>
                  <a:lnTo>
                    <a:pt x="44" y="9476"/>
                  </a:lnTo>
                  <a:cubicBezTo>
                    <a:pt x="1" y="9817"/>
                    <a:pt x="257" y="10159"/>
                    <a:pt x="641" y="10201"/>
                  </a:cubicBezTo>
                  <a:lnTo>
                    <a:pt x="726" y="10201"/>
                  </a:lnTo>
                  <a:cubicBezTo>
                    <a:pt x="1025" y="10201"/>
                    <a:pt x="1323" y="9945"/>
                    <a:pt x="1366" y="9604"/>
                  </a:cubicBezTo>
                  <a:lnTo>
                    <a:pt x="2347" y="731"/>
                  </a:lnTo>
                  <a:cubicBezTo>
                    <a:pt x="2347" y="347"/>
                    <a:pt x="2091" y="48"/>
                    <a:pt x="1750" y="5"/>
                  </a:cubicBezTo>
                  <a:cubicBezTo>
                    <a:pt x="1722" y="2"/>
                    <a:pt x="1694" y="1"/>
                    <a:pt x="16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4"/>
            <p:cNvSpPr/>
            <p:nvPr/>
          </p:nvSpPr>
          <p:spPr>
            <a:xfrm>
              <a:off x="4234450" y="4872025"/>
              <a:ext cx="56550" cy="255050"/>
            </a:xfrm>
            <a:custGeom>
              <a:rect b="b" l="l" r="r" t="t"/>
              <a:pathLst>
                <a:path extrusionOk="0" h="10202" w="2262">
                  <a:moveTo>
                    <a:pt x="1538" y="1"/>
                  </a:moveTo>
                  <a:cubicBezTo>
                    <a:pt x="1190" y="1"/>
                    <a:pt x="896" y="247"/>
                    <a:pt x="896" y="603"/>
                  </a:cubicBezTo>
                  <a:lnTo>
                    <a:pt x="43" y="9476"/>
                  </a:lnTo>
                  <a:cubicBezTo>
                    <a:pt x="0" y="9860"/>
                    <a:pt x="256" y="10159"/>
                    <a:pt x="640" y="10201"/>
                  </a:cubicBezTo>
                  <a:lnTo>
                    <a:pt x="726" y="10201"/>
                  </a:lnTo>
                  <a:cubicBezTo>
                    <a:pt x="1067" y="10201"/>
                    <a:pt x="1323" y="9945"/>
                    <a:pt x="1366" y="9604"/>
                  </a:cubicBezTo>
                  <a:lnTo>
                    <a:pt x="2219" y="731"/>
                  </a:lnTo>
                  <a:cubicBezTo>
                    <a:pt x="2261" y="347"/>
                    <a:pt x="1963" y="5"/>
                    <a:pt x="1622" y="5"/>
                  </a:cubicBezTo>
                  <a:cubicBezTo>
                    <a:pt x="1594" y="2"/>
                    <a:pt x="1566" y="1"/>
                    <a:pt x="15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4"/>
            <p:cNvSpPr/>
            <p:nvPr/>
          </p:nvSpPr>
          <p:spPr>
            <a:xfrm>
              <a:off x="3899575" y="4871075"/>
              <a:ext cx="53350" cy="256000"/>
            </a:xfrm>
            <a:custGeom>
              <a:rect b="b" l="l" r="r" t="t"/>
              <a:pathLst>
                <a:path extrusionOk="0" h="10240" w="2134">
                  <a:moveTo>
                    <a:pt x="1493" y="1"/>
                  </a:moveTo>
                  <a:cubicBezTo>
                    <a:pt x="1109" y="1"/>
                    <a:pt x="768" y="257"/>
                    <a:pt x="768" y="641"/>
                  </a:cubicBezTo>
                  <a:lnTo>
                    <a:pt x="43" y="9514"/>
                  </a:lnTo>
                  <a:cubicBezTo>
                    <a:pt x="0" y="9898"/>
                    <a:pt x="299" y="10239"/>
                    <a:pt x="640" y="10239"/>
                  </a:cubicBezTo>
                  <a:lnTo>
                    <a:pt x="725" y="10239"/>
                  </a:lnTo>
                  <a:cubicBezTo>
                    <a:pt x="1067" y="10239"/>
                    <a:pt x="1365" y="9983"/>
                    <a:pt x="1365" y="9642"/>
                  </a:cubicBezTo>
                  <a:lnTo>
                    <a:pt x="2090" y="726"/>
                  </a:lnTo>
                  <a:cubicBezTo>
                    <a:pt x="2133" y="385"/>
                    <a:pt x="1834" y="43"/>
                    <a:pt x="1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4"/>
            <p:cNvSpPr/>
            <p:nvPr/>
          </p:nvSpPr>
          <p:spPr>
            <a:xfrm>
              <a:off x="3564675" y="4871075"/>
              <a:ext cx="50150" cy="256000"/>
            </a:xfrm>
            <a:custGeom>
              <a:rect b="b" l="l" r="r" t="t"/>
              <a:pathLst>
                <a:path extrusionOk="0" h="10240" w="2006">
                  <a:moveTo>
                    <a:pt x="1323" y="1"/>
                  </a:moveTo>
                  <a:cubicBezTo>
                    <a:pt x="982" y="1"/>
                    <a:pt x="640" y="257"/>
                    <a:pt x="640" y="641"/>
                  </a:cubicBezTo>
                  <a:lnTo>
                    <a:pt x="43" y="9557"/>
                  </a:lnTo>
                  <a:cubicBezTo>
                    <a:pt x="1" y="9898"/>
                    <a:pt x="299" y="10239"/>
                    <a:pt x="640" y="10239"/>
                  </a:cubicBezTo>
                  <a:lnTo>
                    <a:pt x="683" y="10239"/>
                  </a:lnTo>
                  <a:cubicBezTo>
                    <a:pt x="1024" y="10239"/>
                    <a:pt x="1323" y="9983"/>
                    <a:pt x="1366" y="9642"/>
                  </a:cubicBezTo>
                  <a:lnTo>
                    <a:pt x="1963" y="726"/>
                  </a:lnTo>
                  <a:cubicBezTo>
                    <a:pt x="2006" y="342"/>
                    <a:pt x="1707" y="43"/>
                    <a:pt x="13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4"/>
            <p:cNvSpPr/>
            <p:nvPr/>
          </p:nvSpPr>
          <p:spPr>
            <a:xfrm>
              <a:off x="3229800" y="4871075"/>
              <a:ext cx="46950" cy="257050"/>
            </a:xfrm>
            <a:custGeom>
              <a:rect b="b" l="l" r="r" t="t"/>
              <a:pathLst>
                <a:path extrusionOk="0" h="10282" w="1878">
                  <a:moveTo>
                    <a:pt x="1195" y="1"/>
                  </a:moveTo>
                  <a:cubicBezTo>
                    <a:pt x="811" y="1"/>
                    <a:pt x="512" y="257"/>
                    <a:pt x="512" y="641"/>
                  </a:cubicBezTo>
                  <a:lnTo>
                    <a:pt x="0" y="9557"/>
                  </a:lnTo>
                  <a:cubicBezTo>
                    <a:pt x="0" y="9941"/>
                    <a:pt x="299" y="10239"/>
                    <a:pt x="640" y="10282"/>
                  </a:cubicBezTo>
                  <a:lnTo>
                    <a:pt x="683" y="10282"/>
                  </a:lnTo>
                  <a:cubicBezTo>
                    <a:pt x="1024" y="10282"/>
                    <a:pt x="1323" y="9983"/>
                    <a:pt x="1365" y="9642"/>
                  </a:cubicBezTo>
                  <a:lnTo>
                    <a:pt x="1835" y="726"/>
                  </a:lnTo>
                  <a:cubicBezTo>
                    <a:pt x="1877" y="342"/>
                    <a:pt x="1579" y="43"/>
                    <a:pt x="11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4"/>
            <p:cNvSpPr/>
            <p:nvPr/>
          </p:nvSpPr>
          <p:spPr>
            <a:xfrm>
              <a:off x="2894900" y="4870975"/>
              <a:ext cx="43750" cy="257150"/>
            </a:xfrm>
            <a:custGeom>
              <a:rect b="b" l="l" r="r" t="t"/>
              <a:pathLst>
                <a:path extrusionOk="0" h="10286" w="1750">
                  <a:moveTo>
                    <a:pt x="1002" y="1"/>
                  </a:moveTo>
                  <a:cubicBezTo>
                    <a:pt x="684" y="1"/>
                    <a:pt x="385" y="285"/>
                    <a:pt x="385" y="645"/>
                  </a:cubicBezTo>
                  <a:lnTo>
                    <a:pt x="1" y="9561"/>
                  </a:lnTo>
                  <a:cubicBezTo>
                    <a:pt x="1" y="9945"/>
                    <a:pt x="299" y="10243"/>
                    <a:pt x="683" y="10286"/>
                  </a:cubicBezTo>
                  <a:cubicBezTo>
                    <a:pt x="1067" y="10286"/>
                    <a:pt x="1366" y="9987"/>
                    <a:pt x="1366" y="9646"/>
                  </a:cubicBezTo>
                  <a:lnTo>
                    <a:pt x="1750" y="687"/>
                  </a:lnTo>
                  <a:cubicBezTo>
                    <a:pt x="1750" y="346"/>
                    <a:pt x="1451" y="5"/>
                    <a:pt x="1067" y="5"/>
                  </a:cubicBezTo>
                  <a:cubicBezTo>
                    <a:pt x="1045" y="2"/>
                    <a:pt x="1023" y="1"/>
                    <a:pt x="10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4"/>
            <p:cNvSpPr/>
            <p:nvPr/>
          </p:nvSpPr>
          <p:spPr>
            <a:xfrm>
              <a:off x="2560025" y="4871000"/>
              <a:ext cx="40550" cy="257125"/>
            </a:xfrm>
            <a:custGeom>
              <a:rect b="b" l="l" r="r" t="t"/>
              <a:pathLst>
                <a:path extrusionOk="0" h="10285" w="1622">
                  <a:moveTo>
                    <a:pt x="880" y="0"/>
                  </a:moveTo>
                  <a:cubicBezTo>
                    <a:pt x="560" y="0"/>
                    <a:pt x="256" y="322"/>
                    <a:pt x="256" y="644"/>
                  </a:cubicBezTo>
                  <a:lnTo>
                    <a:pt x="0" y="9602"/>
                  </a:lnTo>
                  <a:cubicBezTo>
                    <a:pt x="0" y="9944"/>
                    <a:pt x="299" y="10285"/>
                    <a:pt x="640" y="10285"/>
                  </a:cubicBezTo>
                  <a:lnTo>
                    <a:pt x="683" y="10285"/>
                  </a:lnTo>
                  <a:cubicBezTo>
                    <a:pt x="1024" y="10285"/>
                    <a:pt x="1323" y="9986"/>
                    <a:pt x="1365" y="9602"/>
                  </a:cubicBezTo>
                  <a:lnTo>
                    <a:pt x="1621" y="686"/>
                  </a:lnTo>
                  <a:cubicBezTo>
                    <a:pt x="1621" y="302"/>
                    <a:pt x="1323" y="4"/>
                    <a:pt x="939" y="4"/>
                  </a:cubicBezTo>
                  <a:cubicBezTo>
                    <a:pt x="919" y="1"/>
                    <a:pt x="90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4"/>
            <p:cNvSpPr/>
            <p:nvPr/>
          </p:nvSpPr>
          <p:spPr>
            <a:xfrm>
              <a:off x="2225125" y="4871075"/>
              <a:ext cx="37350" cy="257050"/>
            </a:xfrm>
            <a:custGeom>
              <a:rect b="b" l="l" r="r" t="t"/>
              <a:pathLst>
                <a:path extrusionOk="0" h="10282" w="1494">
                  <a:moveTo>
                    <a:pt x="811" y="1"/>
                  </a:moveTo>
                  <a:cubicBezTo>
                    <a:pt x="427" y="1"/>
                    <a:pt x="129" y="299"/>
                    <a:pt x="129" y="641"/>
                  </a:cubicBezTo>
                  <a:lnTo>
                    <a:pt x="1" y="9599"/>
                  </a:lnTo>
                  <a:cubicBezTo>
                    <a:pt x="1" y="9983"/>
                    <a:pt x="299" y="10282"/>
                    <a:pt x="683" y="10282"/>
                  </a:cubicBezTo>
                  <a:cubicBezTo>
                    <a:pt x="1067" y="10282"/>
                    <a:pt x="1366" y="9983"/>
                    <a:pt x="1366" y="9599"/>
                  </a:cubicBezTo>
                  <a:lnTo>
                    <a:pt x="1494" y="683"/>
                  </a:lnTo>
                  <a:cubicBezTo>
                    <a:pt x="1494" y="299"/>
                    <a:pt x="1195" y="1"/>
                    <a:pt x="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4"/>
            <p:cNvSpPr/>
            <p:nvPr/>
          </p:nvSpPr>
          <p:spPr>
            <a:xfrm>
              <a:off x="1890250" y="4871075"/>
              <a:ext cx="34150" cy="257050"/>
            </a:xfrm>
            <a:custGeom>
              <a:rect b="b" l="l" r="r" t="t"/>
              <a:pathLst>
                <a:path extrusionOk="0" h="10282" w="1366">
                  <a:moveTo>
                    <a:pt x="683" y="1"/>
                  </a:moveTo>
                  <a:cubicBezTo>
                    <a:pt x="299" y="1"/>
                    <a:pt x="0" y="299"/>
                    <a:pt x="0" y="641"/>
                  </a:cubicBezTo>
                  <a:lnTo>
                    <a:pt x="0" y="9599"/>
                  </a:lnTo>
                  <a:cubicBezTo>
                    <a:pt x="0" y="9983"/>
                    <a:pt x="299" y="10282"/>
                    <a:pt x="683" y="10282"/>
                  </a:cubicBezTo>
                  <a:cubicBezTo>
                    <a:pt x="1024" y="10282"/>
                    <a:pt x="1323" y="9983"/>
                    <a:pt x="1323" y="9599"/>
                  </a:cubicBezTo>
                  <a:lnTo>
                    <a:pt x="1365" y="641"/>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4"/>
            <p:cNvSpPr/>
            <p:nvPr/>
          </p:nvSpPr>
          <p:spPr>
            <a:xfrm>
              <a:off x="1553225" y="4871075"/>
              <a:ext cx="35225" cy="257050"/>
            </a:xfrm>
            <a:custGeom>
              <a:rect b="b" l="l" r="r" t="t"/>
              <a:pathLst>
                <a:path extrusionOk="0" h="10282" w="1409">
                  <a:moveTo>
                    <a:pt x="640" y="1"/>
                  </a:moveTo>
                  <a:cubicBezTo>
                    <a:pt x="257" y="1"/>
                    <a:pt x="1" y="299"/>
                    <a:pt x="1" y="641"/>
                  </a:cubicBezTo>
                  <a:lnTo>
                    <a:pt x="86" y="9642"/>
                  </a:lnTo>
                  <a:cubicBezTo>
                    <a:pt x="86" y="9983"/>
                    <a:pt x="385" y="10282"/>
                    <a:pt x="768" y="10282"/>
                  </a:cubicBezTo>
                  <a:cubicBezTo>
                    <a:pt x="1152" y="10282"/>
                    <a:pt x="1408" y="9983"/>
                    <a:pt x="1408" y="9599"/>
                  </a:cubicBezTo>
                  <a:lnTo>
                    <a:pt x="1323" y="641"/>
                  </a:lnTo>
                  <a:cubicBezTo>
                    <a:pt x="1323" y="257"/>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4"/>
            <p:cNvSpPr/>
            <p:nvPr/>
          </p:nvSpPr>
          <p:spPr>
            <a:xfrm>
              <a:off x="6238425" y="4542125"/>
              <a:ext cx="85350" cy="252200"/>
            </a:xfrm>
            <a:custGeom>
              <a:rect b="b" l="l" r="r" t="t"/>
              <a:pathLst>
                <a:path extrusionOk="0" h="10088" w="3414">
                  <a:moveTo>
                    <a:pt x="2666" y="0"/>
                  </a:moveTo>
                  <a:cubicBezTo>
                    <a:pt x="2380" y="0"/>
                    <a:pt x="2121" y="204"/>
                    <a:pt x="2049" y="531"/>
                  </a:cubicBezTo>
                  <a:lnTo>
                    <a:pt x="86" y="9277"/>
                  </a:lnTo>
                  <a:cubicBezTo>
                    <a:pt x="1" y="9660"/>
                    <a:pt x="214" y="10002"/>
                    <a:pt x="598" y="10087"/>
                  </a:cubicBezTo>
                  <a:lnTo>
                    <a:pt x="726" y="10087"/>
                  </a:lnTo>
                  <a:cubicBezTo>
                    <a:pt x="1025" y="10087"/>
                    <a:pt x="1323" y="9874"/>
                    <a:pt x="1366" y="9575"/>
                  </a:cubicBezTo>
                  <a:lnTo>
                    <a:pt x="3328" y="830"/>
                  </a:lnTo>
                  <a:cubicBezTo>
                    <a:pt x="3414" y="446"/>
                    <a:pt x="3200" y="104"/>
                    <a:pt x="2816" y="19"/>
                  </a:cubicBezTo>
                  <a:cubicBezTo>
                    <a:pt x="2766" y="7"/>
                    <a:pt x="2716" y="0"/>
                    <a:pt x="26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4"/>
            <p:cNvSpPr/>
            <p:nvPr/>
          </p:nvSpPr>
          <p:spPr>
            <a:xfrm>
              <a:off x="5904625" y="4542175"/>
              <a:ext cx="81075" cy="252150"/>
            </a:xfrm>
            <a:custGeom>
              <a:rect b="b" l="l" r="r" t="t"/>
              <a:pathLst>
                <a:path extrusionOk="0" h="10086" w="3243">
                  <a:moveTo>
                    <a:pt x="2496" y="1"/>
                  </a:moveTo>
                  <a:cubicBezTo>
                    <a:pt x="2176" y="1"/>
                    <a:pt x="1909" y="233"/>
                    <a:pt x="1834" y="529"/>
                  </a:cubicBezTo>
                  <a:lnTo>
                    <a:pt x="43" y="9317"/>
                  </a:lnTo>
                  <a:cubicBezTo>
                    <a:pt x="0" y="9658"/>
                    <a:pt x="213" y="10000"/>
                    <a:pt x="597" y="10085"/>
                  </a:cubicBezTo>
                  <a:lnTo>
                    <a:pt x="725" y="10085"/>
                  </a:lnTo>
                  <a:cubicBezTo>
                    <a:pt x="1024" y="10085"/>
                    <a:pt x="1322" y="9872"/>
                    <a:pt x="1365" y="9573"/>
                  </a:cubicBezTo>
                  <a:lnTo>
                    <a:pt x="3157" y="785"/>
                  </a:lnTo>
                  <a:cubicBezTo>
                    <a:pt x="3242" y="444"/>
                    <a:pt x="2986" y="102"/>
                    <a:pt x="2645" y="17"/>
                  </a:cubicBezTo>
                  <a:cubicBezTo>
                    <a:pt x="2594" y="6"/>
                    <a:pt x="2545" y="1"/>
                    <a:pt x="24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4"/>
            <p:cNvSpPr/>
            <p:nvPr/>
          </p:nvSpPr>
          <p:spPr>
            <a:xfrm>
              <a:off x="5569725" y="4542175"/>
              <a:ext cx="76825" cy="253200"/>
            </a:xfrm>
            <a:custGeom>
              <a:rect b="b" l="l" r="r" t="t"/>
              <a:pathLst>
                <a:path extrusionOk="0" h="10128" w="3073">
                  <a:moveTo>
                    <a:pt x="2326" y="1"/>
                  </a:moveTo>
                  <a:cubicBezTo>
                    <a:pt x="2006" y="1"/>
                    <a:pt x="1744" y="233"/>
                    <a:pt x="1707" y="529"/>
                  </a:cubicBezTo>
                  <a:lnTo>
                    <a:pt x="86" y="9317"/>
                  </a:lnTo>
                  <a:cubicBezTo>
                    <a:pt x="1" y="9701"/>
                    <a:pt x="257" y="10042"/>
                    <a:pt x="640" y="10085"/>
                  </a:cubicBezTo>
                  <a:cubicBezTo>
                    <a:pt x="683" y="10128"/>
                    <a:pt x="726" y="10128"/>
                    <a:pt x="726" y="10128"/>
                  </a:cubicBezTo>
                  <a:cubicBezTo>
                    <a:pt x="1067" y="10128"/>
                    <a:pt x="1323" y="9872"/>
                    <a:pt x="1408" y="9573"/>
                  </a:cubicBezTo>
                  <a:lnTo>
                    <a:pt x="2987" y="785"/>
                  </a:lnTo>
                  <a:cubicBezTo>
                    <a:pt x="3072" y="444"/>
                    <a:pt x="2816" y="60"/>
                    <a:pt x="2475" y="17"/>
                  </a:cubicBezTo>
                  <a:cubicBezTo>
                    <a:pt x="2424" y="6"/>
                    <a:pt x="2375" y="1"/>
                    <a:pt x="2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4"/>
            <p:cNvSpPr/>
            <p:nvPr/>
          </p:nvSpPr>
          <p:spPr>
            <a:xfrm>
              <a:off x="5235900" y="4541400"/>
              <a:ext cx="71500" cy="253975"/>
            </a:xfrm>
            <a:custGeom>
              <a:rect b="b" l="l" r="r" t="t"/>
              <a:pathLst>
                <a:path extrusionOk="0" h="10159" w="2860">
                  <a:moveTo>
                    <a:pt x="2186" y="1"/>
                  </a:moveTo>
                  <a:cubicBezTo>
                    <a:pt x="1866" y="1"/>
                    <a:pt x="1533" y="244"/>
                    <a:pt x="1494" y="560"/>
                  </a:cubicBezTo>
                  <a:lnTo>
                    <a:pt x="86" y="9391"/>
                  </a:lnTo>
                  <a:cubicBezTo>
                    <a:pt x="1" y="9732"/>
                    <a:pt x="257" y="10073"/>
                    <a:pt x="641" y="10159"/>
                  </a:cubicBezTo>
                  <a:lnTo>
                    <a:pt x="726" y="10159"/>
                  </a:lnTo>
                  <a:cubicBezTo>
                    <a:pt x="1067" y="10159"/>
                    <a:pt x="1323" y="9903"/>
                    <a:pt x="1409" y="9604"/>
                  </a:cubicBezTo>
                  <a:lnTo>
                    <a:pt x="2816" y="773"/>
                  </a:lnTo>
                  <a:cubicBezTo>
                    <a:pt x="2859" y="432"/>
                    <a:pt x="2646" y="91"/>
                    <a:pt x="2262" y="5"/>
                  </a:cubicBezTo>
                  <a:cubicBezTo>
                    <a:pt x="2237" y="2"/>
                    <a:pt x="2212" y="1"/>
                    <a:pt x="2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4"/>
            <p:cNvSpPr/>
            <p:nvPr/>
          </p:nvSpPr>
          <p:spPr>
            <a:xfrm>
              <a:off x="4902100" y="4541400"/>
              <a:ext cx="67200" cy="253975"/>
            </a:xfrm>
            <a:custGeom>
              <a:rect b="b" l="l" r="r" t="t"/>
              <a:pathLst>
                <a:path extrusionOk="0" h="10159" w="2688">
                  <a:moveTo>
                    <a:pt x="1973" y="1"/>
                  </a:moveTo>
                  <a:cubicBezTo>
                    <a:pt x="1658" y="1"/>
                    <a:pt x="1359" y="247"/>
                    <a:pt x="1280" y="603"/>
                  </a:cubicBezTo>
                  <a:lnTo>
                    <a:pt x="43" y="9391"/>
                  </a:lnTo>
                  <a:cubicBezTo>
                    <a:pt x="0" y="9775"/>
                    <a:pt x="256" y="10116"/>
                    <a:pt x="597" y="10159"/>
                  </a:cubicBezTo>
                  <a:lnTo>
                    <a:pt x="725" y="10159"/>
                  </a:lnTo>
                  <a:cubicBezTo>
                    <a:pt x="1024" y="10159"/>
                    <a:pt x="1322" y="9903"/>
                    <a:pt x="1365" y="9561"/>
                  </a:cubicBezTo>
                  <a:lnTo>
                    <a:pt x="2602" y="773"/>
                  </a:lnTo>
                  <a:cubicBezTo>
                    <a:pt x="2688" y="389"/>
                    <a:pt x="2432" y="48"/>
                    <a:pt x="2048" y="5"/>
                  </a:cubicBezTo>
                  <a:cubicBezTo>
                    <a:pt x="2023" y="2"/>
                    <a:pt x="1998" y="1"/>
                    <a:pt x="19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4"/>
            <p:cNvSpPr/>
            <p:nvPr/>
          </p:nvSpPr>
          <p:spPr>
            <a:xfrm>
              <a:off x="4568275" y="4541400"/>
              <a:ext cx="61875" cy="253975"/>
            </a:xfrm>
            <a:custGeom>
              <a:rect b="b" l="l" r="r" t="t"/>
              <a:pathLst>
                <a:path extrusionOk="0" h="10159" w="2475">
                  <a:moveTo>
                    <a:pt x="1760" y="1"/>
                  </a:moveTo>
                  <a:cubicBezTo>
                    <a:pt x="1445" y="1"/>
                    <a:pt x="1149" y="247"/>
                    <a:pt x="1109" y="603"/>
                  </a:cubicBezTo>
                  <a:lnTo>
                    <a:pt x="43" y="9434"/>
                  </a:lnTo>
                  <a:cubicBezTo>
                    <a:pt x="0" y="9775"/>
                    <a:pt x="256" y="10116"/>
                    <a:pt x="597" y="10159"/>
                  </a:cubicBezTo>
                  <a:lnTo>
                    <a:pt x="683" y="10159"/>
                  </a:lnTo>
                  <a:cubicBezTo>
                    <a:pt x="1024" y="10159"/>
                    <a:pt x="1323" y="9903"/>
                    <a:pt x="1365" y="9561"/>
                  </a:cubicBezTo>
                  <a:lnTo>
                    <a:pt x="2432" y="773"/>
                  </a:lnTo>
                  <a:cubicBezTo>
                    <a:pt x="2475" y="389"/>
                    <a:pt x="2219" y="48"/>
                    <a:pt x="1835" y="5"/>
                  </a:cubicBezTo>
                  <a:cubicBezTo>
                    <a:pt x="1810" y="2"/>
                    <a:pt x="1785" y="1"/>
                    <a:pt x="17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4"/>
            <p:cNvSpPr/>
            <p:nvPr/>
          </p:nvSpPr>
          <p:spPr>
            <a:xfrm>
              <a:off x="4233375" y="4541400"/>
              <a:ext cx="57625" cy="253975"/>
            </a:xfrm>
            <a:custGeom>
              <a:rect b="b" l="l" r="r" t="t"/>
              <a:pathLst>
                <a:path extrusionOk="0" h="10159" w="2305">
                  <a:moveTo>
                    <a:pt x="1590" y="1"/>
                  </a:moveTo>
                  <a:cubicBezTo>
                    <a:pt x="1275" y="1"/>
                    <a:pt x="979" y="247"/>
                    <a:pt x="939" y="603"/>
                  </a:cubicBezTo>
                  <a:lnTo>
                    <a:pt x="43" y="9434"/>
                  </a:lnTo>
                  <a:cubicBezTo>
                    <a:pt x="1" y="9817"/>
                    <a:pt x="299" y="10116"/>
                    <a:pt x="641" y="10159"/>
                  </a:cubicBezTo>
                  <a:lnTo>
                    <a:pt x="726" y="10159"/>
                  </a:lnTo>
                  <a:cubicBezTo>
                    <a:pt x="1067" y="10159"/>
                    <a:pt x="1366" y="9903"/>
                    <a:pt x="1366" y="9561"/>
                  </a:cubicBezTo>
                  <a:lnTo>
                    <a:pt x="2262" y="731"/>
                  </a:lnTo>
                  <a:cubicBezTo>
                    <a:pt x="2304" y="389"/>
                    <a:pt x="2048" y="48"/>
                    <a:pt x="1665" y="5"/>
                  </a:cubicBezTo>
                  <a:cubicBezTo>
                    <a:pt x="1640" y="2"/>
                    <a:pt x="1615" y="1"/>
                    <a:pt x="15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4"/>
            <p:cNvSpPr/>
            <p:nvPr/>
          </p:nvSpPr>
          <p:spPr>
            <a:xfrm>
              <a:off x="3899575" y="4541400"/>
              <a:ext cx="53350" cy="255050"/>
            </a:xfrm>
            <a:custGeom>
              <a:rect b="b" l="l" r="r" t="t"/>
              <a:pathLst>
                <a:path extrusionOk="0" h="10202" w="2134">
                  <a:moveTo>
                    <a:pt x="1410" y="1"/>
                  </a:moveTo>
                  <a:cubicBezTo>
                    <a:pt x="1061" y="1"/>
                    <a:pt x="768" y="247"/>
                    <a:pt x="768" y="603"/>
                  </a:cubicBezTo>
                  <a:lnTo>
                    <a:pt x="43" y="9434"/>
                  </a:lnTo>
                  <a:cubicBezTo>
                    <a:pt x="0" y="9817"/>
                    <a:pt x="299" y="10159"/>
                    <a:pt x="640" y="10159"/>
                  </a:cubicBezTo>
                  <a:lnTo>
                    <a:pt x="683" y="10159"/>
                  </a:lnTo>
                  <a:lnTo>
                    <a:pt x="725" y="10201"/>
                  </a:lnTo>
                  <a:cubicBezTo>
                    <a:pt x="1067" y="10201"/>
                    <a:pt x="1365" y="9903"/>
                    <a:pt x="1365" y="9561"/>
                  </a:cubicBezTo>
                  <a:lnTo>
                    <a:pt x="2090" y="731"/>
                  </a:lnTo>
                  <a:cubicBezTo>
                    <a:pt x="2133" y="347"/>
                    <a:pt x="1834" y="5"/>
                    <a:pt x="1493" y="5"/>
                  </a:cubicBezTo>
                  <a:cubicBezTo>
                    <a:pt x="1465" y="2"/>
                    <a:pt x="1437" y="1"/>
                    <a:pt x="14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4"/>
            <p:cNvSpPr/>
            <p:nvPr/>
          </p:nvSpPr>
          <p:spPr>
            <a:xfrm>
              <a:off x="3565750" y="4541425"/>
              <a:ext cx="48000" cy="255025"/>
            </a:xfrm>
            <a:custGeom>
              <a:rect b="b" l="l" r="r" t="t"/>
              <a:pathLst>
                <a:path extrusionOk="0" h="10201" w="1920">
                  <a:moveTo>
                    <a:pt x="1207" y="0"/>
                  </a:moveTo>
                  <a:cubicBezTo>
                    <a:pt x="859" y="0"/>
                    <a:pt x="595" y="282"/>
                    <a:pt x="555" y="602"/>
                  </a:cubicBezTo>
                  <a:lnTo>
                    <a:pt x="0" y="9475"/>
                  </a:lnTo>
                  <a:cubicBezTo>
                    <a:pt x="0" y="9859"/>
                    <a:pt x="256" y="10158"/>
                    <a:pt x="640" y="10200"/>
                  </a:cubicBezTo>
                  <a:lnTo>
                    <a:pt x="683" y="10200"/>
                  </a:lnTo>
                  <a:cubicBezTo>
                    <a:pt x="1024" y="10200"/>
                    <a:pt x="1323" y="9902"/>
                    <a:pt x="1365" y="9560"/>
                  </a:cubicBezTo>
                  <a:lnTo>
                    <a:pt x="1877" y="687"/>
                  </a:lnTo>
                  <a:cubicBezTo>
                    <a:pt x="1920" y="303"/>
                    <a:pt x="1621" y="4"/>
                    <a:pt x="1280" y="4"/>
                  </a:cubicBezTo>
                  <a:cubicBezTo>
                    <a:pt x="1255" y="2"/>
                    <a:pt x="1231" y="0"/>
                    <a:pt x="12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4"/>
            <p:cNvSpPr/>
            <p:nvPr/>
          </p:nvSpPr>
          <p:spPr>
            <a:xfrm>
              <a:off x="3231925" y="4540450"/>
              <a:ext cx="42675" cy="256000"/>
            </a:xfrm>
            <a:custGeom>
              <a:rect b="b" l="l" r="r" t="t"/>
              <a:pathLst>
                <a:path extrusionOk="0" h="10240" w="1707">
                  <a:moveTo>
                    <a:pt x="1067" y="1"/>
                  </a:moveTo>
                  <a:cubicBezTo>
                    <a:pt x="683" y="1"/>
                    <a:pt x="384" y="299"/>
                    <a:pt x="342" y="641"/>
                  </a:cubicBezTo>
                  <a:lnTo>
                    <a:pt x="0" y="9514"/>
                  </a:lnTo>
                  <a:cubicBezTo>
                    <a:pt x="0" y="9898"/>
                    <a:pt x="256" y="10197"/>
                    <a:pt x="640" y="10239"/>
                  </a:cubicBezTo>
                  <a:lnTo>
                    <a:pt x="683" y="10239"/>
                  </a:lnTo>
                  <a:cubicBezTo>
                    <a:pt x="1024" y="10239"/>
                    <a:pt x="1323" y="9941"/>
                    <a:pt x="1323" y="9599"/>
                  </a:cubicBezTo>
                  <a:lnTo>
                    <a:pt x="1707" y="726"/>
                  </a:lnTo>
                  <a:cubicBezTo>
                    <a:pt x="1707" y="342"/>
                    <a:pt x="1408" y="43"/>
                    <a:pt x="10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4"/>
            <p:cNvSpPr/>
            <p:nvPr/>
          </p:nvSpPr>
          <p:spPr>
            <a:xfrm>
              <a:off x="2897025" y="4540450"/>
              <a:ext cx="39500" cy="256000"/>
            </a:xfrm>
            <a:custGeom>
              <a:rect b="b" l="l" r="r" t="t"/>
              <a:pathLst>
                <a:path extrusionOk="0" h="10240" w="1580">
                  <a:moveTo>
                    <a:pt x="897" y="1"/>
                  </a:moveTo>
                  <a:cubicBezTo>
                    <a:pt x="556" y="1"/>
                    <a:pt x="214" y="299"/>
                    <a:pt x="214" y="683"/>
                  </a:cubicBezTo>
                  <a:lnTo>
                    <a:pt x="44" y="9557"/>
                  </a:lnTo>
                  <a:cubicBezTo>
                    <a:pt x="1" y="9941"/>
                    <a:pt x="300" y="10239"/>
                    <a:pt x="684" y="10239"/>
                  </a:cubicBezTo>
                  <a:cubicBezTo>
                    <a:pt x="1068" y="10239"/>
                    <a:pt x="1366" y="9941"/>
                    <a:pt x="1366" y="9599"/>
                  </a:cubicBezTo>
                  <a:lnTo>
                    <a:pt x="1537" y="683"/>
                  </a:lnTo>
                  <a:cubicBezTo>
                    <a:pt x="1579" y="342"/>
                    <a:pt x="1281" y="1"/>
                    <a:pt x="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2563225" y="4540450"/>
              <a:ext cx="34150" cy="256000"/>
            </a:xfrm>
            <a:custGeom>
              <a:rect b="b" l="l" r="r" t="t"/>
              <a:pathLst>
                <a:path extrusionOk="0" h="10240" w="1366">
                  <a:moveTo>
                    <a:pt x="683" y="1"/>
                  </a:moveTo>
                  <a:cubicBezTo>
                    <a:pt x="299" y="1"/>
                    <a:pt x="0" y="299"/>
                    <a:pt x="0" y="683"/>
                  </a:cubicBezTo>
                  <a:lnTo>
                    <a:pt x="0" y="9557"/>
                  </a:lnTo>
                  <a:cubicBezTo>
                    <a:pt x="0" y="9941"/>
                    <a:pt x="299" y="10239"/>
                    <a:pt x="683" y="10239"/>
                  </a:cubicBezTo>
                  <a:cubicBezTo>
                    <a:pt x="1067" y="10239"/>
                    <a:pt x="1365" y="9941"/>
                    <a:pt x="1365" y="9557"/>
                  </a:cubicBezTo>
                  <a:lnTo>
                    <a:pt x="1365" y="683"/>
                  </a:lnTo>
                  <a:cubicBezTo>
                    <a:pt x="1365" y="299"/>
                    <a:pt x="1067"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2225125" y="4540450"/>
              <a:ext cx="37350" cy="256000"/>
            </a:xfrm>
            <a:custGeom>
              <a:rect b="b" l="l" r="r" t="t"/>
              <a:pathLst>
                <a:path extrusionOk="0" h="10240" w="1494">
                  <a:moveTo>
                    <a:pt x="641" y="1"/>
                  </a:moveTo>
                  <a:cubicBezTo>
                    <a:pt x="299" y="1"/>
                    <a:pt x="1" y="299"/>
                    <a:pt x="1" y="683"/>
                  </a:cubicBezTo>
                  <a:lnTo>
                    <a:pt x="171" y="9599"/>
                  </a:lnTo>
                  <a:cubicBezTo>
                    <a:pt x="171" y="9941"/>
                    <a:pt x="470" y="10239"/>
                    <a:pt x="811" y="10239"/>
                  </a:cubicBezTo>
                  <a:lnTo>
                    <a:pt x="854" y="10239"/>
                  </a:lnTo>
                  <a:cubicBezTo>
                    <a:pt x="1195" y="10239"/>
                    <a:pt x="1494" y="9941"/>
                    <a:pt x="1494" y="9557"/>
                  </a:cubicBezTo>
                  <a:lnTo>
                    <a:pt x="1323" y="641"/>
                  </a:lnTo>
                  <a:cubicBezTo>
                    <a:pt x="1323" y="299"/>
                    <a:pt x="982" y="1"/>
                    <a:pt x="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885975" y="4540350"/>
              <a:ext cx="42700" cy="257175"/>
            </a:xfrm>
            <a:custGeom>
              <a:rect b="b" l="l" r="r" t="t"/>
              <a:pathLst>
                <a:path extrusionOk="0" h="10287" w="1708">
                  <a:moveTo>
                    <a:pt x="713" y="1"/>
                  </a:moveTo>
                  <a:cubicBezTo>
                    <a:pt x="689" y="1"/>
                    <a:pt x="665" y="2"/>
                    <a:pt x="641" y="5"/>
                  </a:cubicBezTo>
                  <a:cubicBezTo>
                    <a:pt x="299" y="5"/>
                    <a:pt x="1" y="303"/>
                    <a:pt x="1" y="687"/>
                  </a:cubicBezTo>
                  <a:lnTo>
                    <a:pt x="342" y="9603"/>
                  </a:lnTo>
                  <a:cubicBezTo>
                    <a:pt x="385" y="9987"/>
                    <a:pt x="683" y="10286"/>
                    <a:pt x="1025" y="10286"/>
                  </a:cubicBezTo>
                  <a:lnTo>
                    <a:pt x="1067" y="10286"/>
                  </a:lnTo>
                  <a:cubicBezTo>
                    <a:pt x="1408" y="10243"/>
                    <a:pt x="1707" y="9945"/>
                    <a:pt x="1707" y="9561"/>
                  </a:cubicBezTo>
                  <a:lnTo>
                    <a:pt x="1366" y="645"/>
                  </a:lnTo>
                  <a:cubicBezTo>
                    <a:pt x="1326" y="285"/>
                    <a:pt x="1062" y="1"/>
                    <a:pt x="7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1546825" y="4539400"/>
              <a:ext cx="48025" cy="258125"/>
            </a:xfrm>
            <a:custGeom>
              <a:rect b="b" l="l" r="r" t="t"/>
              <a:pathLst>
                <a:path extrusionOk="0" h="10325" w="1921">
                  <a:moveTo>
                    <a:pt x="683" y="0"/>
                  </a:moveTo>
                  <a:cubicBezTo>
                    <a:pt x="299" y="43"/>
                    <a:pt x="1" y="341"/>
                    <a:pt x="43" y="725"/>
                  </a:cubicBezTo>
                  <a:lnTo>
                    <a:pt x="555" y="9684"/>
                  </a:lnTo>
                  <a:cubicBezTo>
                    <a:pt x="555" y="10025"/>
                    <a:pt x="854" y="10324"/>
                    <a:pt x="1238" y="10324"/>
                  </a:cubicBezTo>
                  <a:lnTo>
                    <a:pt x="1280" y="10324"/>
                  </a:lnTo>
                  <a:cubicBezTo>
                    <a:pt x="1622" y="10281"/>
                    <a:pt x="1920" y="9983"/>
                    <a:pt x="1878" y="9599"/>
                  </a:cubicBezTo>
                  <a:lnTo>
                    <a:pt x="1366" y="640"/>
                  </a:lnTo>
                  <a:cubicBezTo>
                    <a:pt x="1366" y="299"/>
                    <a:pt x="1024"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6221375" y="4216250"/>
              <a:ext cx="119475" cy="242100"/>
            </a:xfrm>
            <a:custGeom>
              <a:rect b="b" l="l" r="r" t="t"/>
              <a:pathLst>
                <a:path extrusionOk="0" h="9684" w="4779">
                  <a:moveTo>
                    <a:pt x="4032" y="0"/>
                  </a:moveTo>
                  <a:cubicBezTo>
                    <a:pt x="3763" y="0"/>
                    <a:pt x="3503" y="162"/>
                    <a:pt x="3370" y="427"/>
                  </a:cubicBezTo>
                  <a:lnTo>
                    <a:pt x="171" y="8788"/>
                  </a:lnTo>
                  <a:cubicBezTo>
                    <a:pt x="0" y="9129"/>
                    <a:pt x="171" y="9513"/>
                    <a:pt x="555" y="9641"/>
                  </a:cubicBezTo>
                  <a:cubicBezTo>
                    <a:pt x="597" y="9684"/>
                    <a:pt x="683" y="9684"/>
                    <a:pt x="768" y="9684"/>
                  </a:cubicBezTo>
                  <a:cubicBezTo>
                    <a:pt x="1067" y="9684"/>
                    <a:pt x="1323" y="9556"/>
                    <a:pt x="1408" y="9257"/>
                  </a:cubicBezTo>
                  <a:lnTo>
                    <a:pt x="4650" y="896"/>
                  </a:lnTo>
                  <a:cubicBezTo>
                    <a:pt x="4778" y="554"/>
                    <a:pt x="4608" y="171"/>
                    <a:pt x="4266" y="43"/>
                  </a:cubicBezTo>
                  <a:cubicBezTo>
                    <a:pt x="4189" y="14"/>
                    <a:pt x="4110" y="0"/>
                    <a:pt x="40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5888625" y="4215700"/>
              <a:ext cx="112000" cy="243725"/>
            </a:xfrm>
            <a:custGeom>
              <a:rect b="b" l="l" r="r" t="t"/>
              <a:pathLst>
                <a:path extrusionOk="0" h="9749" w="4480">
                  <a:moveTo>
                    <a:pt x="3747" y="0"/>
                  </a:moveTo>
                  <a:cubicBezTo>
                    <a:pt x="3459" y="0"/>
                    <a:pt x="3178" y="166"/>
                    <a:pt x="3072" y="449"/>
                  </a:cubicBezTo>
                  <a:lnTo>
                    <a:pt x="128" y="8853"/>
                  </a:lnTo>
                  <a:cubicBezTo>
                    <a:pt x="0" y="9194"/>
                    <a:pt x="171" y="9578"/>
                    <a:pt x="555" y="9706"/>
                  </a:cubicBezTo>
                  <a:cubicBezTo>
                    <a:pt x="640" y="9749"/>
                    <a:pt x="683" y="9749"/>
                    <a:pt x="768" y="9749"/>
                  </a:cubicBezTo>
                  <a:cubicBezTo>
                    <a:pt x="1024" y="9749"/>
                    <a:pt x="1323" y="9578"/>
                    <a:pt x="1408" y="9279"/>
                  </a:cubicBezTo>
                  <a:lnTo>
                    <a:pt x="4351" y="875"/>
                  </a:lnTo>
                  <a:cubicBezTo>
                    <a:pt x="4479" y="534"/>
                    <a:pt x="4309" y="150"/>
                    <a:pt x="3925" y="22"/>
                  </a:cubicBezTo>
                  <a:cubicBezTo>
                    <a:pt x="3866" y="7"/>
                    <a:pt x="3807" y="0"/>
                    <a:pt x="37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5555850" y="4215300"/>
              <a:ext cx="104550" cy="244125"/>
            </a:xfrm>
            <a:custGeom>
              <a:rect b="b" l="l" r="r" t="t"/>
              <a:pathLst>
                <a:path extrusionOk="0" h="9765" w="4182">
                  <a:moveTo>
                    <a:pt x="3420" y="0"/>
                  </a:moveTo>
                  <a:cubicBezTo>
                    <a:pt x="3144" y="0"/>
                    <a:pt x="2885" y="191"/>
                    <a:pt x="2817" y="465"/>
                  </a:cubicBezTo>
                  <a:lnTo>
                    <a:pt x="129" y="8911"/>
                  </a:lnTo>
                  <a:cubicBezTo>
                    <a:pt x="1" y="9253"/>
                    <a:pt x="214" y="9637"/>
                    <a:pt x="556" y="9765"/>
                  </a:cubicBezTo>
                  <a:lnTo>
                    <a:pt x="769" y="9765"/>
                  </a:lnTo>
                  <a:cubicBezTo>
                    <a:pt x="1068" y="9765"/>
                    <a:pt x="1323" y="9594"/>
                    <a:pt x="1409" y="9295"/>
                  </a:cubicBezTo>
                  <a:lnTo>
                    <a:pt x="4096" y="891"/>
                  </a:lnTo>
                  <a:cubicBezTo>
                    <a:pt x="4182" y="507"/>
                    <a:pt x="4011" y="123"/>
                    <a:pt x="3627" y="38"/>
                  </a:cubicBezTo>
                  <a:cubicBezTo>
                    <a:pt x="3559" y="12"/>
                    <a:pt x="3489" y="0"/>
                    <a:pt x="34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4"/>
            <p:cNvSpPr/>
            <p:nvPr/>
          </p:nvSpPr>
          <p:spPr>
            <a:xfrm>
              <a:off x="5223100" y="4214700"/>
              <a:ext cx="97075" cy="245800"/>
            </a:xfrm>
            <a:custGeom>
              <a:rect b="b" l="l" r="r" t="t"/>
              <a:pathLst>
                <a:path extrusionOk="0" h="9832" w="3883">
                  <a:moveTo>
                    <a:pt x="3174" y="0"/>
                  </a:moveTo>
                  <a:cubicBezTo>
                    <a:pt x="2879" y="0"/>
                    <a:pt x="2590" y="198"/>
                    <a:pt x="2518" y="489"/>
                  </a:cubicBezTo>
                  <a:lnTo>
                    <a:pt x="129" y="8978"/>
                  </a:lnTo>
                  <a:cubicBezTo>
                    <a:pt x="1" y="9319"/>
                    <a:pt x="214" y="9703"/>
                    <a:pt x="555" y="9789"/>
                  </a:cubicBezTo>
                  <a:cubicBezTo>
                    <a:pt x="641" y="9831"/>
                    <a:pt x="683" y="9831"/>
                    <a:pt x="769" y="9831"/>
                  </a:cubicBezTo>
                  <a:cubicBezTo>
                    <a:pt x="1067" y="9831"/>
                    <a:pt x="1323" y="9618"/>
                    <a:pt x="1409" y="9319"/>
                  </a:cubicBezTo>
                  <a:lnTo>
                    <a:pt x="3798" y="830"/>
                  </a:lnTo>
                  <a:cubicBezTo>
                    <a:pt x="3883" y="489"/>
                    <a:pt x="3670" y="105"/>
                    <a:pt x="3328" y="19"/>
                  </a:cubicBezTo>
                  <a:cubicBezTo>
                    <a:pt x="3277" y="7"/>
                    <a:pt x="3226" y="0"/>
                    <a:pt x="31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4"/>
            <p:cNvSpPr/>
            <p:nvPr/>
          </p:nvSpPr>
          <p:spPr>
            <a:xfrm>
              <a:off x="4890350" y="4213700"/>
              <a:ext cx="89625" cy="246800"/>
            </a:xfrm>
            <a:custGeom>
              <a:rect b="b" l="l" r="r" t="t"/>
              <a:pathLst>
                <a:path extrusionOk="0" h="9872" w="3585">
                  <a:moveTo>
                    <a:pt x="2881" y="0"/>
                  </a:moveTo>
                  <a:cubicBezTo>
                    <a:pt x="2560" y="0"/>
                    <a:pt x="2293" y="232"/>
                    <a:pt x="2219" y="529"/>
                  </a:cubicBezTo>
                  <a:lnTo>
                    <a:pt x="86" y="9061"/>
                  </a:lnTo>
                  <a:cubicBezTo>
                    <a:pt x="1" y="9402"/>
                    <a:pt x="214" y="9786"/>
                    <a:pt x="598" y="9871"/>
                  </a:cubicBezTo>
                  <a:lnTo>
                    <a:pt x="769" y="9871"/>
                  </a:lnTo>
                  <a:cubicBezTo>
                    <a:pt x="1025" y="9871"/>
                    <a:pt x="1323" y="9658"/>
                    <a:pt x="1409" y="9359"/>
                  </a:cubicBezTo>
                  <a:lnTo>
                    <a:pt x="3499" y="827"/>
                  </a:lnTo>
                  <a:cubicBezTo>
                    <a:pt x="3584" y="486"/>
                    <a:pt x="3371" y="145"/>
                    <a:pt x="3030" y="17"/>
                  </a:cubicBezTo>
                  <a:cubicBezTo>
                    <a:pt x="2979" y="5"/>
                    <a:pt x="2929" y="0"/>
                    <a:pt x="28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4557600" y="4213700"/>
              <a:ext cx="82150" cy="247850"/>
            </a:xfrm>
            <a:custGeom>
              <a:rect b="b" l="l" r="r" t="t"/>
              <a:pathLst>
                <a:path extrusionOk="0" h="9914" w="3286">
                  <a:moveTo>
                    <a:pt x="2554" y="0"/>
                  </a:moveTo>
                  <a:cubicBezTo>
                    <a:pt x="2262" y="0"/>
                    <a:pt x="1994" y="232"/>
                    <a:pt x="1920" y="529"/>
                  </a:cubicBezTo>
                  <a:lnTo>
                    <a:pt x="86" y="9103"/>
                  </a:lnTo>
                  <a:cubicBezTo>
                    <a:pt x="1" y="9445"/>
                    <a:pt x="257" y="9829"/>
                    <a:pt x="598" y="9914"/>
                  </a:cubicBezTo>
                  <a:lnTo>
                    <a:pt x="726" y="9914"/>
                  </a:lnTo>
                  <a:cubicBezTo>
                    <a:pt x="1067" y="9914"/>
                    <a:pt x="1323" y="9701"/>
                    <a:pt x="1408" y="9359"/>
                  </a:cubicBezTo>
                  <a:lnTo>
                    <a:pt x="3243" y="827"/>
                  </a:lnTo>
                  <a:cubicBezTo>
                    <a:pt x="3285" y="443"/>
                    <a:pt x="3072" y="102"/>
                    <a:pt x="2688" y="17"/>
                  </a:cubicBezTo>
                  <a:cubicBezTo>
                    <a:pt x="2643" y="5"/>
                    <a:pt x="2598" y="0"/>
                    <a:pt x="25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4"/>
            <p:cNvSpPr/>
            <p:nvPr/>
          </p:nvSpPr>
          <p:spPr>
            <a:xfrm>
              <a:off x="4224850" y="4212925"/>
              <a:ext cx="75750" cy="248625"/>
            </a:xfrm>
            <a:custGeom>
              <a:rect b="b" l="l" r="r" t="t"/>
              <a:pathLst>
                <a:path extrusionOk="0" h="9945" w="3030">
                  <a:moveTo>
                    <a:pt x="2314" y="0"/>
                  </a:moveTo>
                  <a:cubicBezTo>
                    <a:pt x="2000" y="0"/>
                    <a:pt x="1701" y="243"/>
                    <a:pt x="1622" y="560"/>
                  </a:cubicBezTo>
                  <a:lnTo>
                    <a:pt x="86" y="9177"/>
                  </a:lnTo>
                  <a:cubicBezTo>
                    <a:pt x="0" y="9518"/>
                    <a:pt x="256" y="9902"/>
                    <a:pt x="598" y="9945"/>
                  </a:cubicBezTo>
                  <a:lnTo>
                    <a:pt x="726" y="9945"/>
                  </a:lnTo>
                  <a:cubicBezTo>
                    <a:pt x="1067" y="9945"/>
                    <a:pt x="1323" y="9732"/>
                    <a:pt x="1408" y="9390"/>
                  </a:cubicBezTo>
                  <a:lnTo>
                    <a:pt x="2944" y="815"/>
                  </a:lnTo>
                  <a:cubicBezTo>
                    <a:pt x="3029" y="432"/>
                    <a:pt x="2773" y="90"/>
                    <a:pt x="2389" y="5"/>
                  </a:cubicBezTo>
                  <a:cubicBezTo>
                    <a:pt x="2364" y="2"/>
                    <a:pt x="2339" y="0"/>
                    <a:pt x="23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4"/>
            <p:cNvSpPr/>
            <p:nvPr/>
          </p:nvSpPr>
          <p:spPr>
            <a:xfrm>
              <a:off x="3892100" y="4212925"/>
              <a:ext cx="68275" cy="249700"/>
            </a:xfrm>
            <a:custGeom>
              <a:rect b="b" l="l" r="r" t="t"/>
              <a:pathLst>
                <a:path extrusionOk="0" h="9988" w="2731">
                  <a:moveTo>
                    <a:pt x="2016" y="0"/>
                  </a:moveTo>
                  <a:cubicBezTo>
                    <a:pt x="1701" y="0"/>
                    <a:pt x="1402" y="243"/>
                    <a:pt x="1323" y="560"/>
                  </a:cubicBezTo>
                  <a:lnTo>
                    <a:pt x="86" y="9220"/>
                  </a:lnTo>
                  <a:cubicBezTo>
                    <a:pt x="0" y="9604"/>
                    <a:pt x="256" y="9945"/>
                    <a:pt x="640" y="9988"/>
                  </a:cubicBezTo>
                  <a:lnTo>
                    <a:pt x="726" y="9988"/>
                  </a:lnTo>
                  <a:cubicBezTo>
                    <a:pt x="1067" y="9988"/>
                    <a:pt x="1366" y="9732"/>
                    <a:pt x="1408" y="9433"/>
                  </a:cubicBezTo>
                  <a:lnTo>
                    <a:pt x="2645" y="773"/>
                  </a:lnTo>
                  <a:cubicBezTo>
                    <a:pt x="2731" y="389"/>
                    <a:pt x="2475" y="48"/>
                    <a:pt x="2091" y="5"/>
                  </a:cubicBezTo>
                  <a:cubicBezTo>
                    <a:pt x="2066" y="2"/>
                    <a:pt x="2041" y="0"/>
                    <a:pt x="20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3559350" y="4211875"/>
              <a:ext cx="59750" cy="250750"/>
            </a:xfrm>
            <a:custGeom>
              <a:rect b="b" l="l" r="r" t="t"/>
              <a:pathLst>
                <a:path extrusionOk="0" h="10030" w="2390">
                  <a:moveTo>
                    <a:pt x="1719" y="0"/>
                  </a:moveTo>
                  <a:cubicBezTo>
                    <a:pt x="1365" y="0"/>
                    <a:pt x="1064" y="282"/>
                    <a:pt x="1024" y="602"/>
                  </a:cubicBezTo>
                  <a:lnTo>
                    <a:pt x="43" y="9304"/>
                  </a:lnTo>
                  <a:cubicBezTo>
                    <a:pt x="0" y="9688"/>
                    <a:pt x="256" y="9987"/>
                    <a:pt x="640" y="10030"/>
                  </a:cubicBezTo>
                  <a:lnTo>
                    <a:pt x="725" y="10030"/>
                  </a:lnTo>
                  <a:cubicBezTo>
                    <a:pt x="1067" y="10030"/>
                    <a:pt x="1365" y="9774"/>
                    <a:pt x="1365" y="9432"/>
                  </a:cubicBezTo>
                  <a:lnTo>
                    <a:pt x="2389" y="772"/>
                  </a:lnTo>
                  <a:cubicBezTo>
                    <a:pt x="2389" y="388"/>
                    <a:pt x="2133" y="47"/>
                    <a:pt x="1792" y="4"/>
                  </a:cubicBezTo>
                  <a:cubicBezTo>
                    <a:pt x="1767" y="2"/>
                    <a:pt x="1743" y="0"/>
                    <a:pt x="17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4"/>
            <p:cNvSpPr/>
            <p:nvPr/>
          </p:nvSpPr>
          <p:spPr>
            <a:xfrm>
              <a:off x="3226600" y="4211850"/>
              <a:ext cx="53350" cy="251850"/>
            </a:xfrm>
            <a:custGeom>
              <a:rect b="b" l="l" r="r" t="t"/>
              <a:pathLst>
                <a:path extrusionOk="0" h="10074" w="2134">
                  <a:moveTo>
                    <a:pt x="1410" y="1"/>
                  </a:moveTo>
                  <a:cubicBezTo>
                    <a:pt x="1061" y="1"/>
                    <a:pt x="768" y="247"/>
                    <a:pt x="768" y="603"/>
                  </a:cubicBezTo>
                  <a:lnTo>
                    <a:pt x="43" y="9348"/>
                  </a:lnTo>
                  <a:cubicBezTo>
                    <a:pt x="0" y="9689"/>
                    <a:pt x="299" y="10031"/>
                    <a:pt x="640" y="10073"/>
                  </a:cubicBezTo>
                  <a:lnTo>
                    <a:pt x="725" y="10073"/>
                  </a:lnTo>
                  <a:cubicBezTo>
                    <a:pt x="1067" y="10073"/>
                    <a:pt x="1365" y="9817"/>
                    <a:pt x="1365" y="9433"/>
                  </a:cubicBezTo>
                  <a:lnTo>
                    <a:pt x="2091" y="730"/>
                  </a:lnTo>
                  <a:cubicBezTo>
                    <a:pt x="2133" y="347"/>
                    <a:pt x="1835" y="5"/>
                    <a:pt x="1493" y="5"/>
                  </a:cubicBezTo>
                  <a:cubicBezTo>
                    <a:pt x="1465" y="2"/>
                    <a:pt x="1437" y="1"/>
                    <a:pt x="14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4"/>
            <p:cNvSpPr/>
            <p:nvPr/>
          </p:nvSpPr>
          <p:spPr>
            <a:xfrm>
              <a:off x="2893850" y="4210900"/>
              <a:ext cx="45875" cy="252800"/>
            </a:xfrm>
            <a:custGeom>
              <a:rect b="b" l="l" r="r" t="t"/>
              <a:pathLst>
                <a:path extrusionOk="0" h="10112" w="1835">
                  <a:moveTo>
                    <a:pt x="1152" y="1"/>
                  </a:moveTo>
                  <a:cubicBezTo>
                    <a:pt x="768" y="1"/>
                    <a:pt x="469" y="299"/>
                    <a:pt x="469" y="641"/>
                  </a:cubicBezTo>
                  <a:lnTo>
                    <a:pt x="43" y="9429"/>
                  </a:lnTo>
                  <a:cubicBezTo>
                    <a:pt x="0" y="9813"/>
                    <a:pt x="299" y="10111"/>
                    <a:pt x="683" y="10111"/>
                  </a:cubicBezTo>
                  <a:lnTo>
                    <a:pt x="725" y="10111"/>
                  </a:lnTo>
                  <a:cubicBezTo>
                    <a:pt x="1067" y="10111"/>
                    <a:pt x="1365" y="9855"/>
                    <a:pt x="1365" y="9471"/>
                  </a:cubicBezTo>
                  <a:lnTo>
                    <a:pt x="1792" y="726"/>
                  </a:lnTo>
                  <a:cubicBezTo>
                    <a:pt x="1834" y="342"/>
                    <a:pt x="1536" y="43"/>
                    <a:pt x="11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2561075" y="4210900"/>
              <a:ext cx="37375" cy="253850"/>
            </a:xfrm>
            <a:custGeom>
              <a:rect b="b" l="l" r="r" t="t"/>
              <a:pathLst>
                <a:path extrusionOk="0" h="10154" w="1495">
                  <a:moveTo>
                    <a:pt x="854" y="1"/>
                  </a:moveTo>
                  <a:cubicBezTo>
                    <a:pt x="470" y="1"/>
                    <a:pt x="172" y="299"/>
                    <a:pt x="172" y="641"/>
                  </a:cubicBezTo>
                  <a:lnTo>
                    <a:pt x="1" y="9471"/>
                  </a:lnTo>
                  <a:cubicBezTo>
                    <a:pt x="1" y="9855"/>
                    <a:pt x="300" y="10154"/>
                    <a:pt x="683" y="10154"/>
                  </a:cubicBezTo>
                  <a:cubicBezTo>
                    <a:pt x="1067" y="10154"/>
                    <a:pt x="1366" y="9855"/>
                    <a:pt x="1366" y="9471"/>
                  </a:cubicBezTo>
                  <a:lnTo>
                    <a:pt x="1494" y="683"/>
                  </a:lnTo>
                  <a:cubicBezTo>
                    <a:pt x="1494" y="299"/>
                    <a:pt x="1195" y="1"/>
                    <a:pt x="8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2225125" y="4209825"/>
              <a:ext cx="37350" cy="254925"/>
            </a:xfrm>
            <a:custGeom>
              <a:rect b="b" l="l" r="r" t="t"/>
              <a:pathLst>
                <a:path extrusionOk="0" h="10197" w="1494">
                  <a:moveTo>
                    <a:pt x="683" y="1"/>
                  </a:moveTo>
                  <a:cubicBezTo>
                    <a:pt x="299" y="1"/>
                    <a:pt x="1" y="300"/>
                    <a:pt x="1" y="684"/>
                  </a:cubicBezTo>
                  <a:lnTo>
                    <a:pt x="129" y="9557"/>
                  </a:lnTo>
                  <a:cubicBezTo>
                    <a:pt x="129" y="9898"/>
                    <a:pt x="427" y="10197"/>
                    <a:pt x="811" y="10197"/>
                  </a:cubicBezTo>
                  <a:cubicBezTo>
                    <a:pt x="1195" y="10197"/>
                    <a:pt x="1494" y="9898"/>
                    <a:pt x="1494" y="9514"/>
                  </a:cubicBezTo>
                  <a:lnTo>
                    <a:pt x="1366" y="684"/>
                  </a:lnTo>
                  <a:cubicBezTo>
                    <a:pt x="1323" y="300"/>
                    <a:pt x="1025" y="1"/>
                    <a:pt x="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884925" y="4209825"/>
              <a:ext cx="44800" cy="256000"/>
            </a:xfrm>
            <a:custGeom>
              <a:rect b="b" l="l" r="r" t="t"/>
              <a:pathLst>
                <a:path extrusionOk="0" h="10240" w="1792">
                  <a:moveTo>
                    <a:pt x="640" y="1"/>
                  </a:moveTo>
                  <a:cubicBezTo>
                    <a:pt x="299" y="1"/>
                    <a:pt x="0" y="342"/>
                    <a:pt x="0" y="684"/>
                  </a:cubicBezTo>
                  <a:lnTo>
                    <a:pt x="427" y="9600"/>
                  </a:lnTo>
                  <a:cubicBezTo>
                    <a:pt x="469" y="9941"/>
                    <a:pt x="725" y="10240"/>
                    <a:pt x="1109" y="10240"/>
                  </a:cubicBezTo>
                  <a:lnTo>
                    <a:pt x="1152" y="10240"/>
                  </a:lnTo>
                  <a:cubicBezTo>
                    <a:pt x="1493" y="10197"/>
                    <a:pt x="1792" y="9898"/>
                    <a:pt x="1792" y="9514"/>
                  </a:cubicBezTo>
                  <a:lnTo>
                    <a:pt x="1365" y="641"/>
                  </a:lnTo>
                  <a:cubicBezTo>
                    <a:pt x="1323" y="257"/>
                    <a:pt x="1024"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4"/>
            <p:cNvSpPr/>
            <p:nvPr/>
          </p:nvSpPr>
          <p:spPr>
            <a:xfrm>
              <a:off x="1544700" y="4208675"/>
              <a:ext cx="52275" cy="257150"/>
            </a:xfrm>
            <a:custGeom>
              <a:rect b="b" l="l" r="r" t="t"/>
              <a:pathLst>
                <a:path extrusionOk="0" h="10286" w="2091">
                  <a:moveTo>
                    <a:pt x="713" y="0"/>
                  </a:moveTo>
                  <a:cubicBezTo>
                    <a:pt x="689" y="0"/>
                    <a:pt x="665" y="2"/>
                    <a:pt x="640" y="4"/>
                  </a:cubicBezTo>
                  <a:cubicBezTo>
                    <a:pt x="256" y="47"/>
                    <a:pt x="0" y="388"/>
                    <a:pt x="43" y="730"/>
                  </a:cubicBezTo>
                  <a:lnTo>
                    <a:pt x="726" y="9688"/>
                  </a:lnTo>
                  <a:cubicBezTo>
                    <a:pt x="768" y="10030"/>
                    <a:pt x="1067" y="10286"/>
                    <a:pt x="1408" y="10286"/>
                  </a:cubicBezTo>
                  <a:lnTo>
                    <a:pt x="1451" y="10286"/>
                  </a:lnTo>
                  <a:cubicBezTo>
                    <a:pt x="1835" y="10286"/>
                    <a:pt x="2091" y="9944"/>
                    <a:pt x="2048" y="9560"/>
                  </a:cubicBezTo>
                  <a:lnTo>
                    <a:pt x="1365" y="644"/>
                  </a:lnTo>
                  <a:cubicBezTo>
                    <a:pt x="1325" y="285"/>
                    <a:pt x="1061"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4"/>
            <p:cNvSpPr/>
            <p:nvPr/>
          </p:nvSpPr>
          <p:spPr>
            <a:xfrm>
              <a:off x="6211775" y="3890125"/>
              <a:ext cx="139725" cy="233350"/>
            </a:xfrm>
            <a:custGeom>
              <a:rect b="b" l="l" r="r" t="t"/>
              <a:pathLst>
                <a:path extrusionOk="0" h="9334" w="5589">
                  <a:moveTo>
                    <a:pt x="4801" y="1"/>
                  </a:moveTo>
                  <a:cubicBezTo>
                    <a:pt x="4550" y="1"/>
                    <a:pt x="4313" y="135"/>
                    <a:pt x="4224" y="375"/>
                  </a:cubicBezTo>
                  <a:lnTo>
                    <a:pt x="171" y="8352"/>
                  </a:lnTo>
                  <a:cubicBezTo>
                    <a:pt x="0" y="8694"/>
                    <a:pt x="128" y="9077"/>
                    <a:pt x="470" y="9248"/>
                  </a:cubicBezTo>
                  <a:cubicBezTo>
                    <a:pt x="555" y="9291"/>
                    <a:pt x="640" y="9333"/>
                    <a:pt x="768" y="9333"/>
                  </a:cubicBezTo>
                  <a:cubicBezTo>
                    <a:pt x="981" y="9333"/>
                    <a:pt x="1237" y="9205"/>
                    <a:pt x="1365" y="8949"/>
                  </a:cubicBezTo>
                  <a:lnTo>
                    <a:pt x="5418" y="972"/>
                  </a:lnTo>
                  <a:cubicBezTo>
                    <a:pt x="5589" y="631"/>
                    <a:pt x="5418" y="247"/>
                    <a:pt x="5120" y="76"/>
                  </a:cubicBezTo>
                  <a:cubicBezTo>
                    <a:pt x="5018" y="25"/>
                    <a:pt x="4908" y="1"/>
                    <a:pt x="48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5879025" y="3888675"/>
              <a:ext cx="131200" cy="235875"/>
            </a:xfrm>
            <a:custGeom>
              <a:rect b="b" l="l" r="r" t="t"/>
              <a:pathLst>
                <a:path extrusionOk="0" h="9435" w="5248">
                  <a:moveTo>
                    <a:pt x="4513" y="0"/>
                  </a:moveTo>
                  <a:cubicBezTo>
                    <a:pt x="4255" y="0"/>
                    <a:pt x="4009" y="136"/>
                    <a:pt x="3882" y="390"/>
                  </a:cubicBezTo>
                  <a:lnTo>
                    <a:pt x="171" y="8453"/>
                  </a:lnTo>
                  <a:cubicBezTo>
                    <a:pt x="0" y="8794"/>
                    <a:pt x="171" y="9221"/>
                    <a:pt x="512" y="9349"/>
                  </a:cubicBezTo>
                  <a:cubicBezTo>
                    <a:pt x="597" y="9391"/>
                    <a:pt x="683" y="9434"/>
                    <a:pt x="768" y="9434"/>
                  </a:cubicBezTo>
                  <a:cubicBezTo>
                    <a:pt x="1024" y="9434"/>
                    <a:pt x="1280" y="9263"/>
                    <a:pt x="1365" y="9050"/>
                  </a:cubicBezTo>
                  <a:lnTo>
                    <a:pt x="5119" y="945"/>
                  </a:lnTo>
                  <a:cubicBezTo>
                    <a:pt x="5247" y="646"/>
                    <a:pt x="5119" y="219"/>
                    <a:pt x="4778" y="49"/>
                  </a:cubicBezTo>
                  <a:cubicBezTo>
                    <a:pt x="4691" y="16"/>
                    <a:pt x="4601" y="0"/>
                    <a:pt x="4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4"/>
            <p:cNvSpPr/>
            <p:nvPr/>
          </p:nvSpPr>
          <p:spPr>
            <a:xfrm>
              <a:off x="5547325" y="3888200"/>
              <a:ext cx="122675" cy="237400"/>
            </a:xfrm>
            <a:custGeom>
              <a:rect b="b" l="l" r="r" t="t"/>
              <a:pathLst>
                <a:path extrusionOk="0" h="9496" w="4907">
                  <a:moveTo>
                    <a:pt x="4116" y="1"/>
                  </a:moveTo>
                  <a:cubicBezTo>
                    <a:pt x="3863" y="1"/>
                    <a:pt x="3624" y="159"/>
                    <a:pt x="3499" y="409"/>
                  </a:cubicBezTo>
                  <a:lnTo>
                    <a:pt x="129" y="8557"/>
                  </a:lnTo>
                  <a:cubicBezTo>
                    <a:pt x="1" y="8898"/>
                    <a:pt x="129" y="9282"/>
                    <a:pt x="470" y="9410"/>
                  </a:cubicBezTo>
                  <a:cubicBezTo>
                    <a:pt x="555" y="9453"/>
                    <a:pt x="641" y="9496"/>
                    <a:pt x="726" y="9496"/>
                  </a:cubicBezTo>
                  <a:lnTo>
                    <a:pt x="726" y="9453"/>
                  </a:lnTo>
                  <a:cubicBezTo>
                    <a:pt x="982" y="9453"/>
                    <a:pt x="1238" y="9325"/>
                    <a:pt x="1366" y="9069"/>
                  </a:cubicBezTo>
                  <a:lnTo>
                    <a:pt x="4736" y="921"/>
                  </a:lnTo>
                  <a:cubicBezTo>
                    <a:pt x="4907" y="580"/>
                    <a:pt x="4736" y="196"/>
                    <a:pt x="4395" y="68"/>
                  </a:cubicBezTo>
                  <a:cubicBezTo>
                    <a:pt x="4303" y="22"/>
                    <a:pt x="4209" y="1"/>
                    <a:pt x="41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4"/>
            <p:cNvSpPr/>
            <p:nvPr/>
          </p:nvSpPr>
          <p:spPr>
            <a:xfrm>
              <a:off x="5214575" y="3887750"/>
              <a:ext cx="114150" cy="237850"/>
            </a:xfrm>
            <a:custGeom>
              <a:rect b="b" l="l" r="r" t="t"/>
              <a:pathLst>
                <a:path extrusionOk="0" h="9514" w="4566">
                  <a:moveTo>
                    <a:pt x="3820" y="1"/>
                  </a:moveTo>
                  <a:cubicBezTo>
                    <a:pt x="3552" y="1"/>
                    <a:pt x="3299" y="163"/>
                    <a:pt x="3200" y="427"/>
                  </a:cubicBezTo>
                  <a:lnTo>
                    <a:pt x="129" y="8618"/>
                  </a:lnTo>
                  <a:cubicBezTo>
                    <a:pt x="1" y="8959"/>
                    <a:pt x="171" y="9343"/>
                    <a:pt x="513" y="9471"/>
                  </a:cubicBezTo>
                  <a:cubicBezTo>
                    <a:pt x="598" y="9514"/>
                    <a:pt x="683" y="9514"/>
                    <a:pt x="768" y="9514"/>
                  </a:cubicBezTo>
                  <a:cubicBezTo>
                    <a:pt x="1024" y="9514"/>
                    <a:pt x="1280" y="9386"/>
                    <a:pt x="1408" y="9087"/>
                  </a:cubicBezTo>
                  <a:lnTo>
                    <a:pt x="4437" y="896"/>
                  </a:lnTo>
                  <a:cubicBezTo>
                    <a:pt x="4565" y="555"/>
                    <a:pt x="4395" y="171"/>
                    <a:pt x="4053" y="43"/>
                  </a:cubicBezTo>
                  <a:cubicBezTo>
                    <a:pt x="3977" y="14"/>
                    <a:pt x="3898" y="1"/>
                    <a:pt x="38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4882900" y="3886700"/>
              <a:ext cx="105600" cy="239975"/>
            </a:xfrm>
            <a:custGeom>
              <a:rect b="b" l="l" r="r" t="t"/>
              <a:pathLst>
                <a:path extrusionOk="0" h="9599" w="4224">
                  <a:moveTo>
                    <a:pt x="3439" y="0"/>
                  </a:moveTo>
                  <a:cubicBezTo>
                    <a:pt x="3170" y="0"/>
                    <a:pt x="2915" y="170"/>
                    <a:pt x="2816" y="469"/>
                  </a:cubicBezTo>
                  <a:lnTo>
                    <a:pt x="85" y="8745"/>
                  </a:lnTo>
                  <a:cubicBezTo>
                    <a:pt x="0" y="9086"/>
                    <a:pt x="171" y="9470"/>
                    <a:pt x="512" y="9556"/>
                  </a:cubicBezTo>
                  <a:cubicBezTo>
                    <a:pt x="597" y="9598"/>
                    <a:pt x="683" y="9598"/>
                    <a:pt x="725" y="9598"/>
                  </a:cubicBezTo>
                  <a:cubicBezTo>
                    <a:pt x="1024" y="9598"/>
                    <a:pt x="1280" y="9428"/>
                    <a:pt x="1365" y="9129"/>
                  </a:cubicBezTo>
                  <a:lnTo>
                    <a:pt x="4096" y="896"/>
                  </a:lnTo>
                  <a:cubicBezTo>
                    <a:pt x="4224" y="512"/>
                    <a:pt x="4053" y="128"/>
                    <a:pt x="3669" y="42"/>
                  </a:cubicBezTo>
                  <a:cubicBezTo>
                    <a:pt x="3593" y="14"/>
                    <a:pt x="3516" y="0"/>
                    <a:pt x="34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4550125" y="3885750"/>
              <a:ext cx="98150" cy="242000"/>
            </a:xfrm>
            <a:custGeom>
              <a:rect b="b" l="l" r="r" t="t"/>
              <a:pathLst>
                <a:path extrusionOk="0" h="9680" w="3926">
                  <a:moveTo>
                    <a:pt x="3121" y="0"/>
                  </a:moveTo>
                  <a:cubicBezTo>
                    <a:pt x="2846" y="0"/>
                    <a:pt x="2586" y="191"/>
                    <a:pt x="2518" y="464"/>
                  </a:cubicBezTo>
                  <a:lnTo>
                    <a:pt x="129" y="8826"/>
                  </a:lnTo>
                  <a:cubicBezTo>
                    <a:pt x="1" y="9167"/>
                    <a:pt x="214" y="9551"/>
                    <a:pt x="556" y="9636"/>
                  </a:cubicBezTo>
                  <a:cubicBezTo>
                    <a:pt x="641" y="9679"/>
                    <a:pt x="684" y="9679"/>
                    <a:pt x="769" y="9679"/>
                  </a:cubicBezTo>
                  <a:cubicBezTo>
                    <a:pt x="1068" y="9679"/>
                    <a:pt x="1323" y="9466"/>
                    <a:pt x="1409" y="9167"/>
                  </a:cubicBezTo>
                  <a:lnTo>
                    <a:pt x="3798" y="848"/>
                  </a:lnTo>
                  <a:cubicBezTo>
                    <a:pt x="3926" y="507"/>
                    <a:pt x="3712" y="123"/>
                    <a:pt x="3329" y="38"/>
                  </a:cubicBezTo>
                  <a:cubicBezTo>
                    <a:pt x="3260" y="12"/>
                    <a:pt x="3190" y="0"/>
                    <a:pt x="3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4218450" y="3885150"/>
              <a:ext cx="88550" cy="243650"/>
            </a:xfrm>
            <a:custGeom>
              <a:rect b="b" l="l" r="r" t="t"/>
              <a:pathLst>
                <a:path extrusionOk="0" h="9746" w="3542">
                  <a:moveTo>
                    <a:pt x="2790" y="0"/>
                  </a:moveTo>
                  <a:cubicBezTo>
                    <a:pt x="2495" y="0"/>
                    <a:pt x="2206" y="198"/>
                    <a:pt x="2134" y="488"/>
                  </a:cubicBezTo>
                  <a:lnTo>
                    <a:pt x="86" y="8893"/>
                  </a:lnTo>
                  <a:cubicBezTo>
                    <a:pt x="1" y="9276"/>
                    <a:pt x="214" y="9618"/>
                    <a:pt x="555" y="9703"/>
                  </a:cubicBezTo>
                  <a:cubicBezTo>
                    <a:pt x="640" y="9746"/>
                    <a:pt x="683" y="9746"/>
                    <a:pt x="726" y="9746"/>
                  </a:cubicBezTo>
                  <a:cubicBezTo>
                    <a:pt x="1024" y="9746"/>
                    <a:pt x="1323" y="9532"/>
                    <a:pt x="1366" y="9234"/>
                  </a:cubicBezTo>
                  <a:lnTo>
                    <a:pt x="3456" y="830"/>
                  </a:lnTo>
                  <a:cubicBezTo>
                    <a:pt x="3541" y="446"/>
                    <a:pt x="3328" y="104"/>
                    <a:pt x="2944" y="19"/>
                  </a:cubicBezTo>
                  <a:cubicBezTo>
                    <a:pt x="2893" y="6"/>
                    <a:pt x="2841" y="0"/>
                    <a:pt x="2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4"/>
            <p:cNvSpPr/>
            <p:nvPr/>
          </p:nvSpPr>
          <p:spPr>
            <a:xfrm>
              <a:off x="3885700" y="3884075"/>
              <a:ext cx="81075" cy="245800"/>
            </a:xfrm>
            <a:custGeom>
              <a:rect b="b" l="l" r="r" t="t"/>
              <a:pathLst>
                <a:path extrusionOk="0" h="9832" w="3243">
                  <a:moveTo>
                    <a:pt x="2479" y="1"/>
                  </a:moveTo>
                  <a:cubicBezTo>
                    <a:pt x="2166" y="1"/>
                    <a:pt x="1908" y="204"/>
                    <a:pt x="1835" y="531"/>
                  </a:cubicBezTo>
                  <a:lnTo>
                    <a:pt x="86" y="9021"/>
                  </a:lnTo>
                  <a:cubicBezTo>
                    <a:pt x="0" y="9362"/>
                    <a:pt x="256" y="9703"/>
                    <a:pt x="598" y="9789"/>
                  </a:cubicBezTo>
                  <a:cubicBezTo>
                    <a:pt x="640" y="9831"/>
                    <a:pt x="683" y="9831"/>
                    <a:pt x="726" y="9831"/>
                  </a:cubicBezTo>
                  <a:lnTo>
                    <a:pt x="768" y="9789"/>
                  </a:lnTo>
                  <a:cubicBezTo>
                    <a:pt x="1067" y="9789"/>
                    <a:pt x="1323" y="9575"/>
                    <a:pt x="1408" y="9277"/>
                  </a:cubicBezTo>
                  <a:lnTo>
                    <a:pt x="3157" y="787"/>
                  </a:lnTo>
                  <a:cubicBezTo>
                    <a:pt x="3243" y="446"/>
                    <a:pt x="2987" y="62"/>
                    <a:pt x="2645" y="19"/>
                  </a:cubicBezTo>
                  <a:cubicBezTo>
                    <a:pt x="2589" y="7"/>
                    <a:pt x="2533" y="1"/>
                    <a:pt x="2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4"/>
            <p:cNvSpPr/>
            <p:nvPr/>
          </p:nvSpPr>
          <p:spPr>
            <a:xfrm>
              <a:off x="3554000" y="3883075"/>
              <a:ext cx="71500" cy="246800"/>
            </a:xfrm>
            <a:custGeom>
              <a:rect b="b" l="l" r="r" t="t"/>
              <a:pathLst>
                <a:path extrusionOk="0" h="9872" w="2860">
                  <a:moveTo>
                    <a:pt x="2115" y="0"/>
                  </a:moveTo>
                  <a:cubicBezTo>
                    <a:pt x="1794" y="0"/>
                    <a:pt x="1531" y="237"/>
                    <a:pt x="1494" y="571"/>
                  </a:cubicBezTo>
                  <a:lnTo>
                    <a:pt x="44" y="9103"/>
                  </a:lnTo>
                  <a:cubicBezTo>
                    <a:pt x="1" y="9487"/>
                    <a:pt x="257" y="9829"/>
                    <a:pt x="598" y="9871"/>
                  </a:cubicBezTo>
                  <a:lnTo>
                    <a:pt x="726" y="9871"/>
                  </a:lnTo>
                  <a:cubicBezTo>
                    <a:pt x="1025" y="9871"/>
                    <a:pt x="1323" y="9658"/>
                    <a:pt x="1366" y="9317"/>
                  </a:cubicBezTo>
                  <a:lnTo>
                    <a:pt x="2817" y="785"/>
                  </a:lnTo>
                  <a:cubicBezTo>
                    <a:pt x="2859" y="401"/>
                    <a:pt x="2603" y="59"/>
                    <a:pt x="2262" y="17"/>
                  </a:cubicBezTo>
                  <a:cubicBezTo>
                    <a:pt x="2212" y="6"/>
                    <a:pt x="2163" y="0"/>
                    <a:pt x="21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a:off x="3221250" y="3882300"/>
              <a:ext cx="64025" cy="248650"/>
            </a:xfrm>
            <a:custGeom>
              <a:rect b="b" l="l" r="r" t="t"/>
              <a:pathLst>
                <a:path extrusionOk="0" h="9946" w="2561">
                  <a:moveTo>
                    <a:pt x="1837" y="0"/>
                  </a:moveTo>
                  <a:cubicBezTo>
                    <a:pt x="1488" y="0"/>
                    <a:pt x="1192" y="246"/>
                    <a:pt x="1153" y="602"/>
                  </a:cubicBezTo>
                  <a:lnTo>
                    <a:pt x="86" y="9177"/>
                  </a:lnTo>
                  <a:cubicBezTo>
                    <a:pt x="1" y="9561"/>
                    <a:pt x="299" y="9902"/>
                    <a:pt x="641" y="9945"/>
                  </a:cubicBezTo>
                  <a:lnTo>
                    <a:pt x="726" y="9945"/>
                  </a:lnTo>
                  <a:cubicBezTo>
                    <a:pt x="1067" y="9945"/>
                    <a:pt x="1366" y="9732"/>
                    <a:pt x="1409" y="9390"/>
                  </a:cubicBezTo>
                  <a:lnTo>
                    <a:pt x="2475" y="773"/>
                  </a:lnTo>
                  <a:cubicBezTo>
                    <a:pt x="2560" y="389"/>
                    <a:pt x="2262" y="48"/>
                    <a:pt x="1921" y="5"/>
                  </a:cubicBezTo>
                  <a:cubicBezTo>
                    <a:pt x="1893" y="2"/>
                    <a:pt x="1865" y="0"/>
                    <a:pt x="18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a:off x="2889575" y="3881350"/>
              <a:ext cx="54425" cy="250650"/>
            </a:xfrm>
            <a:custGeom>
              <a:rect b="b" l="l" r="r" t="t"/>
              <a:pathLst>
                <a:path extrusionOk="0" h="10026" w="2177">
                  <a:moveTo>
                    <a:pt x="1536" y="0"/>
                  </a:moveTo>
                  <a:cubicBezTo>
                    <a:pt x="1152" y="0"/>
                    <a:pt x="811" y="256"/>
                    <a:pt x="811" y="640"/>
                  </a:cubicBezTo>
                  <a:lnTo>
                    <a:pt x="43" y="9300"/>
                  </a:lnTo>
                  <a:cubicBezTo>
                    <a:pt x="0" y="9642"/>
                    <a:pt x="256" y="9983"/>
                    <a:pt x="640" y="10026"/>
                  </a:cubicBezTo>
                  <a:lnTo>
                    <a:pt x="683" y="10026"/>
                  </a:lnTo>
                  <a:cubicBezTo>
                    <a:pt x="1024" y="10026"/>
                    <a:pt x="1323" y="9770"/>
                    <a:pt x="1366" y="9428"/>
                  </a:cubicBezTo>
                  <a:lnTo>
                    <a:pt x="2133" y="726"/>
                  </a:lnTo>
                  <a:cubicBezTo>
                    <a:pt x="2176" y="384"/>
                    <a:pt x="1877" y="43"/>
                    <a:pt x="1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a:off x="2557875" y="3880275"/>
              <a:ext cx="44825" cy="252800"/>
            </a:xfrm>
            <a:custGeom>
              <a:rect b="b" l="l" r="r" t="t"/>
              <a:pathLst>
                <a:path extrusionOk="0" h="10112" w="1793">
                  <a:moveTo>
                    <a:pt x="1153" y="1"/>
                  </a:moveTo>
                  <a:cubicBezTo>
                    <a:pt x="769" y="1"/>
                    <a:pt x="470" y="299"/>
                    <a:pt x="428" y="641"/>
                  </a:cubicBezTo>
                  <a:lnTo>
                    <a:pt x="1" y="9386"/>
                  </a:lnTo>
                  <a:cubicBezTo>
                    <a:pt x="1" y="9770"/>
                    <a:pt x="257" y="10069"/>
                    <a:pt x="641" y="10111"/>
                  </a:cubicBezTo>
                  <a:lnTo>
                    <a:pt x="683" y="10111"/>
                  </a:lnTo>
                  <a:cubicBezTo>
                    <a:pt x="1025" y="10111"/>
                    <a:pt x="1323" y="9813"/>
                    <a:pt x="1366" y="9471"/>
                  </a:cubicBezTo>
                  <a:lnTo>
                    <a:pt x="1793" y="726"/>
                  </a:lnTo>
                  <a:cubicBezTo>
                    <a:pt x="1793" y="342"/>
                    <a:pt x="1494" y="43"/>
                    <a:pt x="11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4"/>
            <p:cNvSpPr/>
            <p:nvPr/>
          </p:nvSpPr>
          <p:spPr>
            <a:xfrm>
              <a:off x="2225125" y="3879225"/>
              <a:ext cx="37350" cy="254925"/>
            </a:xfrm>
            <a:custGeom>
              <a:rect b="b" l="l" r="r" t="t"/>
              <a:pathLst>
                <a:path extrusionOk="0" h="10197" w="1494">
                  <a:moveTo>
                    <a:pt x="811" y="0"/>
                  </a:moveTo>
                  <a:cubicBezTo>
                    <a:pt x="427" y="0"/>
                    <a:pt x="129" y="299"/>
                    <a:pt x="129" y="683"/>
                  </a:cubicBezTo>
                  <a:lnTo>
                    <a:pt x="1" y="9513"/>
                  </a:lnTo>
                  <a:cubicBezTo>
                    <a:pt x="1" y="9855"/>
                    <a:pt x="299" y="10196"/>
                    <a:pt x="683" y="10196"/>
                  </a:cubicBezTo>
                  <a:cubicBezTo>
                    <a:pt x="1067" y="10153"/>
                    <a:pt x="1366" y="9897"/>
                    <a:pt x="1366" y="9513"/>
                  </a:cubicBezTo>
                  <a:lnTo>
                    <a:pt x="1451" y="683"/>
                  </a:lnTo>
                  <a:cubicBezTo>
                    <a:pt x="1494" y="341"/>
                    <a:pt x="1195" y="0"/>
                    <a:pt x="8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4"/>
            <p:cNvSpPr/>
            <p:nvPr/>
          </p:nvSpPr>
          <p:spPr>
            <a:xfrm>
              <a:off x="1887050" y="3878150"/>
              <a:ext cx="40550" cy="256000"/>
            </a:xfrm>
            <a:custGeom>
              <a:rect b="b" l="l" r="r" t="t"/>
              <a:pathLst>
                <a:path extrusionOk="0" h="10240" w="1622">
                  <a:moveTo>
                    <a:pt x="683" y="0"/>
                  </a:moveTo>
                  <a:cubicBezTo>
                    <a:pt x="299" y="43"/>
                    <a:pt x="0" y="342"/>
                    <a:pt x="43" y="726"/>
                  </a:cubicBezTo>
                  <a:lnTo>
                    <a:pt x="256" y="9599"/>
                  </a:lnTo>
                  <a:cubicBezTo>
                    <a:pt x="256" y="9940"/>
                    <a:pt x="555" y="10239"/>
                    <a:pt x="939" y="10239"/>
                  </a:cubicBezTo>
                  <a:cubicBezTo>
                    <a:pt x="1323" y="10239"/>
                    <a:pt x="1621" y="9940"/>
                    <a:pt x="1579" y="9556"/>
                  </a:cubicBezTo>
                  <a:lnTo>
                    <a:pt x="1365" y="683"/>
                  </a:lnTo>
                  <a:cubicBezTo>
                    <a:pt x="1365" y="299"/>
                    <a:pt x="1067"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1546825" y="3878150"/>
              <a:ext cx="48025" cy="257050"/>
            </a:xfrm>
            <a:custGeom>
              <a:rect b="b" l="l" r="r" t="t"/>
              <a:pathLst>
                <a:path extrusionOk="0" h="10282" w="1921">
                  <a:moveTo>
                    <a:pt x="641" y="0"/>
                  </a:moveTo>
                  <a:cubicBezTo>
                    <a:pt x="257" y="0"/>
                    <a:pt x="1" y="342"/>
                    <a:pt x="1" y="726"/>
                  </a:cubicBezTo>
                  <a:lnTo>
                    <a:pt x="555" y="9642"/>
                  </a:lnTo>
                  <a:cubicBezTo>
                    <a:pt x="598" y="10026"/>
                    <a:pt x="896" y="10282"/>
                    <a:pt x="1238" y="10282"/>
                  </a:cubicBezTo>
                  <a:lnTo>
                    <a:pt x="1280" y="10282"/>
                  </a:lnTo>
                  <a:cubicBezTo>
                    <a:pt x="1664" y="10282"/>
                    <a:pt x="1920" y="9940"/>
                    <a:pt x="1920" y="9556"/>
                  </a:cubicBezTo>
                  <a:lnTo>
                    <a:pt x="1366" y="640"/>
                  </a:lnTo>
                  <a:cubicBezTo>
                    <a:pt x="1323" y="256"/>
                    <a:pt x="1024" y="0"/>
                    <a:pt x="6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4"/>
            <p:cNvSpPr/>
            <p:nvPr/>
          </p:nvSpPr>
          <p:spPr>
            <a:xfrm>
              <a:off x="6206425" y="3561625"/>
              <a:ext cx="150425" cy="228025"/>
            </a:xfrm>
            <a:custGeom>
              <a:rect b="b" l="l" r="r" t="t"/>
              <a:pathLst>
                <a:path extrusionOk="0" h="9121" w="6017">
                  <a:moveTo>
                    <a:pt x="5271" y="0"/>
                  </a:moveTo>
                  <a:cubicBezTo>
                    <a:pt x="5029" y="0"/>
                    <a:pt x="4799" y="125"/>
                    <a:pt x="4651" y="332"/>
                  </a:cubicBezTo>
                  <a:lnTo>
                    <a:pt x="172" y="8097"/>
                  </a:lnTo>
                  <a:cubicBezTo>
                    <a:pt x="1" y="8438"/>
                    <a:pt x="86" y="8822"/>
                    <a:pt x="428" y="9035"/>
                  </a:cubicBezTo>
                  <a:cubicBezTo>
                    <a:pt x="513" y="9078"/>
                    <a:pt x="641" y="9121"/>
                    <a:pt x="769" y="9121"/>
                  </a:cubicBezTo>
                  <a:cubicBezTo>
                    <a:pt x="982" y="9121"/>
                    <a:pt x="1195" y="8993"/>
                    <a:pt x="1323" y="8779"/>
                  </a:cubicBezTo>
                  <a:lnTo>
                    <a:pt x="5803" y="1015"/>
                  </a:lnTo>
                  <a:cubicBezTo>
                    <a:pt x="6016" y="674"/>
                    <a:pt x="5888" y="290"/>
                    <a:pt x="5590" y="76"/>
                  </a:cubicBezTo>
                  <a:cubicBezTo>
                    <a:pt x="5485" y="24"/>
                    <a:pt x="5377" y="0"/>
                    <a:pt x="52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4"/>
            <p:cNvSpPr/>
            <p:nvPr/>
          </p:nvSpPr>
          <p:spPr>
            <a:xfrm>
              <a:off x="5874750" y="3560575"/>
              <a:ext cx="140800" cy="230150"/>
            </a:xfrm>
            <a:custGeom>
              <a:rect b="b" l="l" r="r" t="t"/>
              <a:pathLst>
                <a:path extrusionOk="0" h="9206" w="5632">
                  <a:moveTo>
                    <a:pt x="4871" y="1"/>
                  </a:moveTo>
                  <a:cubicBezTo>
                    <a:pt x="4632" y="1"/>
                    <a:pt x="4386" y="135"/>
                    <a:pt x="4267" y="374"/>
                  </a:cubicBezTo>
                  <a:lnTo>
                    <a:pt x="171" y="8224"/>
                  </a:lnTo>
                  <a:cubicBezTo>
                    <a:pt x="1" y="8565"/>
                    <a:pt x="86" y="8949"/>
                    <a:pt x="427" y="9120"/>
                  </a:cubicBezTo>
                  <a:cubicBezTo>
                    <a:pt x="512" y="9163"/>
                    <a:pt x="640" y="9205"/>
                    <a:pt x="726" y="9205"/>
                  </a:cubicBezTo>
                  <a:lnTo>
                    <a:pt x="768" y="9205"/>
                  </a:lnTo>
                  <a:cubicBezTo>
                    <a:pt x="982" y="9205"/>
                    <a:pt x="1238" y="9077"/>
                    <a:pt x="1323" y="8864"/>
                  </a:cubicBezTo>
                  <a:lnTo>
                    <a:pt x="5461" y="1014"/>
                  </a:lnTo>
                  <a:cubicBezTo>
                    <a:pt x="5632" y="673"/>
                    <a:pt x="5504" y="246"/>
                    <a:pt x="5162" y="76"/>
                  </a:cubicBezTo>
                  <a:cubicBezTo>
                    <a:pt x="5073" y="25"/>
                    <a:pt x="4973" y="1"/>
                    <a:pt x="48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4"/>
            <p:cNvSpPr/>
            <p:nvPr/>
          </p:nvSpPr>
          <p:spPr>
            <a:xfrm>
              <a:off x="5542000" y="3559700"/>
              <a:ext cx="132275" cy="232075"/>
            </a:xfrm>
            <a:custGeom>
              <a:rect b="b" l="l" r="r" t="t"/>
              <a:pathLst>
                <a:path extrusionOk="0" h="9283" w="5291">
                  <a:moveTo>
                    <a:pt x="4537" y="0"/>
                  </a:moveTo>
                  <a:cubicBezTo>
                    <a:pt x="4286" y="0"/>
                    <a:pt x="4049" y="150"/>
                    <a:pt x="3925" y="367"/>
                  </a:cubicBezTo>
                  <a:lnTo>
                    <a:pt x="171" y="8302"/>
                  </a:lnTo>
                  <a:cubicBezTo>
                    <a:pt x="0" y="8643"/>
                    <a:pt x="128" y="9070"/>
                    <a:pt x="470" y="9198"/>
                  </a:cubicBezTo>
                  <a:cubicBezTo>
                    <a:pt x="555" y="9240"/>
                    <a:pt x="683" y="9283"/>
                    <a:pt x="768" y="9283"/>
                  </a:cubicBezTo>
                  <a:cubicBezTo>
                    <a:pt x="1024" y="9283"/>
                    <a:pt x="1238" y="9155"/>
                    <a:pt x="1366" y="8899"/>
                  </a:cubicBezTo>
                  <a:lnTo>
                    <a:pt x="5162" y="964"/>
                  </a:lnTo>
                  <a:cubicBezTo>
                    <a:pt x="5290" y="623"/>
                    <a:pt x="5162" y="239"/>
                    <a:pt x="4821" y="68"/>
                  </a:cubicBezTo>
                  <a:cubicBezTo>
                    <a:pt x="4728" y="22"/>
                    <a:pt x="4631" y="0"/>
                    <a:pt x="45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4"/>
            <p:cNvSpPr/>
            <p:nvPr/>
          </p:nvSpPr>
          <p:spPr>
            <a:xfrm>
              <a:off x="5210300" y="3558650"/>
              <a:ext cx="122675" cy="234200"/>
            </a:xfrm>
            <a:custGeom>
              <a:rect b="b" l="l" r="r" t="t"/>
              <a:pathLst>
                <a:path extrusionOk="0" h="9368" w="4907">
                  <a:moveTo>
                    <a:pt x="4152" y="1"/>
                  </a:moveTo>
                  <a:cubicBezTo>
                    <a:pt x="3889" y="1"/>
                    <a:pt x="3635" y="159"/>
                    <a:pt x="3542" y="409"/>
                  </a:cubicBezTo>
                  <a:lnTo>
                    <a:pt x="129" y="8429"/>
                  </a:lnTo>
                  <a:cubicBezTo>
                    <a:pt x="1" y="8770"/>
                    <a:pt x="172" y="9154"/>
                    <a:pt x="513" y="9325"/>
                  </a:cubicBezTo>
                  <a:cubicBezTo>
                    <a:pt x="598" y="9368"/>
                    <a:pt x="684" y="9368"/>
                    <a:pt x="769" y="9368"/>
                  </a:cubicBezTo>
                  <a:cubicBezTo>
                    <a:pt x="1025" y="9368"/>
                    <a:pt x="1281" y="9197"/>
                    <a:pt x="1366" y="8941"/>
                  </a:cubicBezTo>
                  <a:lnTo>
                    <a:pt x="4779" y="921"/>
                  </a:lnTo>
                  <a:cubicBezTo>
                    <a:pt x="4907" y="579"/>
                    <a:pt x="4779" y="195"/>
                    <a:pt x="4438" y="67"/>
                  </a:cubicBezTo>
                  <a:cubicBezTo>
                    <a:pt x="4346" y="22"/>
                    <a:pt x="4249" y="1"/>
                    <a:pt x="41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4"/>
            <p:cNvSpPr/>
            <p:nvPr/>
          </p:nvSpPr>
          <p:spPr>
            <a:xfrm>
              <a:off x="4878625" y="3557250"/>
              <a:ext cx="114150" cy="236675"/>
            </a:xfrm>
            <a:custGeom>
              <a:rect b="b" l="l" r="r" t="t"/>
              <a:pathLst>
                <a:path extrusionOk="0" h="9467" w="4566">
                  <a:moveTo>
                    <a:pt x="3803" y="1"/>
                  </a:moveTo>
                  <a:cubicBezTo>
                    <a:pt x="3526" y="1"/>
                    <a:pt x="3260" y="192"/>
                    <a:pt x="3157" y="465"/>
                  </a:cubicBezTo>
                  <a:lnTo>
                    <a:pt x="128" y="8570"/>
                  </a:lnTo>
                  <a:cubicBezTo>
                    <a:pt x="0" y="8912"/>
                    <a:pt x="171" y="9296"/>
                    <a:pt x="512" y="9424"/>
                  </a:cubicBezTo>
                  <a:cubicBezTo>
                    <a:pt x="598" y="9466"/>
                    <a:pt x="683" y="9466"/>
                    <a:pt x="768" y="9466"/>
                  </a:cubicBezTo>
                  <a:cubicBezTo>
                    <a:pt x="1024" y="9466"/>
                    <a:pt x="1280" y="9296"/>
                    <a:pt x="1366" y="9040"/>
                  </a:cubicBezTo>
                  <a:lnTo>
                    <a:pt x="4437" y="934"/>
                  </a:lnTo>
                  <a:cubicBezTo>
                    <a:pt x="4565" y="593"/>
                    <a:pt x="4395" y="166"/>
                    <a:pt x="4011" y="38"/>
                  </a:cubicBezTo>
                  <a:cubicBezTo>
                    <a:pt x="3942" y="13"/>
                    <a:pt x="3872" y="1"/>
                    <a:pt x="38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4"/>
            <p:cNvSpPr/>
            <p:nvPr/>
          </p:nvSpPr>
          <p:spPr>
            <a:xfrm>
              <a:off x="4546950" y="3556575"/>
              <a:ext cx="104525" cy="238400"/>
            </a:xfrm>
            <a:custGeom>
              <a:rect b="b" l="l" r="r" t="t"/>
              <a:pathLst>
                <a:path extrusionOk="0" h="9536" w="4181">
                  <a:moveTo>
                    <a:pt x="3448" y="1"/>
                  </a:moveTo>
                  <a:cubicBezTo>
                    <a:pt x="3161" y="1"/>
                    <a:pt x="2879" y="166"/>
                    <a:pt x="2773" y="449"/>
                  </a:cubicBezTo>
                  <a:lnTo>
                    <a:pt x="128" y="8640"/>
                  </a:lnTo>
                  <a:cubicBezTo>
                    <a:pt x="0" y="9024"/>
                    <a:pt x="171" y="9365"/>
                    <a:pt x="555" y="9493"/>
                  </a:cubicBezTo>
                  <a:cubicBezTo>
                    <a:pt x="597" y="9536"/>
                    <a:pt x="683" y="9536"/>
                    <a:pt x="725" y="9536"/>
                  </a:cubicBezTo>
                  <a:cubicBezTo>
                    <a:pt x="1024" y="9536"/>
                    <a:pt x="1280" y="9365"/>
                    <a:pt x="1365" y="9067"/>
                  </a:cubicBezTo>
                  <a:lnTo>
                    <a:pt x="4053" y="876"/>
                  </a:lnTo>
                  <a:cubicBezTo>
                    <a:pt x="4181" y="534"/>
                    <a:pt x="4010" y="150"/>
                    <a:pt x="3626" y="23"/>
                  </a:cubicBezTo>
                  <a:cubicBezTo>
                    <a:pt x="3568" y="8"/>
                    <a:pt x="3508" y="1"/>
                    <a:pt x="34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4"/>
            <p:cNvSpPr/>
            <p:nvPr/>
          </p:nvSpPr>
          <p:spPr>
            <a:xfrm>
              <a:off x="4215250" y="3555600"/>
              <a:ext cx="94950" cy="240450"/>
            </a:xfrm>
            <a:custGeom>
              <a:rect b="b" l="l" r="r" t="t"/>
              <a:pathLst>
                <a:path extrusionOk="0" h="9618" w="3798">
                  <a:moveTo>
                    <a:pt x="3074" y="0"/>
                  </a:moveTo>
                  <a:cubicBezTo>
                    <a:pt x="2762" y="0"/>
                    <a:pt x="2498" y="198"/>
                    <a:pt x="2390" y="488"/>
                  </a:cubicBezTo>
                  <a:lnTo>
                    <a:pt x="86" y="8764"/>
                  </a:lnTo>
                  <a:cubicBezTo>
                    <a:pt x="1" y="9106"/>
                    <a:pt x="214" y="9490"/>
                    <a:pt x="555" y="9575"/>
                  </a:cubicBezTo>
                  <a:cubicBezTo>
                    <a:pt x="598" y="9618"/>
                    <a:pt x="683" y="9618"/>
                    <a:pt x="726" y="9618"/>
                  </a:cubicBezTo>
                  <a:cubicBezTo>
                    <a:pt x="1024" y="9618"/>
                    <a:pt x="1280" y="9404"/>
                    <a:pt x="1366" y="9106"/>
                  </a:cubicBezTo>
                  <a:lnTo>
                    <a:pt x="3712" y="872"/>
                  </a:lnTo>
                  <a:cubicBezTo>
                    <a:pt x="3797" y="488"/>
                    <a:pt x="3584" y="147"/>
                    <a:pt x="3243" y="19"/>
                  </a:cubicBezTo>
                  <a:cubicBezTo>
                    <a:pt x="3185" y="6"/>
                    <a:pt x="3129" y="0"/>
                    <a:pt x="30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4"/>
            <p:cNvSpPr/>
            <p:nvPr/>
          </p:nvSpPr>
          <p:spPr>
            <a:xfrm>
              <a:off x="3883575" y="3554525"/>
              <a:ext cx="85325" cy="242600"/>
            </a:xfrm>
            <a:custGeom>
              <a:rect b="b" l="l" r="r" t="t"/>
              <a:pathLst>
                <a:path extrusionOk="0" h="9704" w="3413">
                  <a:moveTo>
                    <a:pt x="2665" y="1"/>
                  </a:moveTo>
                  <a:cubicBezTo>
                    <a:pt x="2379" y="1"/>
                    <a:pt x="2121" y="204"/>
                    <a:pt x="2048" y="531"/>
                  </a:cubicBezTo>
                  <a:lnTo>
                    <a:pt x="85" y="8893"/>
                  </a:lnTo>
                  <a:cubicBezTo>
                    <a:pt x="0" y="9234"/>
                    <a:pt x="213" y="9618"/>
                    <a:pt x="555" y="9703"/>
                  </a:cubicBezTo>
                  <a:lnTo>
                    <a:pt x="725" y="9703"/>
                  </a:lnTo>
                  <a:cubicBezTo>
                    <a:pt x="1024" y="9703"/>
                    <a:pt x="1280" y="9490"/>
                    <a:pt x="1365" y="9191"/>
                  </a:cubicBezTo>
                  <a:lnTo>
                    <a:pt x="3328" y="830"/>
                  </a:lnTo>
                  <a:cubicBezTo>
                    <a:pt x="3413" y="488"/>
                    <a:pt x="3200" y="105"/>
                    <a:pt x="2816" y="19"/>
                  </a:cubicBezTo>
                  <a:cubicBezTo>
                    <a:pt x="2765" y="7"/>
                    <a:pt x="2715" y="1"/>
                    <a:pt x="26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4"/>
            <p:cNvSpPr/>
            <p:nvPr/>
          </p:nvSpPr>
          <p:spPr>
            <a:xfrm>
              <a:off x="3551875" y="3553500"/>
              <a:ext cx="75750" cy="244675"/>
            </a:xfrm>
            <a:custGeom>
              <a:rect b="b" l="l" r="r" t="t"/>
              <a:pathLst>
                <a:path extrusionOk="0" h="9787" w="3030">
                  <a:moveTo>
                    <a:pt x="2284" y="1"/>
                  </a:moveTo>
                  <a:cubicBezTo>
                    <a:pt x="1964" y="1"/>
                    <a:pt x="1701" y="233"/>
                    <a:pt x="1664" y="529"/>
                  </a:cubicBezTo>
                  <a:lnTo>
                    <a:pt x="43" y="8976"/>
                  </a:lnTo>
                  <a:cubicBezTo>
                    <a:pt x="1" y="9360"/>
                    <a:pt x="214" y="9702"/>
                    <a:pt x="598" y="9787"/>
                  </a:cubicBezTo>
                  <a:lnTo>
                    <a:pt x="726" y="9787"/>
                  </a:lnTo>
                  <a:cubicBezTo>
                    <a:pt x="1024" y="9787"/>
                    <a:pt x="1323" y="9574"/>
                    <a:pt x="1366" y="9232"/>
                  </a:cubicBezTo>
                  <a:lnTo>
                    <a:pt x="2987" y="785"/>
                  </a:lnTo>
                  <a:cubicBezTo>
                    <a:pt x="3030" y="444"/>
                    <a:pt x="2816" y="60"/>
                    <a:pt x="2432" y="18"/>
                  </a:cubicBezTo>
                  <a:cubicBezTo>
                    <a:pt x="2382" y="6"/>
                    <a:pt x="2332" y="1"/>
                    <a:pt x="22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4"/>
            <p:cNvSpPr/>
            <p:nvPr/>
          </p:nvSpPr>
          <p:spPr>
            <a:xfrm>
              <a:off x="3220200" y="3552725"/>
              <a:ext cx="66150" cy="246525"/>
            </a:xfrm>
            <a:custGeom>
              <a:rect b="b" l="l" r="r" t="t"/>
              <a:pathLst>
                <a:path extrusionOk="0" h="9861" w="2646">
                  <a:moveTo>
                    <a:pt x="1952" y="0"/>
                  </a:moveTo>
                  <a:cubicBezTo>
                    <a:pt x="1608" y="0"/>
                    <a:pt x="1319" y="209"/>
                    <a:pt x="1280" y="560"/>
                  </a:cubicBezTo>
                  <a:lnTo>
                    <a:pt x="43" y="9093"/>
                  </a:lnTo>
                  <a:cubicBezTo>
                    <a:pt x="0" y="9477"/>
                    <a:pt x="213" y="9818"/>
                    <a:pt x="597" y="9861"/>
                  </a:cubicBezTo>
                  <a:lnTo>
                    <a:pt x="683" y="9861"/>
                  </a:lnTo>
                  <a:cubicBezTo>
                    <a:pt x="1024" y="9861"/>
                    <a:pt x="1323" y="9605"/>
                    <a:pt x="1365" y="9306"/>
                  </a:cubicBezTo>
                  <a:lnTo>
                    <a:pt x="2602" y="774"/>
                  </a:lnTo>
                  <a:cubicBezTo>
                    <a:pt x="2645" y="390"/>
                    <a:pt x="2389" y="49"/>
                    <a:pt x="2048" y="6"/>
                  </a:cubicBezTo>
                  <a:cubicBezTo>
                    <a:pt x="2015" y="2"/>
                    <a:pt x="1983" y="0"/>
                    <a:pt x="19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4"/>
            <p:cNvSpPr/>
            <p:nvPr/>
          </p:nvSpPr>
          <p:spPr>
            <a:xfrm>
              <a:off x="2888500" y="3551675"/>
              <a:ext cx="56550" cy="248650"/>
            </a:xfrm>
            <a:custGeom>
              <a:rect b="b" l="l" r="r" t="t"/>
              <a:pathLst>
                <a:path extrusionOk="0" h="9946" w="2262">
                  <a:moveTo>
                    <a:pt x="1547" y="1"/>
                  </a:moveTo>
                  <a:cubicBezTo>
                    <a:pt x="1232" y="1"/>
                    <a:pt x="936" y="247"/>
                    <a:pt x="897" y="602"/>
                  </a:cubicBezTo>
                  <a:lnTo>
                    <a:pt x="43" y="9220"/>
                  </a:lnTo>
                  <a:cubicBezTo>
                    <a:pt x="1" y="9561"/>
                    <a:pt x="257" y="9903"/>
                    <a:pt x="641" y="9945"/>
                  </a:cubicBezTo>
                  <a:lnTo>
                    <a:pt x="683" y="9945"/>
                  </a:lnTo>
                  <a:cubicBezTo>
                    <a:pt x="1025" y="9945"/>
                    <a:pt x="1323" y="9689"/>
                    <a:pt x="1366" y="9348"/>
                  </a:cubicBezTo>
                  <a:lnTo>
                    <a:pt x="2219" y="730"/>
                  </a:lnTo>
                  <a:cubicBezTo>
                    <a:pt x="2262" y="346"/>
                    <a:pt x="2006" y="48"/>
                    <a:pt x="1622" y="5"/>
                  </a:cubicBezTo>
                  <a:cubicBezTo>
                    <a:pt x="1597" y="2"/>
                    <a:pt x="1572" y="1"/>
                    <a:pt x="15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4"/>
            <p:cNvSpPr/>
            <p:nvPr/>
          </p:nvSpPr>
          <p:spPr>
            <a:xfrm>
              <a:off x="2556825" y="3550625"/>
              <a:ext cx="46950" cy="250750"/>
            </a:xfrm>
            <a:custGeom>
              <a:rect b="b" l="l" r="r" t="t"/>
              <a:pathLst>
                <a:path extrusionOk="0" h="10030" w="1878">
                  <a:moveTo>
                    <a:pt x="1164" y="0"/>
                  </a:moveTo>
                  <a:cubicBezTo>
                    <a:pt x="816" y="0"/>
                    <a:pt x="552" y="282"/>
                    <a:pt x="512" y="602"/>
                  </a:cubicBezTo>
                  <a:lnTo>
                    <a:pt x="0" y="9305"/>
                  </a:lnTo>
                  <a:cubicBezTo>
                    <a:pt x="0" y="9689"/>
                    <a:pt x="256" y="9987"/>
                    <a:pt x="640" y="10030"/>
                  </a:cubicBezTo>
                  <a:lnTo>
                    <a:pt x="683" y="10030"/>
                  </a:lnTo>
                  <a:cubicBezTo>
                    <a:pt x="1024" y="10030"/>
                    <a:pt x="1323" y="9731"/>
                    <a:pt x="1365" y="9390"/>
                  </a:cubicBezTo>
                  <a:lnTo>
                    <a:pt x="1877" y="687"/>
                  </a:lnTo>
                  <a:cubicBezTo>
                    <a:pt x="1877" y="346"/>
                    <a:pt x="1579" y="5"/>
                    <a:pt x="1237" y="5"/>
                  </a:cubicBezTo>
                  <a:cubicBezTo>
                    <a:pt x="1213" y="2"/>
                    <a:pt x="1188" y="0"/>
                    <a:pt x="11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4"/>
            <p:cNvSpPr/>
            <p:nvPr/>
          </p:nvSpPr>
          <p:spPr>
            <a:xfrm>
              <a:off x="2225125" y="3549650"/>
              <a:ext cx="37350" cy="252800"/>
            </a:xfrm>
            <a:custGeom>
              <a:rect b="b" l="l" r="r" t="t"/>
              <a:pathLst>
                <a:path extrusionOk="0" h="10112" w="1494">
                  <a:moveTo>
                    <a:pt x="811" y="1"/>
                  </a:moveTo>
                  <a:cubicBezTo>
                    <a:pt x="470" y="1"/>
                    <a:pt x="171" y="257"/>
                    <a:pt x="171" y="641"/>
                  </a:cubicBezTo>
                  <a:lnTo>
                    <a:pt x="1" y="9429"/>
                  </a:lnTo>
                  <a:cubicBezTo>
                    <a:pt x="1" y="9770"/>
                    <a:pt x="299" y="10112"/>
                    <a:pt x="641" y="10112"/>
                  </a:cubicBezTo>
                  <a:lnTo>
                    <a:pt x="683" y="10112"/>
                  </a:lnTo>
                  <a:cubicBezTo>
                    <a:pt x="1025" y="10112"/>
                    <a:pt x="1323" y="9813"/>
                    <a:pt x="1323" y="9429"/>
                  </a:cubicBezTo>
                  <a:lnTo>
                    <a:pt x="1494" y="683"/>
                  </a:lnTo>
                  <a:cubicBezTo>
                    <a:pt x="1494" y="300"/>
                    <a:pt x="1195" y="1"/>
                    <a:pt x="8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4"/>
            <p:cNvSpPr/>
            <p:nvPr/>
          </p:nvSpPr>
          <p:spPr>
            <a:xfrm>
              <a:off x="1888125" y="3548600"/>
              <a:ext cx="38400" cy="254925"/>
            </a:xfrm>
            <a:custGeom>
              <a:rect b="b" l="l" r="r" t="t"/>
              <a:pathLst>
                <a:path extrusionOk="0" h="10197" w="1536">
                  <a:moveTo>
                    <a:pt x="640" y="0"/>
                  </a:moveTo>
                  <a:cubicBezTo>
                    <a:pt x="256" y="0"/>
                    <a:pt x="0" y="299"/>
                    <a:pt x="0" y="683"/>
                  </a:cubicBezTo>
                  <a:lnTo>
                    <a:pt x="213" y="9514"/>
                  </a:lnTo>
                  <a:cubicBezTo>
                    <a:pt x="213" y="9898"/>
                    <a:pt x="512" y="10196"/>
                    <a:pt x="853" y="10196"/>
                  </a:cubicBezTo>
                  <a:lnTo>
                    <a:pt x="896" y="10196"/>
                  </a:lnTo>
                  <a:cubicBezTo>
                    <a:pt x="1237" y="10154"/>
                    <a:pt x="1536" y="9855"/>
                    <a:pt x="1536" y="9514"/>
                  </a:cubicBezTo>
                  <a:lnTo>
                    <a:pt x="1322" y="640"/>
                  </a:lnTo>
                  <a:cubicBezTo>
                    <a:pt x="1322" y="256"/>
                    <a:pt x="981" y="0"/>
                    <a:pt x="6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4"/>
            <p:cNvSpPr/>
            <p:nvPr/>
          </p:nvSpPr>
          <p:spPr>
            <a:xfrm>
              <a:off x="1546825" y="3547425"/>
              <a:ext cx="48025" cy="257150"/>
            </a:xfrm>
            <a:custGeom>
              <a:rect b="b" l="l" r="r" t="t"/>
              <a:pathLst>
                <a:path extrusionOk="0" h="10286" w="1921">
                  <a:moveTo>
                    <a:pt x="713" y="0"/>
                  </a:moveTo>
                  <a:cubicBezTo>
                    <a:pt x="690" y="0"/>
                    <a:pt x="665" y="2"/>
                    <a:pt x="641" y="5"/>
                  </a:cubicBezTo>
                  <a:cubicBezTo>
                    <a:pt x="257" y="5"/>
                    <a:pt x="1" y="346"/>
                    <a:pt x="1" y="687"/>
                  </a:cubicBezTo>
                  <a:lnTo>
                    <a:pt x="598" y="9646"/>
                  </a:lnTo>
                  <a:cubicBezTo>
                    <a:pt x="598" y="9987"/>
                    <a:pt x="896" y="10286"/>
                    <a:pt x="1238" y="10286"/>
                  </a:cubicBezTo>
                  <a:lnTo>
                    <a:pt x="1280" y="10286"/>
                  </a:lnTo>
                  <a:cubicBezTo>
                    <a:pt x="1664" y="10243"/>
                    <a:pt x="1920" y="9945"/>
                    <a:pt x="1920" y="9561"/>
                  </a:cubicBezTo>
                  <a:lnTo>
                    <a:pt x="1366" y="602"/>
                  </a:lnTo>
                  <a:cubicBezTo>
                    <a:pt x="1326" y="282"/>
                    <a:pt x="1062" y="0"/>
                    <a:pt x="7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4"/>
            <p:cNvSpPr/>
            <p:nvPr/>
          </p:nvSpPr>
          <p:spPr>
            <a:xfrm>
              <a:off x="6191500" y="3241300"/>
              <a:ext cx="179200" cy="207075"/>
            </a:xfrm>
            <a:custGeom>
              <a:rect b="b" l="l" r="r" t="t"/>
              <a:pathLst>
                <a:path extrusionOk="0" h="8283" w="7168">
                  <a:moveTo>
                    <a:pt x="6442" y="1"/>
                  </a:moveTo>
                  <a:cubicBezTo>
                    <a:pt x="6245" y="1"/>
                    <a:pt x="6037" y="88"/>
                    <a:pt x="5888" y="262"/>
                  </a:cubicBezTo>
                  <a:lnTo>
                    <a:pt x="257" y="7216"/>
                  </a:lnTo>
                  <a:cubicBezTo>
                    <a:pt x="1" y="7472"/>
                    <a:pt x="43" y="7898"/>
                    <a:pt x="342" y="8154"/>
                  </a:cubicBezTo>
                  <a:cubicBezTo>
                    <a:pt x="470" y="8239"/>
                    <a:pt x="598" y="8282"/>
                    <a:pt x="769" y="8282"/>
                  </a:cubicBezTo>
                  <a:cubicBezTo>
                    <a:pt x="939" y="8282"/>
                    <a:pt x="1153" y="8197"/>
                    <a:pt x="1281" y="8026"/>
                  </a:cubicBezTo>
                  <a:lnTo>
                    <a:pt x="6954" y="1115"/>
                  </a:lnTo>
                  <a:cubicBezTo>
                    <a:pt x="7168" y="816"/>
                    <a:pt x="7125" y="390"/>
                    <a:pt x="6826" y="134"/>
                  </a:cubicBezTo>
                  <a:cubicBezTo>
                    <a:pt x="6720" y="45"/>
                    <a:pt x="6584" y="1"/>
                    <a:pt x="64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4"/>
            <p:cNvSpPr/>
            <p:nvPr/>
          </p:nvSpPr>
          <p:spPr>
            <a:xfrm>
              <a:off x="5859825" y="3239175"/>
              <a:ext cx="169600" cy="211325"/>
            </a:xfrm>
            <a:custGeom>
              <a:rect b="b" l="l" r="r" t="t"/>
              <a:pathLst>
                <a:path extrusionOk="0" h="8453" w="6784">
                  <a:moveTo>
                    <a:pt x="6027" y="0"/>
                  </a:moveTo>
                  <a:cubicBezTo>
                    <a:pt x="5825" y="0"/>
                    <a:pt x="5628" y="87"/>
                    <a:pt x="5503" y="262"/>
                  </a:cubicBezTo>
                  <a:lnTo>
                    <a:pt x="214" y="7386"/>
                  </a:lnTo>
                  <a:cubicBezTo>
                    <a:pt x="0" y="7685"/>
                    <a:pt x="86" y="8111"/>
                    <a:pt x="384" y="8324"/>
                  </a:cubicBezTo>
                  <a:cubicBezTo>
                    <a:pt x="512" y="8410"/>
                    <a:pt x="640" y="8452"/>
                    <a:pt x="768" y="8452"/>
                  </a:cubicBezTo>
                  <a:cubicBezTo>
                    <a:pt x="981" y="8452"/>
                    <a:pt x="1195" y="8367"/>
                    <a:pt x="1323" y="8154"/>
                  </a:cubicBezTo>
                  <a:lnTo>
                    <a:pt x="6570" y="1072"/>
                  </a:lnTo>
                  <a:cubicBezTo>
                    <a:pt x="6783" y="773"/>
                    <a:pt x="6741" y="347"/>
                    <a:pt x="6442" y="134"/>
                  </a:cubicBezTo>
                  <a:cubicBezTo>
                    <a:pt x="6318" y="45"/>
                    <a:pt x="6171" y="0"/>
                    <a:pt x="6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4"/>
            <p:cNvSpPr/>
            <p:nvPr/>
          </p:nvSpPr>
          <p:spPr>
            <a:xfrm>
              <a:off x="5528125" y="3237400"/>
              <a:ext cx="160000" cy="215225"/>
            </a:xfrm>
            <a:custGeom>
              <a:rect b="b" l="l" r="r" t="t"/>
              <a:pathLst>
                <a:path extrusionOk="0" h="8609" w="6400">
                  <a:moveTo>
                    <a:pt x="5641" y="1"/>
                  </a:moveTo>
                  <a:cubicBezTo>
                    <a:pt x="5426" y="1"/>
                    <a:pt x="5210" y="104"/>
                    <a:pt x="5077" y="290"/>
                  </a:cubicBezTo>
                  <a:lnTo>
                    <a:pt x="214" y="7542"/>
                  </a:lnTo>
                  <a:cubicBezTo>
                    <a:pt x="1" y="7841"/>
                    <a:pt x="86" y="8267"/>
                    <a:pt x="427" y="8481"/>
                  </a:cubicBezTo>
                  <a:cubicBezTo>
                    <a:pt x="513" y="8566"/>
                    <a:pt x="641" y="8609"/>
                    <a:pt x="769" y="8609"/>
                  </a:cubicBezTo>
                  <a:cubicBezTo>
                    <a:pt x="982" y="8609"/>
                    <a:pt x="1195" y="8481"/>
                    <a:pt x="1323" y="8310"/>
                  </a:cubicBezTo>
                  <a:lnTo>
                    <a:pt x="6187" y="1058"/>
                  </a:lnTo>
                  <a:cubicBezTo>
                    <a:pt x="6400" y="759"/>
                    <a:pt x="6315" y="333"/>
                    <a:pt x="6016" y="119"/>
                  </a:cubicBezTo>
                  <a:cubicBezTo>
                    <a:pt x="5903" y="39"/>
                    <a:pt x="5772" y="1"/>
                    <a:pt x="56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4"/>
            <p:cNvSpPr/>
            <p:nvPr/>
          </p:nvSpPr>
          <p:spPr>
            <a:xfrm>
              <a:off x="5197525" y="3235575"/>
              <a:ext cx="149325" cy="218125"/>
            </a:xfrm>
            <a:custGeom>
              <a:rect b="b" l="l" r="r" t="t"/>
              <a:pathLst>
                <a:path extrusionOk="0" h="8725" w="5973">
                  <a:moveTo>
                    <a:pt x="5209" y="1"/>
                  </a:moveTo>
                  <a:cubicBezTo>
                    <a:pt x="4981" y="1"/>
                    <a:pt x="4748" y="124"/>
                    <a:pt x="4607" y="320"/>
                  </a:cubicBezTo>
                  <a:lnTo>
                    <a:pt x="171" y="7701"/>
                  </a:lnTo>
                  <a:cubicBezTo>
                    <a:pt x="0" y="8042"/>
                    <a:pt x="85" y="8426"/>
                    <a:pt x="384" y="8639"/>
                  </a:cubicBezTo>
                  <a:cubicBezTo>
                    <a:pt x="512" y="8682"/>
                    <a:pt x="640" y="8724"/>
                    <a:pt x="768" y="8724"/>
                  </a:cubicBezTo>
                  <a:cubicBezTo>
                    <a:pt x="981" y="8724"/>
                    <a:pt x="1195" y="8596"/>
                    <a:pt x="1322" y="8426"/>
                  </a:cubicBezTo>
                  <a:lnTo>
                    <a:pt x="5759" y="1045"/>
                  </a:lnTo>
                  <a:cubicBezTo>
                    <a:pt x="5973" y="704"/>
                    <a:pt x="5845" y="278"/>
                    <a:pt x="5546" y="107"/>
                  </a:cubicBezTo>
                  <a:cubicBezTo>
                    <a:pt x="5444" y="34"/>
                    <a:pt x="5327" y="1"/>
                    <a:pt x="52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4"/>
            <p:cNvSpPr/>
            <p:nvPr/>
          </p:nvSpPr>
          <p:spPr>
            <a:xfrm>
              <a:off x="4865825" y="3234200"/>
              <a:ext cx="139750" cy="221625"/>
            </a:xfrm>
            <a:custGeom>
              <a:rect b="b" l="l" r="r" t="t"/>
              <a:pathLst>
                <a:path extrusionOk="0" h="8865" w="5590">
                  <a:moveTo>
                    <a:pt x="4802" y="0"/>
                  </a:moveTo>
                  <a:cubicBezTo>
                    <a:pt x="4564" y="0"/>
                    <a:pt x="4342" y="125"/>
                    <a:pt x="4224" y="333"/>
                  </a:cubicBezTo>
                  <a:lnTo>
                    <a:pt x="171" y="7884"/>
                  </a:lnTo>
                  <a:cubicBezTo>
                    <a:pt x="1" y="8182"/>
                    <a:pt x="129" y="8609"/>
                    <a:pt x="427" y="8779"/>
                  </a:cubicBezTo>
                  <a:cubicBezTo>
                    <a:pt x="555" y="8822"/>
                    <a:pt x="640" y="8865"/>
                    <a:pt x="768" y="8865"/>
                  </a:cubicBezTo>
                  <a:cubicBezTo>
                    <a:pt x="982" y="8865"/>
                    <a:pt x="1238" y="8737"/>
                    <a:pt x="1366" y="8523"/>
                  </a:cubicBezTo>
                  <a:lnTo>
                    <a:pt x="5376" y="972"/>
                  </a:lnTo>
                  <a:cubicBezTo>
                    <a:pt x="5589" y="674"/>
                    <a:pt x="5461" y="247"/>
                    <a:pt x="5120" y="77"/>
                  </a:cubicBezTo>
                  <a:cubicBezTo>
                    <a:pt x="5015" y="24"/>
                    <a:pt x="4907" y="0"/>
                    <a:pt x="48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4"/>
            <p:cNvSpPr/>
            <p:nvPr/>
          </p:nvSpPr>
          <p:spPr>
            <a:xfrm>
              <a:off x="4534150" y="3232100"/>
              <a:ext cx="129075" cy="225875"/>
            </a:xfrm>
            <a:custGeom>
              <a:rect b="b" l="l" r="r" t="t"/>
              <a:pathLst>
                <a:path extrusionOk="0" h="9035" w="5163">
                  <a:moveTo>
                    <a:pt x="4383" y="0"/>
                  </a:moveTo>
                  <a:cubicBezTo>
                    <a:pt x="4141" y="0"/>
                    <a:pt x="3917" y="134"/>
                    <a:pt x="3797" y="374"/>
                  </a:cubicBezTo>
                  <a:lnTo>
                    <a:pt x="171" y="8053"/>
                  </a:lnTo>
                  <a:cubicBezTo>
                    <a:pt x="0" y="8394"/>
                    <a:pt x="128" y="8778"/>
                    <a:pt x="469" y="8949"/>
                  </a:cubicBezTo>
                  <a:cubicBezTo>
                    <a:pt x="555" y="8991"/>
                    <a:pt x="683" y="9034"/>
                    <a:pt x="768" y="9034"/>
                  </a:cubicBezTo>
                  <a:cubicBezTo>
                    <a:pt x="1024" y="9034"/>
                    <a:pt x="1280" y="8863"/>
                    <a:pt x="1365" y="8650"/>
                  </a:cubicBezTo>
                  <a:lnTo>
                    <a:pt x="5034" y="971"/>
                  </a:lnTo>
                  <a:cubicBezTo>
                    <a:pt x="5162" y="630"/>
                    <a:pt x="5034" y="246"/>
                    <a:pt x="4693" y="75"/>
                  </a:cubicBezTo>
                  <a:cubicBezTo>
                    <a:pt x="4591" y="24"/>
                    <a:pt x="4485" y="0"/>
                    <a:pt x="43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4"/>
            <p:cNvSpPr/>
            <p:nvPr/>
          </p:nvSpPr>
          <p:spPr>
            <a:xfrm>
              <a:off x="4202450" y="3230625"/>
              <a:ext cx="119475" cy="228400"/>
            </a:xfrm>
            <a:custGeom>
              <a:rect b="b" l="l" r="r" t="t"/>
              <a:pathLst>
                <a:path extrusionOk="0" h="9136" w="4779">
                  <a:moveTo>
                    <a:pt x="4002" y="0"/>
                  </a:moveTo>
                  <a:cubicBezTo>
                    <a:pt x="3746" y="0"/>
                    <a:pt x="3509" y="136"/>
                    <a:pt x="3413" y="390"/>
                  </a:cubicBezTo>
                  <a:lnTo>
                    <a:pt x="171" y="8240"/>
                  </a:lnTo>
                  <a:cubicBezTo>
                    <a:pt x="1" y="8581"/>
                    <a:pt x="171" y="8965"/>
                    <a:pt x="513" y="9093"/>
                  </a:cubicBezTo>
                  <a:cubicBezTo>
                    <a:pt x="598" y="9136"/>
                    <a:pt x="683" y="9136"/>
                    <a:pt x="769" y="9136"/>
                  </a:cubicBezTo>
                  <a:cubicBezTo>
                    <a:pt x="1024" y="9136"/>
                    <a:pt x="1280" y="9008"/>
                    <a:pt x="1408" y="8752"/>
                  </a:cubicBezTo>
                  <a:lnTo>
                    <a:pt x="4651" y="902"/>
                  </a:lnTo>
                  <a:cubicBezTo>
                    <a:pt x="4779" y="561"/>
                    <a:pt x="4608" y="177"/>
                    <a:pt x="4267" y="49"/>
                  </a:cubicBezTo>
                  <a:cubicBezTo>
                    <a:pt x="4180" y="16"/>
                    <a:pt x="4090" y="0"/>
                    <a:pt x="40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4"/>
            <p:cNvSpPr/>
            <p:nvPr/>
          </p:nvSpPr>
          <p:spPr>
            <a:xfrm>
              <a:off x="3871825" y="3228650"/>
              <a:ext cx="108825" cy="232525"/>
            </a:xfrm>
            <a:custGeom>
              <a:rect b="b" l="l" r="r" t="t"/>
              <a:pathLst>
                <a:path extrusionOk="0" h="9301" w="4353">
                  <a:moveTo>
                    <a:pt x="3564" y="0"/>
                  </a:moveTo>
                  <a:cubicBezTo>
                    <a:pt x="3296" y="0"/>
                    <a:pt x="3044" y="162"/>
                    <a:pt x="2944" y="427"/>
                  </a:cubicBezTo>
                  <a:lnTo>
                    <a:pt x="129" y="8404"/>
                  </a:lnTo>
                  <a:cubicBezTo>
                    <a:pt x="1" y="8745"/>
                    <a:pt x="171" y="9129"/>
                    <a:pt x="513" y="9257"/>
                  </a:cubicBezTo>
                  <a:cubicBezTo>
                    <a:pt x="598" y="9300"/>
                    <a:pt x="683" y="9300"/>
                    <a:pt x="769" y="9300"/>
                  </a:cubicBezTo>
                  <a:cubicBezTo>
                    <a:pt x="1025" y="9300"/>
                    <a:pt x="1281" y="9129"/>
                    <a:pt x="1409" y="8873"/>
                  </a:cubicBezTo>
                  <a:lnTo>
                    <a:pt x="4224" y="896"/>
                  </a:lnTo>
                  <a:cubicBezTo>
                    <a:pt x="4352" y="555"/>
                    <a:pt x="4182" y="171"/>
                    <a:pt x="3798" y="43"/>
                  </a:cubicBezTo>
                  <a:cubicBezTo>
                    <a:pt x="3721" y="14"/>
                    <a:pt x="3642" y="0"/>
                    <a:pt x="35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4"/>
            <p:cNvSpPr/>
            <p:nvPr/>
          </p:nvSpPr>
          <p:spPr>
            <a:xfrm>
              <a:off x="3540150" y="3227025"/>
              <a:ext cx="98150" cy="236275"/>
            </a:xfrm>
            <a:custGeom>
              <a:rect b="b" l="l" r="r" t="t"/>
              <a:pathLst>
                <a:path extrusionOk="0" h="9451" w="3926">
                  <a:moveTo>
                    <a:pt x="3195" y="1"/>
                  </a:moveTo>
                  <a:cubicBezTo>
                    <a:pt x="2908" y="1"/>
                    <a:pt x="2631" y="173"/>
                    <a:pt x="2560" y="492"/>
                  </a:cubicBezTo>
                  <a:lnTo>
                    <a:pt x="128" y="8554"/>
                  </a:lnTo>
                  <a:cubicBezTo>
                    <a:pt x="0" y="8938"/>
                    <a:pt x="214" y="9322"/>
                    <a:pt x="555" y="9408"/>
                  </a:cubicBezTo>
                  <a:cubicBezTo>
                    <a:pt x="640" y="9408"/>
                    <a:pt x="683" y="9450"/>
                    <a:pt x="768" y="9450"/>
                  </a:cubicBezTo>
                  <a:cubicBezTo>
                    <a:pt x="1067" y="9450"/>
                    <a:pt x="1323" y="9237"/>
                    <a:pt x="1408" y="8938"/>
                  </a:cubicBezTo>
                  <a:lnTo>
                    <a:pt x="3840" y="876"/>
                  </a:lnTo>
                  <a:cubicBezTo>
                    <a:pt x="3925" y="492"/>
                    <a:pt x="3755" y="108"/>
                    <a:pt x="3371" y="22"/>
                  </a:cubicBezTo>
                  <a:cubicBezTo>
                    <a:pt x="3313" y="8"/>
                    <a:pt x="3254" y="1"/>
                    <a:pt x="31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4"/>
            <p:cNvSpPr/>
            <p:nvPr/>
          </p:nvSpPr>
          <p:spPr>
            <a:xfrm>
              <a:off x="3209525" y="3224975"/>
              <a:ext cx="87475" cy="239400"/>
            </a:xfrm>
            <a:custGeom>
              <a:rect b="b" l="l" r="r" t="t"/>
              <a:pathLst>
                <a:path extrusionOk="0" h="9576" w="3499">
                  <a:moveTo>
                    <a:pt x="2749" y="0"/>
                  </a:moveTo>
                  <a:cubicBezTo>
                    <a:pt x="2453" y="0"/>
                    <a:pt x="2164" y="204"/>
                    <a:pt x="2091" y="531"/>
                  </a:cubicBezTo>
                  <a:lnTo>
                    <a:pt x="86" y="8764"/>
                  </a:lnTo>
                  <a:cubicBezTo>
                    <a:pt x="1" y="9106"/>
                    <a:pt x="214" y="9490"/>
                    <a:pt x="555" y="9575"/>
                  </a:cubicBezTo>
                  <a:lnTo>
                    <a:pt x="726" y="9575"/>
                  </a:lnTo>
                  <a:cubicBezTo>
                    <a:pt x="1024" y="9575"/>
                    <a:pt x="1323" y="9362"/>
                    <a:pt x="1366" y="9063"/>
                  </a:cubicBezTo>
                  <a:lnTo>
                    <a:pt x="3413" y="830"/>
                  </a:lnTo>
                  <a:cubicBezTo>
                    <a:pt x="3499" y="488"/>
                    <a:pt x="3285" y="104"/>
                    <a:pt x="2901" y="19"/>
                  </a:cubicBezTo>
                  <a:cubicBezTo>
                    <a:pt x="2851" y="6"/>
                    <a:pt x="2800" y="0"/>
                    <a:pt x="2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4"/>
            <p:cNvSpPr/>
            <p:nvPr/>
          </p:nvSpPr>
          <p:spPr>
            <a:xfrm>
              <a:off x="2877850" y="3223175"/>
              <a:ext cx="76800" cy="243325"/>
            </a:xfrm>
            <a:custGeom>
              <a:rect b="b" l="l" r="r" t="t"/>
              <a:pathLst>
                <a:path extrusionOk="0" h="9733" w="3072">
                  <a:moveTo>
                    <a:pt x="2388" y="0"/>
                  </a:moveTo>
                  <a:cubicBezTo>
                    <a:pt x="2077" y="0"/>
                    <a:pt x="1785" y="209"/>
                    <a:pt x="1707" y="560"/>
                  </a:cubicBezTo>
                  <a:lnTo>
                    <a:pt x="85" y="8922"/>
                  </a:lnTo>
                  <a:cubicBezTo>
                    <a:pt x="0" y="9306"/>
                    <a:pt x="256" y="9647"/>
                    <a:pt x="597" y="9732"/>
                  </a:cubicBezTo>
                  <a:lnTo>
                    <a:pt x="725" y="9732"/>
                  </a:lnTo>
                  <a:cubicBezTo>
                    <a:pt x="1067" y="9732"/>
                    <a:pt x="1323" y="9519"/>
                    <a:pt x="1408" y="9178"/>
                  </a:cubicBezTo>
                  <a:lnTo>
                    <a:pt x="3029" y="816"/>
                  </a:lnTo>
                  <a:cubicBezTo>
                    <a:pt x="3072" y="432"/>
                    <a:pt x="2858" y="91"/>
                    <a:pt x="2474" y="6"/>
                  </a:cubicBezTo>
                  <a:cubicBezTo>
                    <a:pt x="2446" y="2"/>
                    <a:pt x="2417" y="0"/>
                    <a:pt x="23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4"/>
            <p:cNvSpPr/>
            <p:nvPr/>
          </p:nvSpPr>
          <p:spPr>
            <a:xfrm>
              <a:off x="2547225" y="3221050"/>
              <a:ext cx="66150" cy="247575"/>
            </a:xfrm>
            <a:custGeom>
              <a:rect b="b" l="l" r="r" t="t"/>
              <a:pathLst>
                <a:path extrusionOk="0" h="9903" w="2646">
                  <a:moveTo>
                    <a:pt x="1931" y="1"/>
                  </a:moveTo>
                  <a:cubicBezTo>
                    <a:pt x="1616" y="1"/>
                    <a:pt x="1320" y="247"/>
                    <a:pt x="1280" y="603"/>
                  </a:cubicBezTo>
                  <a:lnTo>
                    <a:pt x="43" y="9135"/>
                  </a:lnTo>
                  <a:cubicBezTo>
                    <a:pt x="0" y="9476"/>
                    <a:pt x="256" y="9817"/>
                    <a:pt x="598" y="9903"/>
                  </a:cubicBezTo>
                  <a:lnTo>
                    <a:pt x="726" y="9903"/>
                  </a:lnTo>
                  <a:cubicBezTo>
                    <a:pt x="1024" y="9903"/>
                    <a:pt x="1323" y="9647"/>
                    <a:pt x="1365" y="9305"/>
                  </a:cubicBezTo>
                  <a:lnTo>
                    <a:pt x="2603" y="773"/>
                  </a:lnTo>
                  <a:cubicBezTo>
                    <a:pt x="2645" y="432"/>
                    <a:pt x="2389" y="91"/>
                    <a:pt x="2005" y="5"/>
                  </a:cubicBezTo>
                  <a:cubicBezTo>
                    <a:pt x="1980" y="2"/>
                    <a:pt x="1956" y="1"/>
                    <a:pt x="1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4"/>
            <p:cNvSpPr/>
            <p:nvPr/>
          </p:nvSpPr>
          <p:spPr>
            <a:xfrm>
              <a:off x="2216600" y="3220000"/>
              <a:ext cx="55475" cy="250750"/>
            </a:xfrm>
            <a:custGeom>
              <a:rect b="b" l="l" r="r" t="t"/>
              <a:pathLst>
                <a:path extrusionOk="0" h="10030" w="2219">
                  <a:moveTo>
                    <a:pt x="1496" y="0"/>
                  </a:moveTo>
                  <a:cubicBezTo>
                    <a:pt x="1147" y="0"/>
                    <a:pt x="851" y="246"/>
                    <a:pt x="811" y="602"/>
                  </a:cubicBezTo>
                  <a:lnTo>
                    <a:pt x="0" y="9262"/>
                  </a:lnTo>
                  <a:cubicBezTo>
                    <a:pt x="0" y="9646"/>
                    <a:pt x="256" y="9987"/>
                    <a:pt x="640" y="9987"/>
                  </a:cubicBezTo>
                  <a:lnTo>
                    <a:pt x="683" y="9987"/>
                  </a:lnTo>
                  <a:lnTo>
                    <a:pt x="683" y="10030"/>
                  </a:lnTo>
                  <a:cubicBezTo>
                    <a:pt x="1024" y="10030"/>
                    <a:pt x="1323" y="9731"/>
                    <a:pt x="1366" y="9390"/>
                  </a:cubicBezTo>
                  <a:lnTo>
                    <a:pt x="2176" y="730"/>
                  </a:lnTo>
                  <a:cubicBezTo>
                    <a:pt x="2219" y="346"/>
                    <a:pt x="1920" y="47"/>
                    <a:pt x="1579" y="5"/>
                  </a:cubicBezTo>
                  <a:cubicBezTo>
                    <a:pt x="1551" y="2"/>
                    <a:pt x="1523" y="0"/>
                    <a:pt x="14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4"/>
            <p:cNvSpPr/>
            <p:nvPr/>
          </p:nvSpPr>
          <p:spPr>
            <a:xfrm>
              <a:off x="1884925" y="3217975"/>
              <a:ext cx="44800" cy="253850"/>
            </a:xfrm>
            <a:custGeom>
              <a:rect b="b" l="l" r="r" t="t"/>
              <a:pathLst>
                <a:path extrusionOk="0" h="10154" w="1792">
                  <a:moveTo>
                    <a:pt x="1109" y="0"/>
                  </a:moveTo>
                  <a:cubicBezTo>
                    <a:pt x="768" y="0"/>
                    <a:pt x="427" y="256"/>
                    <a:pt x="427" y="640"/>
                  </a:cubicBezTo>
                  <a:lnTo>
                    <a:pt x="0" y="9471"/>
                  </a:lnTo>
                  <a:cubicBezTo>
                    <a:pt x="0" y="9812"/>
                    <a:pt x="299" y="10154"/>
                    <a:pt x="640" y="10154"/>
                  </a:cubicBezTo>
                  <a:lnTo>
                    <a:pt x="683" y="10154"/>
                  </a:lnTo>
                  <a:cubicBezTo>
                    <a:pt x="1024" y="10154"/>
                    <a:pt x="1365" y="9855"/>
                    <a:pt x="1365" y="9514"/>
                  </a:cubicBezTo>
                  <a:lnTo>
                    <a:pt x="1749" y="683"/>
                  </a:lnTo>
                  <a:cubicBezTo>
                    <a:pt x="1792" y="342"/>
                    <a:pt x="1493" y="0"/>
                    <a:pt x="1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4"/>
            <p:cNvSpPr/>
            <p:nvPr/>
          </p:nvSpPr>
          <p:spPr>
            <a:xfrm>
              <a:off x="1554300" y="3215850"/>
              <a:ext cx="33075" cy="258100"/>
            </a:xfrm>
            <a:custGeom>
              <a:rect b="b" l="l" r="r" t="t"/>
              <a:pathLst>
                <a:path extrusionOk="0" h="10324" w="1323">
                  <a:moveTo>
                    <a:pt x="683" y="0"/>
                  </a:moveTo>
                  <a:cubicBezTo>
                    <a:pt x="299" y="0"/>
                    <a:pt x="0" y="299"/>
                    <a:pt x="0" y="683"/>
                  </a:cubicBezTo>
                  <a:lnTo>
                    <a:pt x="0" y="9641"/>
                  </a:lnTo>
                  <a:cubicBezTo>
                    <a:pt x="0" y="10025"/>
                    <a:pt x="299" y="10324"/>
                    <a:pt x="683" y="10324"/>
                  </a:cubicBezTo>
                  <a:cubicBezTo>
                    <a:pt x="1024" y="10324"/>
                    <a:pt x="1323" y="10025"/>
                    <a:pt x="1323" y="9641"/>
                  </a:cubicBezTo>
                  <a:lnTo>
                    <a:pt x="1323" y="683"/>
                  </a:lnTo>
                  <a:cubicBezTo>
                    <a:pt x="1323" y="299"/>
                    <a:pt x="1024" y="0"/>
                    <a:pt x="6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4"/>
            <p:cNvSpPr/>
            <p:nvPr/>
          </p:nvSpPr>
          <p:spPr>
            <a:xfrm>
              <a:off x="6184050" y="2917750"/>
              <a:ext cx="195175" cy="192525"/>
            </a:xfrm>
            <a:custGeom>
              <a:rect b="b" l="l" r="r" t="t"/>
              <a:pathLst>
                <a:path extrusionOk="0" h="7701" w="7807">
                  <a:moveTo>
                    <a:pt x="7076" y="0"/>
                  </a:moveTo>
                  <a:cubicBezTo>
                    <a:pt x="6900" y="0"/>
                    <a:pt x="6719" y="64"/>
                    <a:pt x="6570" y="192"/>
                  </a:cubicBezTo>
                  <a:lnTo>
                    <a:pt x="256" y="6549"/>
                  </a:lnTo>
                  <a:cubicBezTo>
                    <a:pt x="0" y="6805"/>
                    <a:pt x="0" y="7231"/>
                    <a:pt x="256" y="7487"/>
                  </a:cubicBezTo>
                  <a:cubicBezTo>
                    <a:pt x="384" y="7615"/>
                    <a:pt x="555" y="7701"/>
                    <a:pt x="725" y="7701"/>
                  </a:cubicBezTo>
                  <a:cubicBezTo>
                    <a:pt x="896" y="7701"/>
                    <a:pt x="1067" y="7615"/>
                    <a:pt x="1195" y="7487"/>
                  </a:cubicBezTo>
                  <a:lnTo>
                    <a:pt x="7551" y="1131"/>
                  </a:lnTo>
                  <a:cubicBezTo>
                    <a:pt x="7807" y="875"/>
                    <a:pt x="7807" y="448"/>
                    <a:pt x="7551" y="192"/>
                  </a:cubicBezTo>
                  <a:cubicBezTo>
                    <a:pt x="7423" y="64"/>
                    <a:pt x="7252" y="0"/>
                    <a:pt x="70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4"/>
            <p:cNvSpPr/>
            <p:nvPr/>
          </p:nvSpPr>
          <p:spPr>
            <a:xfrm>
              <a:off x="5853425" y="2915575"/>
              <a:ext cx="183450" cy="196825"/>
            </a:xfrm>
            <a:custGeom>
              <a:rect b="b" l="l" r="r" t="t"/>
              <a:pathLst>
                <a:path extrusionOk="0" h="7873" w="7338">
                  <a:moveTo>
                    <a:pt x="6581" y="1"/>
                  </a:moveTo>
                  <a:cubicBezTo>
                    <a:pt x="6395" y="1"/>
                    <a:pt x="6216" y="75"/>
                    <a:pt x="6101" y="237"/>
                  </a:cubicBezTo>
                  <a:lnTo>
                    <a:pt x="214" y="6764"/>
                  </a:lnTo>
                  <a:cubicBezTo>
                    <a:pt x="0" y="7020"/>
                    <a:pt x="0" y="7446"/>
                    <a:pt x="299" y="7702"/>
                  </a:cubicBezTo>
                  <a:cubicBezTo>
                    <a:pt x="427" y="7830"/>
                    <a:pt x="555" y="7873"/>
                    <a:pt x="726" y="7873"/>
                  </a:cubicBezTo>
                  <a:cubicBezTo>
                    <a:pt x="896" y="7873"/>
                    <a:pt x="1109" y="7788"/>
                    <a:pt x="1237" y="7660"/>
                  </a:cubicBezTo>
                  <a:lnTo>
                    <a:pt x="7082" y="1133"/>
                  </a:lnTo>
                  <a:cubicBezTo>
                    <a:pt x="7338" y="834"/>
                    <a:pt x="7295" y="407"/>
                    <a:pt x="7039" y="151"/>
                  </a:cubicBezTo>
                  <a:cubicBezTo>
                    <a:pt x="6903" y="54"/>
                    <a:pt x="6739" y="1"/>
                    <a:pt x="65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4"/>
            <p:cNvSpPr/>
            <p:nvPr/>
          </p:nvSpPr>
          <p:spPr>
            <a:xfrm>
              <a:off x="5521725" y="2913000"/>
              <a:ext cx="172800" cy="201550"/>
            </a:xfrm>
            <a:custGeom>
              <a:rect b="b" l="l" r="r" t="t"/>
              <a:pathLst>
                <a:path extrusionOk="0" h="8062" w="6912">
                  <a:moveTo>
                    <a:pt x="6128" y="1"/>
                  </a:moveTo>
                  <a:cubicBezTo>
                    <a:pt x="5936" y="1"/>
                    <a:pt x="5751" y="88"/>
                    <a:pt x="5632" y="254"/>
                  </a:cubicBezTo>
                  <a:lnTo>
                    <a:pt x="257" y="6952"/>
                  </a:lnTo>
                  <a:cubicBezTo>
                    <a:pt x="1" y="7251"/>
                    <a:pt x="44" y="7677"/>
                    <a:pt x="342" y="7933"/>
                  </a:cubicBezTo>
                  <a:cubicBezTo>
                    <a:pt x="470" y="8019"/>
                    <a:pt x="641" y="8061"/>
                    <a:pt x="769" y="8061"/>
                  </a:cubicBezTo>
                  <a:cubicBezTo>
                    <a:pt x="982" y="8061"/>
                    <a:pt x="1153" y="7976"/>
                    <a:pt x="1281" y="7805"/>
                  </a:cubicBezTo>
                  <a:lnTo>
                    <a:pt x="6656" y="1108"/>
                  </a:lnTo>
                  <a:cubicBezTo>
                    <a:pt x="6912" y="809"/>
                    <a:pt x="6869" y="382"/>
                    <a:pt x="6571" y="169"/>
                  </a:cubicBezTo>
                  <a:cubicBezTo>
                    <a:pt x="6438" y="56"/>
                    <a:pt x="6281" y="1"/>
                    <a:pt x="6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4"/>
            <p:cNvSpPr/>
            <p:nvPr/>
          </p:nvSpPr>
          <p:spPr>
            <a:xfrm>
              <a:off x="5191125" y="2911050"/>
              <a:ext cx="161050" cy="205625"/>
            </a:xfrm>
            <a:custGeom>
              <a:rect b="b" l="l" r="r" t="t"/>
              <a:pathLst>
                <a:path extrusionOk="0" h="8225" w="6442">
                  <a:moveTo>
                    <a:pt x="5683" y="1"/>
                  </a:moveTo>
                  <a:cubicBezTo>
                    <a:pt x="5468" y="1"/>
                    <a:pt x="5252" y="104"/>
                    <a:pt x="5119" y="290"/>
                  </a:cubicBezTo>
                  <a:lnTo>
                    <a:pt x="213" y="7201"/>
                  </a:lnTo>
                  <a:cubicBezTo>
                    <a:pt x="0" y="7499"/>
                    <a:pt x="85" y="7883"/>
                    <a:pt x="384" y="8097"/>
                  </a:cubicBezTo>
                  <a:cubicBezTo>
                    <a:pt x="512" y="8182"/>
                    <a:pt x="640" y="8225"/>
                    <a:pt x="768" y="8225"/>
                  </a:cubicBezTo>
                  <a:cubicBezTo>
                    <a:pt x="981" y="8225"/>
                    <a:pt x="1195" y="8139"/>
                    <a:pt x="1323" y="7969"/>
                  </a:cubicBezTo>
                  <a:lnTo>
                    <a:pt x="6229" y="1058"/>
                  </a:lnTo>
                  <a:cubicBezTo>
                    <a:pt x="6442" y="759"/>
                    <a:pt x="6356" y="332"/>
                    <a:pt x="6058" y="119"/>
                  </a:cubicBezTo>
                  <a:cubicBezTo>
                    <a:pt x="5945" y="39"/>
                    <a:pt x="5814" y="1"/>
                    <a:pt x="56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4"/>
            <p:cNvSpPr/>
            <p:nvPr/>
          </p:nvSpPr>
          <p:spPr>
            <a:xfrm>
              <a:off x="4861550" y="2908650"/>
              <a:ext cx="148275" cy="211225"/>
            </a:xfrm>
            <a:custGeom>
              <a:rect b="b" l="l" r="r" t="t"/>
              <a:pathLst>
                <a:path extrusionOk="0" h="8449" w="5931">
                  <a:moveTo>
                    <a:pt x="5167" y="0"/>
                  </a:moveTo>
                  <a:cubicBezTo>
                    <a:pt x="4943" y="0"/>
                    <a:pt x="4720" y="104"/>
                    <a:pt x="4608" y="300"/>
                  </a:cubicBezTo>
                  <a:lnTo>
                    <a:pt x="172" y="7425"/>
                  </a:lnTo>
                  <a:cubicBezTo>
                    <a:pt x="1" y="7723"/>
                    <a:pt x="86" y="8150"/>
                    <a:pt x="385" y="8321"/>
                  </a:cubicBezTo>
                  <a:cubicBezTo>
                    <a:pt x="513" y="8406"/>
                    <a:pt x="641" y="8449"/>
                    <a:pt x="769" y="8449"/>
                  </a:cubicBezTo>
                  <a:cubicBezTo>
                    <a:pt x="982" y="8449"/>
                    <a:pt x="1195" y="8321"/>
                    <a:pt x="1323" y="8107"/>
                  </a:cubicBezTo>
                  <a:lnTo>
                    <a:pt x="5717" y="1026"/>
                  </a:lnTo>
                  <a:cubicBezTo>
                    <a:pt x="5931" y="727"/>
                    <a:pt x="5845" y="300"/>
                    <a:pt x="5504" y="87"/>
                  </a:cubicBezTo>
                  <a:cubicBezTo>
                    <a:pt x="5402" y="28"/>
                    <a:pt x="5284" y="0"/>
                    <a:pt x="5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4"/>
            <p:cNvSpPr/>
            <p:nvPr/>
          </p:nvSpPr>
          <p:spPr>
            <a:xfrm>
              <a:off x="4530950" y="2905725"/>
              <a:ext cx="136525" cy="216275"/>
            </a:xfrm>
            <a:custGeom>
              <a:rect b="b" l="l" r="r" t="t"/>
              <a:pathLst>
                <a:path extrusionOk="0" h="8651" w="5461">
                  <a:moveTo>
                    <a:pt x="4700" y="1"/>
                  </a:moveTo>
                  <a:cubicBezTo>
                    <a:pt x="4461" y="1"/>
                    <a:pt x="4215" y="135"/>
                    <a:pt x="4096" y="375"/>
                  </a:cubicBezTo>
                  <a:lnTo>
                    <a:pt x="171" y="7627"/>
                  </a:lnTo>
                  <a:cubicBezTo>
                    <a:pt x="0" y="7968"/>
                    <a:pt x="128" y="8395"/>
                    <a:pt x="427" y="8566"/>
                  </a:cubicBezTo>
                  <a:cubicBezTo>
                    <a:pt x="555" y="8608"/>
                    <a:pt x="640" y="8651"/>
                    <a:pt x="768" y="8651"/>
                  </a:cubicBezTo>
                  <a:cubicBezTo>
                    <a:pt x="981" y="8651"/>
                    <a:pt x="1237" y="8523"/>
                    <a:pt x="1365" y="8267"/>
                  </a:cubicBezTo>
                  <a:lnTo>
                    <a:pt x="5290" y="1015"/>
                  </a:lnTo>
                  <a:cubicBezTo>
                    <a:pt x="5461" y="673"/>
                    <a:pt x="5333" y="289"/>
                    <a:pt x="4991" y="76"/>
                  </a:cubicBezTo>
                  <a:cubicBezTo>
                    <a:pt x="4902" y="25"/>
                    <a:pt x="4802" y="1"/>
                    <a:pt x="4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4"/>
            <p:cNvSpPr/>
            <p:nvPr/>
          </p:nvSpPr>
          <p:spPr>
            <a:xfrm>
              <a:off x="4200325" y="2903800"/>
              <a:ext cx="124800" cy="220350"/>
            </a:xfrm>
            <a:custGeom>
              <a:rect b="b" l="l" r="r" t="t"/>
              <a:pathLst>
                <a:path extrusionOk="0" h="8814" w="4992">
                  <a:moveTo>
                    <a:pt x="4201" y="1"/>
                  </a:moveTo>
                  <a:cubicBezTo>
                    <a:pt x="3948" y="1"/>
                    <a:pt x="3709" y="159"/>
                    <a:pt x="3584" y="409"/>
                  </a:cubicBezTo>
                  <a:lnTo>
                    <a:pt x="128" y="7875"/>
                  </a:lnTo>
                  <a:cubicBezTo>
                    <a:pt x="0" y="8173"/>
                    <a:pt x="128" y="8600"/>
                    <a:pt x="470" y="8728"/>
                  </a:cubicBezTo>
                  <a:cubicBezTo>
                    <a:pt x="555" y="8771"/>
                    <a:pt x="640" y="8813"/>
                    <a:pt x="768" y="8813"/>
                  </a:cubicBezTo>
                  <a:cubicBezTo>
                    <a:pt x="1024" y="8813"/>
                    <a:pt x="1237" y="8685"/>
                    <a:pt x="1365" y="8429"/>
                  </a:cubicBezTo>
                  <a:lnTo>
                    <a:pt x="4821" y="964"/>
                  </a:lnTo>
                  <a:cubicBezTo>
                    <a:pt x="4992" y="622"/>
                    <a:pt x="4821" y="238"/>
                    <a:pt x="4480" y="68"/>
                  </a:cubicBezTo>
                  <a:cubicBezTo>
                    <a:pt x="4388" y="22"/>
                    <a:pt x="4294" y="1"/>
                    <a:pt x="42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4"/>
            <p:cNvSpPr/>
            <p:nvPr/>
          </p:nvSpPr>
          <p:spPr>
            <a:xfrm>
              <a:off x="3869700" y="2901225"/>
              <a:ext cx="112000" cy="225050"/>
            </a:xfrm>
            <a:custGeom>
              <a:rect b="b" l="l" r="r" t="t"/>
              <a:pathLst>
                <a:path extrusionOk="0" h="9002" w="4480">
                  <a:moveTo>
                    <a:pt x="3734" y="0"/>
                  </a:moveTo>
                  <a:cubicBezTo>
                    <a:pt x="3467" y="0"/>
                    <a:pt x="3214" y="162"/>
                    <a:pt x="3115" y="427"/>
                  </a:cubicBezTo>
                  <a:lnTo>
                    <a:pt x="128" y="8106"/>
                  </a:lnTo>
                  <a:cubicBezTo>
                    <a:pt x="1" y="8447"/>
                    <a:pt x="171" y="8831"/>
                    <a:pt x="512" y="8959"/>
                  </a:cubicBezTo>
                  <a:cubicBezTo>
                    <a:pt x="598" y="9002"/>
                    <a:pt x="683" y="9002"/>
                    <a:pt x="768" y="9002"/>
                  </a:cubicBezTo>
                  <a:cubicBezTo>
                    <a:pt x="1024" y="9002"/>
                    <a:pt x="1280" y="8831"/>
                    <a:pt x="1408" y="8575"/>
                  </a:cubicBezTo>
                  <a:lnTo>
                    <a:pt x="4352" y="939"/>
                  </a:lnTo>
                  <a:cubicBezTo>
                    <a:pt x="4480" y="597"/>
                    <a:pt x="4309" y="171"/>
                    <a:pt x="3968" y="43"/>
                  </a:cubicBezTo>
                  <a:cubicBezTo>
                    <a:pt x="3891" y="14"/>
                    <a:pt x="3812" y="0"/>
                    <a:pt x="3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4"/>
            <p:cNvSpPr/>
            <p:nvPr/>
          </p:nvSpPr>
          <p:spPr>
            <a:xfrm>
              <a:off x="3540150" y="2899200"/>
              <a:ext cx="99200" cy="229200"/>
            </a:xfrm>
            <a:custGeom>
              <a:rect b="b" l="l" r="r" t="t"/>
              <a:pathLst>
                <a:path extrusionOk="0" h="9168" w="3968">
                  <a:moveTo>
                    <a:pt x="3206" y="1"/>
                  </a:moveTo>
                  <a:cubicBezTo>
                    <a:pt x="2930" y="1"/>
                    <a:pt x="2671" y="192"/>
                    <a:pt x="2603" y="465"/>
                  </a:cubicBezTo>
                  <a:lnTo>
                    <a:pt x="86" y="8315"/>
                  </a:lnTo>
                  <a:cubicBezTo>
                    <a:pt x="0" y="8656"/>
                    <a:pt x="171" y="9040"/>
                    <a:pt x="512" y="9168"/>
                  </a:cubicBezTo>
                  <a:lnTo>
                    <a:pt x="726" y="9168"/>
                  </a:lnTo>
                  <a:cubicBezTo>
                    <a:pt x="1024" y="9168"/>
                    <a:pt x="1280" y="8997"/>
                    <a:pt x="1366" y="8699"/>
                  </a:cubicBezTo>
                  <a:lnTo>
                    <a:pt x="3882" y="892"/>
                  </a:lnTo>
                  <a:cubicBezTo>
                    <a:pt x="3968" y="508"/>
                    <a:pt x="3797" y="166"/>
                    <a:pt x="3413" y="38"/>
                  </a:cubicBezTo>
                  <a:cubicBezTo>
                    <a:pt x="3345" y="13"/>
                    <a:pt x="3275" y="1"/>
                    <a:pt x="3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4"/>
            <p:cNvSpPr/>
            <p:nvPr/>
          </p:nvSpPr>
          <p:spPr>
            <a:xfrm>
              <a:off x="3209525" y="2896475"/>
              <a:ext cx="87475" cy="234075"/>
            </a:xfrm>
            <a:custGeom>
              <a:rect b="b" l="l" r="r" t="t"/>
              <a:pathLst>
                <a:path extrusionOk="0" h="9363" w="3499">
                  <a:moveTo>
                    <a:pt x="2749" y="1"/>
                  </a:moveTo>
                  <a:cubicBezTo>
                    <a:pt x="2453" y="1"/>
                    <a:pt x="2164" y="204"/>
                    <a:pt x="2091" y="531"/>
                  </a:cubicBezTo>
                  <a:lnTo>
                    <a:pt x="86" y="8552"/>
                  </a:lnTo>
                  <a:cubicBezTo>
                    <a:pt x="1" y="8893"/>
                    <a:pt x="214" y="9277"/>
                    <a:pt x="555" y="9362"/>
                  </a:cubicBezTo>
                  <a:lnTo>
                    <a:pt x="726" y="9362"/>
                  </a:lnTo>
                  <a:cubicBezTo>
                    <a:pt x="1024" y="9362"/>
                    <a:pt x="1323" y="9192"/>
                    <a:pt x="1408" y="8893"/>
                  </a:cubicBezTo>
                  <a:lnTo>
                    <a:pt x="3413" y="873"/>
                  </a:lnTo>
                  <a:cubicBezTo>
                    <a:pt x="3499" y="489"/>
                    <a:pt x="3285" y="147"/>
                    <a:pt x="2901" y="19"/>
                  </a:cubicBezTo>
                  <a:cubicBezTo>
                    <a:pt x="2851" y="7"/>
                    <a:pt x="2800" y="1"/>
                    <a:pt x="27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4"/>
            <p:cNvSpPr/>
            <p:nvPr/>
          </p:nvSpPr>
          <p:spPr>
            <a:xfrm>
              <a:off x="2879975" y="2894400"/>
              <a:ext cx="73600" cy="239350"/>
            </a:xfrm>
            <a:custGeom>
              <a:rect b="b" l="l" r="r" t="t"/>
              <a:pathLst>
                <a:path extrusionOk="0" h="9574" w="2944">
                  <a:moveTo>
                    <a:pt x="2213" y="1"/>
                  </a:moveTo>
                  <a:cubicBezTo>
                    <a:pt x="1920" y="1"/>
                    <a:pt x="1653" y="233"/>
                    <a:pt x="1579" y="529"/>
                  </a:cubicBezTo>
                  <a:lnTo>
                    <a:pt x="43" y="8763"/>
                  </a:lnTo>
                  <a:cubicBezTo>
                    <a:pt x="0" y="9147"/>
                    <a:pt x="214" y="9488"/>
                    <a:pt x="598" y="9530"/>
                  </a:cubicBezTo>
                  <a:cubicBezTo>
                    <a:pt x="640" y="9573"/>
                    <a:pt x="683" y="9573"/>
                    <a:pt x="726" y="9573"/>
                  </a:cubicBezTo>
                  <a:cubicBezTo>
                    <a:pt x="1024" y="9573"/>
                    <a:pt x="1323" y="9317"/>
                    <a:pt x="1366" y="9019"/>
                  </a:cubicBezTo>
                  <a:lnTo>
                    <a:pt x="2901" y="785"/>
                  </a:lnTo>
                  <a:cubicBezTo>
                    <a:pt x="2944" y="444"/>
                    <a:pt x="2731" y="60"/>
                    <a:pt x="2347" y="17"/>
                  </a:cubicBezTo>
                  <a:cubicBezTo>
                    <a:pt x="2302" y="6"/>
                    <a:pt x="2257" y="1"/>
                    <a:pt x="22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4"/>
            <p:cNvSpPr/>
            <p:nvPr/>
          </p:nvSpPr>
          <p:spPr>
            <a:xfrm>
              <a:off x="2549350" y="2892575"/>
              <a:ext cx="61875" cy="243300"/>
            </a:xfrm>
            <a:custGeom>
              <a:rect b="b" l="l" r="r" t="t"/>
              <a:pathLst>
                <a:path extrusionOk="0" h="9732" w="2475">
                  <a:moveTo>
                    <a:pt x="1760" y="0"/>
                  </a:moveTo>
                  <a:cubicBezTo>
                    <a:pt x="1445" y="0"/>
                    <a:pt x="1146" y="243"/>
                    <a:pt x="1067" y="559"/>
                  </a:cubicBezTo>
                  <a:lnTo>
                    <a:pt x="43" y="8964"/>
                  </a:lnTo>
                  <a:cubicBezTo>
                    <a:pt x="1" y="9348"/>
                    <a:pt x="257" y="9689"/>
                    <a:pt x="641" y="9731"/>
                  </a:cubicBezTo>
                  <a:lnTo>
                    <a:pt x="726" y="9731"/>
                  </a:lnTo>
                  <a:cubicBezTo>
                    <a:pt x="1024" y="9731"/>
                    <a:pt x="1323" y="9476"/>
                    <a:pt x="1366" y="9134"/>
                  </a:cubicBezTo>
                  <a:lnTo>
                    <a:pt x="2432" y="730"/>
                  </a:lnTo>
                  <a:cubicBezTo>
                    <a:pt x="2475" y="389"/>
                    <a:pt x="2219" y="47"/>
                    <a:pt x="1835" y="5"/>
                  </a:cubicBezTo>
                  <a:cubicBezTo>
                    <a:pt x="1810" y="2"/>
                    <a:pt x="1785" y="0"/>
                    <a:pt x="17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4"/>
            <p:cNvSpPr/>
            <p:nvPr/>
          </p:nvSpPr>
          <p:spPr>
            <a:xfrm>
              <a:off x="2219800" y="2889475"/>
              <a:ext cx="48025" cy="248525"/>
            </a:xfrm>
            <a:custGeom>
              <a:rect b="b" l="l" r="r" t="t"/>
              <a:pathLst>
                <a:path extrusionOk="0" h="9941" w="1921">
                  <a:moveTo>
                    <a:pt x="1280" y="1"/>
                  </a:moveTo>
                  <a:cubicBezTo>
                    <a:pt x="896" y="1"/>
                    <a:pt x="598" y="257"/>
                    <a:pt x="555" y="641"/>
                  </a:cubicBezTo>
                  <a:lnTo>
                    <a:pt x="0" y="9216"/>
                  </a:lnTo>
                  <a:cubicBezTo>
                    <a:pt x="0" y="9600"/>
                    <a:pt x="256" y="9898"/>
                    <a:pt x="640" y="9941"/>
                  </a:cubicBezTo>
                  <a:lnTo>
                    <a:pt x="683" y="9941"/>
                  </a:lnTo>
                  <a:cubicBezTo>
                    <a:pt x="1024" y="9941"/>
                    <a:pt x="1323" y="9685"/>
                    <a:pt x="1366" y="9301"/>
                  </a:cubicBezTo>
                  <a:lnTo>
                    <a:pt x="1920" y="726"/>
                  </a:lnTo>
                  <a:cubicBezTo>
                    <a:pt x="1920" y="342"/>
                    <a:pt x="1664" y="43"/>
                    <a:pt x="12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4"/>
            <p:cNvSpPr/>
            <p:nvPr/>
          </p:nvSpPr>
          <p:spPr>
            <a:xfrm>
              <a:off x="1889175" y="2887350"/>
              <a:ext cx="36300" cy="252800"/>
            </a:xfrm>
            <a:custGeom>
              <a:rect b="b" l="l" r="r" t="t"/>
              <a:pathLst>
                <a:path extrusionOk="0" h="10112" w="1452">
                  <a:moveTo>
                    <a:pt x="769" y="1"/>
                  </a:moveTo>
                  <a:cubicBezTo>
                    <a:pt x="427" y="1"/>
                    <a:pt x="86" y="299"/>
                    <a:pt x="86" y="683"/>
                  </a:cubicBezTo>
                  <a:lnTo>
                    <a:pt x="1" y="9429"/>
                  </a:lnTo>
                  <a:cubicBezTo>
                    <a:pt x="1" y="9812"/>
                    <a:pt x="299" y="10111"/>
                    <a:pt x="683" y="10111"/>
                  </a:cubicBezTo>
                  <a:cubicBezTo>
                    <a:pt x="1067" y="10111"/>
                    <a:pt x="1366" y="9812"/>
                    <a:pt x="1366" y="9471"/>
                  </a:cubicBezTo>
                  <a:lnTo>
                    <a:pt x="1451" y="683"/>
                  </a:lnTo>
                  <a:cubicBezTo>
                    <a:pt x="1451" y="299"/>
                    <a:pt x="1153" y="1"/>
                    <a:pt x="7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4"/>
            <p:cNvSpPr/>
            <p:nvPr/>
          </p:nvSpPr>
          <p:spPr>
            <a:xfrm>
              <a:off x="1548950" y="2885225"/>
              <a:ext cx="43775" cy="257050"/>
            </a:xfrm>
            <a:custGeom>
              <a:rect b="b" l="l" r="r" t="t"/>
              <a:pathLst>
                <a:path extrusionOk="0" h="10282" w="1751">
                  <a:moveTo>
                    <a:pt x="641" y="0"/>
                  </a:moveTo>
                  <a:cubicBezTo>
                    <a:pt x="300" y="0"/>
                    <a:pt x="1" y="341"/>
                    <a:pt x="1" y="683"/>
                  </a:cubicBezTo>
                  <a:lnTo>
                    <a:pt x="385" y="9642"/>
                  </a:lnTo>
                  <a:cubicBezTo>
                    <a:pt x="428" y="10025"/>
                    <a:pt x="726" y="10281"/>
                    <a:pt x="1067" y="10281"/>
                  </a:cubicBezTo>
                  <a:lnTo>
                    <a:pt x="1110" y="10281"/>
                  </a:lnTo>
                  <a:cubicBezTo>
                    <a:pt x="1451" y="10281"/>
                    <a:pt x="1750" y="9983"/>
                    <a:pt x="1750" y="9599"/>
                  </a:cubicBezTo>
                  <a:lnTo>
                    <a:pt x="1323" y="640"/>
                  </a:lnTo>
                  <a:cubicBezTo>
                    <a:pt x="1323" y="256"/>
                    <a:pt x="1025" y="0"/>
                    <a:pt x="6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Pine">
  <p:cSld name="1/2 Grey">
    <p:bg>
      <p:bgPr>
        <a:solidFill>
          <a:schemeClr val="dk2"/>
        </a:solidFill>
      </p:bgPr>
    </p:bg>
    <p:spTree>
      <p:nvGrpSpPr>
        <p:cNvPr id="1204" name="Shape 1204"/>
        <p:cNvGrpSpPr/>
        <p:nvPr/>
      </p:nvGrpSpPr>
      <p:grpSpPr>
        <a:xfrm>
          <a:off x="0" y="0"/>
          <a:ext cx="0" cy="0"/>
          <a:chOff x="0" y="0"/>
          <a:chExt cx="0" cy="0"/>
        </a:xfrm>
      </p:grpSpPr>
      <p:sp>
        <p:nvSpPr>
          <p:cNvPr id="1205" name="Google Shape;1205;p35"/>
          <p:cNvSpPr/>
          <p:nvPr/>
        </p:nvSpPr>
        <p:spPr>
          <a:xfrm>
            <a:off x="0" y="-50"/>
            <a:ext cx="45717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6" name="Google Shape;1206;p35"/>
          <p:cNvSpPr txBox="1"/>
          <p:nvPr>
            <p:ph type="ctrTitle"/>
          </p:nvPr>
        </p:nvSpPr>
        <p:spPr>
          <a:xfrm>
            <a:off x="577225" y="1540955"/>
            <a:ext cx="3429300" cy="20616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Clr>
                <a:schemeClr val="lt1"/>
              </a:buClr>
              <a:buSzPts val="5000"/>
              <a:buNone/>
              <a:defRPr i="0"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p:txBody>
      </p:sp>
      <p:sp>
        <p:nvSpPr>
          <p:cNvPr id="1207" name="Google Shape;1207;p35"/>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08" name="Google Shape;1208;p35"/>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9" name="Google Shape;1209;p35"/>
          <p:cNvSpPr txBox="1"/>
          <p:nvPr>
            <p:ph idx="2" type="ctrTitle"/>
          </p:nvPr>
        </p:nvSpPr>
        <p:spPr>
          <a:xfrm>
            <a:off x="5164939" y="1192462"/>
            <a:ext cx="3429300" cy="7707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SzPts val="3000"/>
              <a:buNone/>
              <a:defRPr i="0"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grpSp>
        <p:nvGrpSpPr>
          <p:cNvPr id="1210" name="Google Shape;1210;p35"/>
          <p:cNvGrpSpPr/>
          <p:nvPr/>
        </p:nvGrpSpPr>
        <p:grpSpPr>
          <a:xfrm>
            <a:off x="682052" y="-2936"/>
            <a:ext cx="3207887" cy="5143265"/>
            <a:chOff x="2179825" y="238125"/>
            <a:chExt cx="3265025" cy="5234875"/>
          </a:xfrm>
        </p:grpSpPr>
        <p:sp>
          <p:nvSpPr>
            <p:cNvPr id="1211" name="Google Shape;1211;p35"/>
            <p:cNvSpPr/>
            <p:nvPr/>
          </p:nvSpPr>
          <p:spPr>
            <a:xfrm>
              <a:off x="4208625" y="1413050"/>
              <a:ext cx="1229225" cy="131875"/>
            </a:xfrm>
            <a:custGeom>
              <a:rect b="b" l="l" r="r" t="t"/>
              <a:pathLst>
                <a:path extrusionOk="0" h="5275" w="49169">
                  <a:moveTo>
                    <a:pt x="2637" y="1"/>
                  </a:moveTo>
                  <a:cubicBezTo>
                    <a:pt x="1179" y="1"/>
                    <a:pt x="0" y="1179"/>
                    <a:pt x="0" y="2637"/>
                  </a:cubicBezTo>
                  <a:cubicBezTo>
                    <a:pt x="0" y="4095"/>
                    <a:pt x="1179" y="5274"/>
                    <a:pt x="2637" y="5274"/>
                  </a:cubicBezTo>
                  <a:lnTo>
                    <a:pt x="46532" y="5274"/>
                  </a:lnTo>
                  <a:cubicBezTo>
                    <a:pt x="47990" y="5274"/>
                    <a:pt x="49169" y="4095"/>
                    <a:pt x="49169" y="2637"/>
                  </a:cubicBezTo>
                  <a:cubicBezTo>
                    <a:pt x="49169" y="1179"/>
                    <a:pt x="47990" y="1"/>
                    <a:pt x="46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5"/>
            <p:cNvSpPr/>
            <p:nvPr/>
          </p:nvSpPr>
          <p:spPr>
            <a:xfrm>
              <a:off x="2179825" y="238125"/>
              <a:ext cx="827500" cy="736000"/>
            </a:xfrm>
            <a:custGeom>
              <a:rect b="b" l="l" r="r" t="t"/>
              <a:pathLst>
                <a:path extrusionOk="0" h="29440" w="33100">
                  <a:moveTo>
                    <a:pt x="0" y="0"/>
                  </a:moveTo>
                  <a:lnTo>
                    <a:pt x="28323" y="28633"/>
                  </a:lnTo>
                  <a:cubicBezTo>
                    <a:pt x="28819" y="29160"/>
                    <a:pt x="29501" y="29439"/>
                    <a:pt x="30184" y="29439"/>
                  </a:cubicBezTo>
                  <a:cubicBezTo>
                    <a:pt x="30866" y="29439"/>
                    <a:pt x="31549" y="29160"/>
                    <a:pt x="32045" y="28664"/>
                  </a:cubicBezTo>
                  <a:cubicBezTo>
                    <a:pt x="33100" y="27640"/>
                    <a:pt x="33100" y="25965"/>
                    <a:pt x="32076" y="24910"/>
                  </a:cubicBezTo>
                  <a:lnTo>
                    <a:pt x="74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5"/>
            <p:cNvSpPr/>
            <p:nvPr/>
          </p:nvSpPr>
          <p:spPr>
            <a:xfrm>
              <a:off x="4146575" y="4257525"/>
              <a:ext cx="1298275" cy="1215475"/>
            </a:xfrm>
            <a:custGeom>
              <a:rect b="b" l="l" r="r" t="t"/>
              <a:pathLst>
                <a:path extrusionOk="0" h="48619" w="51931">
                  <a:moveTo>
                    <a:pt x="49018" y="0"/>
                  </a:moveTo>
                  <a:cubicBezTo>
                    <a:pt x="48329" y="0"/>
                    <a:pt x="47641" y="264"/>
                    <a:pt x="47122" y="784"/>
                  </a:cubicBezTo>
                  <a:lnTo>
                    <a:pt x="0" y="48619"/>
                  </a:lnTo>
                  <a:lnTo>
                    <a:pt x="7414" y="48619"/>
                  </a:lnTo>
                  <a:lnTo>
                    <a:pt x="50906" y="4506"/>
                  </a:lnTo>
                  <a:cubicBezTo>
                    <a:pt x="51930" y="3452"/>
                    <a:pt x="51899" y="1776"/>
                    <a:pt x="50875" y="753"/>
                  </a:cubicBezTo>
                  <a:cubicBezTo>
                    <a:pt x="50356" y="249"/>
                    <a:pt x="49686" y="0"/>
                    <a:pt x="49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4" name="Google Shape;1214;p35"/>
          <p:cNvSpPr txBox="1"/>
          <p:nvPr>
            <p:ph idx="1" type="body"/>
          </p:nvPr>
        </p:nvSpPr>
        <p:spPr>
          <a:xfrm>
            <a:off x="5165100" y="1943850"/>
            <a:ext cx="3679800" cy="2422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Clr>
                <a:schemeClr val="accent3"/>
              </a:buClr>
              <a:buSzPts val="1400"/>
              <a:buChar char="/"/>
              <a:defRPr sz="1400"/>
            </a:lvl1pPr>
            <a:lvl2pPr indent="-317500" lvl="1" marL="914400">
              <a:spcBef>
                <a:spcPts val="1000"/>
              </a:spcBef>
              <a:spcAft>
                <a:spcPts val="0"/>
              </a:spcAft>
              <a:buClr>
                <a:schemeClr val="accent3"/>
              </a:buClr>
              <a:buSzPts val="1400"/>
              <a:buChar char="•"/>
              <a:defRPr sz="1400"/>
            </a:lvl2pPr>
            <a:lvl3pPr indent="-317500" lvl="2" marL="1371600">
              <a:spcBef>
                <a:spcPts val="1000"/>
              </a:spcBef>
              <a:spcAft>
                <a:spcPts val="0"/>
              </a:spcAft>
              <a:buClr>
                <a:schemeClr val="accent3"/>
              </a:buClr>
              <a:buSzPts val="1400"/>
              <a:buChar char="•"/>
              <a:defRPr sz="1400"/>
            </a:lvl3pPr>
            <a:lvl4pPr indent="-317500" lvl="3" marL="1828800">
              <a:spcBef>
                <a:spcPts val="1000"/>
              </a:spcBef>
              <a:spcAft>
                <a:spcPts val="0"/>
              </a:spcAft>
              <a:buClr>
                <a:schemeClr val="accent3"/>
              </a:buClr>
              <a:buSzPts val="1400"/>
              <a:buChar char="•"/>
              <a:defRPr sz="1400"/>
            </a:lvl4pPr>
            <a:lvl5pPr indent="-317500" lvl="4" marL="2286000">
              <a:spcBef>
                <a:spcPts val="1000"/>
              </a:spcBef>
              <a:spcAft>
                <a:spcPts val="0"/>
              </a:spcAft>
              <a:buClr>
                <a:schemeClr val="accent3"/>
              </a:buClr>
              <a:buSzPts val="1400"/>
              <a:buChar char="•"/>
              <a:defRPr sz="1400"/>
            </a:lvl5pPr>
            <a:lvl6pPr indent="-317500" lvl="5" marL="2743200">
              <a:spcBef>
                <a:spcPts val="1000"/>
              </a:spcBef>
              <a:spcAft>
                <a:spcPts val="0"/>
              </a:spcAft>
              <a:buClr>
                <a:schemeClr val="accent3"/>
              </a:buClr>
              <a:buSzPts val="1400"/>
              <a:buChar char="•"/>
              <a:defRPr sz="1400"/>
            </a:lvl6pPr>
            <a:lvl7pPr indent="-317500" lvl="6" marL="3200400">
              <a:spcBef>
                <a:spcPts val="1000"/>
              </a:spcBef>
              <a:spcAft>
                <a:spcPts val="0"/>
              </a:spcAft>
              <a:buClr>
                <a:schemeClr val="accent3"/>
              </a:buClr>
              <a:buSzPts val="1400"/>
              <a:buChar char="•"/>
              <a:defRPr sz="1400"/>
            </a:lvl7pPr>
            <a:lvl8pPr indent="-317500" lvl="7" marL="3657600">
              <a:spcBef>
                <a:spcPts val="1000"/>
              </a:spcBef>
              <a:spcAft>
                <a:spcPts val="0"/>
              </a:spcAft>
              <a:buClr>
                <a:schemeClr val="accent3"/>
              </a:buClr>
              <a:buSzPts val="1400"/>
              <a:buChar char="•"/>
              <a:defRPr sz="1400"/>
            </a:lvl8pPr>
            <a:lvl9pPr indent="-317500" lvl="8" marL="4114800">
              <a:spcBef>
                <a:spcPts val="1000"/>
              </a:spcBef>
              <a:spcAft>
                <a:spcPts val="1000"/>
              </a:spcAft>
              <a:buClr>
                <a:schemeClr val="accent3"/>
              </a:buClr>
              <a:buSzPts val="1400"/>
              <a:buChar char="•"/>
              <a:defRPr sz="14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Emerald">
  <p:cSld name="1/2 Grey_3">
    <p:bg>
      <p:bgPr>
        <a:solidFill>
          <a:schemeClr val="dk2"/>
        </a:solidFill>
      </p:bgPr>
    </p:bg>
    <p:spTree>
      <p:nvGrpSpPr>
        <p:cNvPr id="1215" name="Shape 1215"/>
        <p:cNvGrpSpPr/>
        <p:nvPr/>
      </p:nvGrpSpPr>
      <p:grpSpPr>
        <a:xfrm>
          <a:off x="0" y="0"/>
          <a:ext cx="0" cy="0"/>
          <a:chOff x="0" y="0"/>
          <a:chExt cx="0" cy="0"/>
        </a:xfrm>
      </p:grpSpPr>
      <p:sp>
        <p:nvSpPr>
          <p:cNvPr id="1216" name="Google Shape;1216;p36"/>
          <p:cNvSpPr/>
          <p:nvPr/>
        </p:nvSpPr>
        <p:spPr>
          <a:xfrm>
            <a:off x="0" y="-50"/>
            <a:ext cx="45717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17" name="Google Shape;1217;p36"/>
          <p:cNvSpPr txBox="1"/>
          <p:nvPr>
            <p:ph type="ctrTitle"/>
          </p:nvPr>
        </p:nvSpPr>
        <p:spPr>
          <a:xfrm>
            <a:off x="577225" y="1540955"/>
            <a:ext cx="3429300" cy="20616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Clr>
                <a:schemeClr val="lt1"/>
              </a:buClr>
              <a:buSzPts val="5000"/>
              <a:buNone/>
              <a:defRPr i="0"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p:txBody>
      </p:sp>
      <p:sp>
        <p:nvSpPr>
          <p:cNvPr id="1218" name="Google Shape;1218;p36"/>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9" name="Google Shape;1219;p36"/>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0" name="Google Shape;1220;p36"/>
          <p:cNvSpPr txBox="1"/>
          <p:nvPr>
            <p:ph idx="2" type="ctrTitle"/>
          </p:nvPr>
        </p:nvSpPr>
        <p:spPr>
          <a:xfrm>
            <a:off x="5164939" y="1192462"/>
            <a:ext cx="3429300" cy="7707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SzPts val="3000"/>
              <a:buNone/>
              <a:defRPr i="0"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grpSp>
        <p:nvGrpSpPr>
          <p:cNvPr id="1221" name="Google Shape;1221;p36"/>
          <p:cNvGrpSpPr/>
          <p:nvPr/>
        </p:nvGrpSpPr>
        <p:grpSpPr>
          <a:xfrm>
            <a:off x="682052" y="-2936"/>
            <a:ext cx="3207887" cy="5143265"/>
            <a:chOff x="2179825" y="238125"/>
            <a:chExt cx="3265025" cy="5234875"/>
          </a:xfrm>
        </p:grpSpPr>
        <p:sp>
          <p:nvSpPr>
            <p:cNvPr id="1222" name="Google Shape;1222;p36"/>
            <p:cNvSpPr/>
            <p:nvPr/>
          </p:nvSpPr>
          <p:spPr>
            <a:xfrm>
              <a:off x="4208625" y="1413050"/>
              <a:ext cx="1229225" cy="131875"/>
            </a:xfrm>
            <a:custGeom>
              <a:rect b="b" l="l" r="r" t="t"/>
              <a:pathLst>
                <a:path extrusionOk="0" h="5275" w="49169">
                  <a:moveTo>
                    <a:pt x="2637" y="1"/>
                  </a:moveTo>
                  <a:cubicBezTo>
                    <a:pt x="1179" y="1"/>
                    <a:pt x="0" y="1179"/>
                    <a:pt x="0" y="2637"/>
                  </a:cubicBezTo>
                  <a:cubicBezTo>
                    <a:pt x="0" y="4095"/>
                    <a:pt x="1179" y="5274"/>
                    <a:pt x="2637" y="5274"/>
                  </a:cubicBezTo>
                  <a:lnTo>
                    <a:pt x="46532" y="5274"/>
                  </a:lnTo>
                  <a:cubicBezTo>
                    <a:pt x="47990" y="5274"/>
                    <a:pt x="49169" y="4095"/>
                    <a:pt x="49169" y="2637"/>
                  </a:cubicBezTo>
                  <a:cubicBezTo>
                    <a:pt x="49169" y="1179"/>
                    <a:pt x="47990" y="1"/>
                    <a:pt x="46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2179825" y="238125"/>
              <a:ext cx="827500" cy="736000"/>
            </a:xfrm>
            <a:custGeom>
              <a:rect b="b" l="l" r="r" t="t"/>
              <a:pathLst>
                <a:path extrusionOk="0" h="29440" w="33100">
                  <a:moveTo>
                    <a:pt x="0" y="0"/>
                  </a:moveTo>
                  <a:lnTo>
                    <a:pt x="28323" y="28633"/>
                  </a:lnTo>
                  <a:cubicBezTo>
                    <a:pt x="28819" y="29160"/>
                    <a:pt x="29501" y="29439"/>
                    <a:pt x="30184" y="29439"/>
                  </a:cubicBezTo>
                  <a:cubicBezTo>
                    <a:pt x="30866" y="29439"/>
                    <a:pt x="31549" y="29160"/>
                    <a:pt x="32045" y="28664"/>
                  </a:cubicBezTo>
                  <a:cubicBezTo>
                    <a:pt x="33100" y="27640"/>
                    <a:pt x="33100" y="25965"/>
                    <a:pt x="32076" y="24910"/>
                  </a:cubicBezTo>
                  <a:lnTo>
                    <a:pt x="74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4146575" y="4257525"/>
              <a:ext cx="1298275" cy="1215475"/>
            </a:xfrm>
            <a:custGeom>
              <a:rect b="b" l="l" r="r" t="t"/>
              <a:pathLst>
                <a:path extrusionOk="0" h="48619" w="51931">
                  <a:moveTo>
                    <a:pt x="49018" y="0"/>
                  </a:moveTo>
                  <a:cubicBezTo>
                    <a:pt x="48329" y="0"/>
                    <a:pt x="47641" y="264"/>
                    <a:pt x="47122" y="784"/>
                  </a:cubicBezTo>
                  <a:lnTo>
                    <a:pt x="0" y="48619"/>
                  </a:lnTo>
                  <a:lnTo>
                    <a:pt x="7414" y="48619"/>
                  </a:lnTo>
                  <a:lnTo>
                    <a:pt x="50906" y="4506"/>
                  </a:lnTo>
                  <a:cubicBezTo>
                    <a:pt x="51930" y="3452"/>
                    <a:pt x="51899" y="1776"/>
                    <a:pt x="50875" y="753"/>
                  </a:cubicBezTo>
                  <a:cubicBezTo>
                    <a:pt x="50356" y="249"/>
                    <a:pt x="49686" y="0"/>
                    <a:pt x="49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36"/>
          <p:cNvSpPr txBox="1"/>
          <p:nvPr>
            <p:ph idx="1" type="body"/>
          </p:nvPr>
        </p:nvSpPr>
        <p:spPr>
          <a:xfrm>
            <a:off x="5165100" y="1943850"/>
            <a:ext cx="3679800" cy="2422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Clr>
                <a:schemeClr val="accent1"/>
              </a:buClr>
              <a:buSzPts val="1400"/>
              <a:buChar char="/"/>
              <a:defRPr sz="1400"/>
            </a:lvl1pPr>
            <a:lvl2pPr indent="-317500" lvl="1" marL="914400">
              <a:spcBef>
                <a:spcPts val="1000"/>
              </a:spcBef>
              <a:spcAft>
                <a:spcPts val="0"/>
              </a:spcAft>
              <a:buClr>
                <a:schemeClr val="accent1"/>
              </a:buClr>
              <a:buSzPts val="1400"/>
              <a:buChar char="•"/>
              <a:defRPr sz="1400"/>
            </a:lvl2pPr>
            <a:lvl3pPr indent="-317500" lvl="2" marL="1371600">
              <a:spcBef>
                <a:spcPts val="1000"/>
              </a:spcBef>
              <a:spcAft>
                <a:spcPts val="0"/>
              </a:spcAft>
              <a:buClr>
                <a:schemeClr val="accent1"/>
              </a:buClr>
              <a:buSzPts val="1400"/>
              <a:buChar char="•"/>
              <a:defRPr sz="1400"/>
            </a:lvl3pPr>
            <a:lvl4pPr indent="-317500" lvl="3" marL="1828800">
              <a:spcBef>
                <a:spcPts val="1000"/>
              </a:spcBef>
              <a:spcAft>
                <a:spcPts val="0"/>
              </a:spcAft>
              <a:buClr>
                <a:schemeClr val="accent1"/>
              </a:buClr>
              <a:buSzPts val="1400"/>
              <a:buChar char="•"/>
              <a:defRPr sz="1400"/>
            </a:lvl4pPr>
            <a:lvl5pPr indent="-317500" lvl="4" marL="2286000">
              <a:spcBef>
                <a:spcPts val="1000"/>
              </a:spcBef>
              <a:spcAft>
                <a:spcPts val="0"/>
              </a:spcAft>
              <a:buClr>
                <a:schemeClr val="accent1"/>
              </a:buClr>
              <a:buSzPts val="1400"/>
              <a:buChar char="•"/>
              <a:defRPr sz="1400"/>
            </a:lvl5pPr>
            <a:lvl6pPr indent="-317500" lvl="5" marL="2743200">
              <a:spcBef>
                <a:spcPts val="1000"/>
              </a:spcBef>
              <a:spcAft>
                <a:spcPts val="0"/>
              </a:spcAft>
              <a:buClr>
                <a:schemeClr val="accent1"/>
              </a:buClr>
              <a:buSzPts val="1400"/>
              <a:buChar char="•"/>
              <a:defRPr sz="1400"/>
            </a:lvl6pPr>
            <a:lvl7pPr indent="-317500" lvl="6" marL="3200400">
              <a:spcBef>
                <a:spcPts val="1000"/>
              </a:spcBef>
              <a:spcAft>
                <a:spcPts val="0"/>
              </a:spcAft>
              <a:buClr>
                <a:schemeClr val="accent1"/>
              </a:buClr>
              <a:buSzPts val="1400"/>
              <a:buChar char="•"/>
              <a:defRPr sz="1400"/>
            </a:lvl7pPr>
            <a:lvl8pPr indent="-317500" lvl="7" marL="3657600">
              <a:spcBef>
                <a:spcPts val="1000"/>
              </a:spcBef>
              <a:spcAft>
                <a:spcPts val="0"/>
              </a:spcAft>
              <a:buClr>
                <a:schemeClr val="accent1"/>
              </a:buClr>
              <a:buSzPts val="1400"/>
              <a:buChar char="•"/>
              <a:defRPr sz="1400"/>
            </a:lvl8pPr>
            <a:lvl9pPr indent="-317500" lvl="8" marL="4114800">
              <a:spcBef>
                <a:spcPts val="1000"/>
              </a:spcBef>
              <a:spcAft>
                <a:spcPts val="1000"/>
              </a:spcAft>
              <a:buClr>
                <a:schemeClr val="accent1"/>
              </a:buClr>
              <a:buSzPts val="1400"/>
              <a:buChar char="•"/>
              <a:defRPr sz="14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Everblue">
  <p:cSld name="1/2 Grey_3_1">
    <p:bg>
      <p:bgPr>
        <a:solidFill>
          <a:schemeClr val="dk2"/>
        </a:solidFill>
      </p:bgPr>
    </p:bg>
    <p:spTree>
      <p:nvGrpSpPr>
        <p:cNvPr id="1226" name="Shape 1226"/>
        <p:cNvGrpSpPr/>
        <p:nvPr/>
      </p:nvGrpSpPr>
      <p:grpSpPr>
        <a:xfrm>
          <a:off x="0" y="0"/>
          <a:ext cx="0" cy="0"/>
          <a:chOff x="0" y="0"/>
          <a:chExt cx="0" cy="0"/>
        </a:xfrm>
      </p:grpSpPr>
      <p:sp>
        <p:nvSpPr>
          <p:cNvPr id="1227" name="Google Shape;1227;p37"/>
          <p:cNvSpPr/>
          <p:nvPr/>
        </p:nvSpPr>
        <p:spPr>
          <a:xfrm>
            <a:off x="4572000" y="-50"/>
            <a:ext cx="4571700" cy="5143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8" name="Google Shape;1228;p37"/>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229" name="Google Shape;1229;p37"/>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0" name="Google Shape;1230;p37"/>
          <p:cNvSpPr txBox="1"/>
          <p:nvPr>
            <p:ph type="title"/>
          </p:nvPr>
        </p:nvSpPr>
        <p:spPr>
          <a:xfrm>
            <a:off x="448050" y="445025"/>
            <a:ext cx="36798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31" name="Google Shape;1231;p37"/>
          <p:cNvSpPr txBox="1"/>
          <p:nvPr>
            <p:ph idx="1" type="body"/>
          </p:nvPr>
        </p:nvSpPr>
        <p:spPr>
          <a:xfrm>
            <a:off x="448050" y="1943850"/>
            <a:ext cx="3679800" cy="2422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1232" name="Google Shape;1232;p37"/>
          <p:cNvSpPr/>
          <p:nvPr>
            <p:ph idx="2" type="pic"/>
          </p:nvPr>
        </p:nvSpPr>
        <p:spPr>
          <a:xfrm>
            <a:off x="5021000" y="445025"/>
            <a:ext cx="3679800" cy="42588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Ocean">
  <p:cSld name="1/2 Grey_2">
    <p:bg>
      <p:bgPr>
        <a:solidFill>
          <a:schemeClr val="dk2"/>
        </a:solidFill>
      </p:bgPr>
    </p:bg>
    <p:spTree>
      <p:nvGrpSpPr>
        <p:cNvPr id="1233" name="Shape 1233"/>
        <p:cNvGrpSpPr/>
        <p:nvPr/>
      </p:nvGrpSpPr>
      <p:grpSpPr>
        <a:xfrm>
          <a:off x="0" y="0"/>
          <a:ext cx="0" cy="0"/>
          <a:chOff x="0" y="0"/>
          <a:chExt cx="0" cy="0"/>
        </a:xfrm>
      </p:grpSpPr>
      <p:sp>
        <p:nvSpPr>
          <p:cNvPr id="1234" name="Google Shape;1234;p38"/>
          <p:cNvSpPr/>
          <p:nvPr/>
        </p:nvSpPr>
        <p:spPr>
          <a:xfrm>
            <a:off x="0" y="-50"/>
            <a:ext cx="45717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5" name="Google Shape;1235;p38"/>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36" name="Google Shape;1236;p38"/>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icolor">
  <p:cSld name="1/2 Grey_1">
    <p:bg>
      <p:bgPr>
        <a:solidFill>
          <a:schemeClr val="dk2"/>
        </a:solidFill>
      </p:bgPr>
    </p:bg>
    <p:spTree>
      <p:nvGrpSpPr>
        <p:cNvPr id="1237" name="Shape 1237"/>
        <p:cNvGrpSpPr/>
        <p:nvPr/>
      </p:nvGrpSpPr>
      <p:grpSpPr>
        <a:xfrm>
          <a:off x="0" y="0"/>
          <a:ext cx="0" cy="0"/>
          <a:chOff x="0" y="0"/>
          <a:chExt cx="0" cy="0"/>
        </a:xfrm>
      </p:grpSpPr>
      <p:sp>
        <p:nvSpPr>
          <p:cNvPr id="1238" name="Google Shape;1238;p39"/>
          <p:cNvSpPr/>
          <p:nvPr/>
        </p:nvSpPr>
        <p:spPr>
          <a:xfrm>
            <a:off x="0" y="-50"/>
            <a:ext cx="3048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9" name="Google Shape;1239;p39"/>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40" name="Google Shape;1240;p39"/>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1" name="Google Shape;1241;p39"/>
          <p:cNvSpPr/>
          <p:nvPr/>
        </p:nvSpPr>
        <p:spPr>
          <a:xfrm>
            <a:off x="6096000" y="-50"/>
            <a:ext cx="3048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cean">
  <p:cSld name="Blank">
    <p:bg>
      <p:bgPr>
        <a:solidFill>
          <a:schemeClr val="accent5"/>
        </a:solidFill>
      </p:bgPr>
    </p:bg>
    <p:spTree>
      <p:nvGrpSpPr>
        <p:cNvPr id="1242" name="Shape 1242"/>
        <p:cNvGrpSpPr/>
        <p:nvPr/>
      </p:nvGrpSpPr>
      <p:grpSpPr>
        <a:xfrm>
          <a:off x="0" y="0"/>
          <a:ext cx="0" cy="0"/>
          <a:chOff x="0" y="0"/>
          <a:chExt cx="0" cy="0"/>
        </a:xfrm>
      </p:grpSpPr>
      <p:sp>
        <p:nvSpPr>
          <p:cNvPr id="1243" name="Google Shape;1243;p40"/>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44" name="Google Shape;1244;p40"/>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est Everblue">
  <p:cSld name="Blank_2">
    <p:bg>
      <p:bgPr>
        <a:solidFill>
          <a:schemeClr val="dk1"/>
        </a:solidFill>
      </p:bgPr>
    </p:bg>
    <p:spTree>
      <p:nvGrpSpPr>
        <p:cNvPr id="1245" name="Shape 1245"/>
        <p:cNvGrpSpPr/>
        <p:nvPr/>
      </p:nvGrpSpPr>
      <p:grpSpPr>
        <a:xfrm>
          <a:off x="0" y="0"/>
          <a:ext cx="0" cy="0"/>
          <a:chOff x="0" y="0"/>
          <a:chExt cx="0" cy="0"/>
        </a:xfrm>
      </p:grpSpPr>
      <p:sp>
        <p:nvSpPr>
          <p:cNvPr id="1246" name="Google Shape;1246;p41"/>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247" name="Google Shape;1247;p41"/>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_1">
    <p:bg>
      <p:bgPr>
        <a:solidFill>
          <a:schemeClr val="dk2"/>
        </a:solidFill>
      </p:bgPr>
    </p:bg>
    <p:spTree>
      <p:nvGrpSpPr>
        <p:cNvPr id="1248" name="Shape 1248"/>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archment">
  <p:cSld name="Blank_1">
    <p:bg>
      <p:bgPr>
        <a:solidFill>
          <a:schemeClr val="dk2"/>
        </a:solidFill>
      </p:bgPr>
    </p:bg>
    <p:spTree>
      <p:nvGrpSpPr>
        <p:cNvPr id="1249" name="Shape 1249"/>
        <p:cNvGrpSpPr/>
        <p:nvPr/>
      </p:nvGrpSpPr>
      <p:grpSpPr>
        <a:xfrm>
          <a:off x="0" y="0"/>
          <a:ext cx="0" cy="0"/>
          <a:chOff x="0" y="0"/>
          <a:chExt cx="0" cy="0"/>
        </a:xfrm>
      </p:grpSpPr>
      <p:sp>
        <p:nvSpPr>
          <p:cNvPr id="1250" name="Google Shape;1250;p43"/>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51" name="Google Shape;1251;p43"/>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
    <p:bg>
      <p:bgPr>
        <a:solidFill>
          <a:schemeClr val="lt2"/>
        </a:solidFill>
      </p:bgPr>
    </p:bg>
    <p:spTree>
      <p:nvGrpSpPr>
        <p:cNvPr id="1252" name="Shape 1252"/>
        <p:cNvGrpSpPr/>
        <p:nvPr/>
      </p:nvGrpSpPr>
      <p:grpSpPr>
        <a:xfrm>
          <a:off x="0" y="0"/>
          <a:ext cx="0" cy="0"/>
          <a:chOff x="0" y="0"/>
          <a:chExt cx="0" cy="0"/>
        </a:xfrm>
      </p:grpSpPr>
      <p:sp>
        <p:nvSpPr>
          <p:cNvPr id="1253" name="Google Shape;1253;p44"/>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254" name="Google Shape;1254;p44"/>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5" name="Google Shape;1255;p44"/>
          <p:cNvSpPr txBox="1"/>
          <p:nvPr>
            <p:ph type="title"/>
          </p:nvPr>
        </p:nvSpPr>
        <p:spPr>
          <a:xfrm>
            <a:off x="2789175" y="2169450"/>
            <a:ext cx="3565800" cy="804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None/>
              <a:defRPr sz="3000">
                <a:solidFill>
                  <a:schemeClr val="lt1"/>
                </a:solidFill>
              </a:defRPr>
            </a:lvl1pPr>
            <a:lvl2pPr lvl="1" algn="ctr">
              <a:spcBef>
                <a:spcPts val="0"/>
              </a:spcBef>
              <a:spcAft>
                <a:spcPts val="0"/>
              </a:spcAft>
              <a:buClr>
                <a:schemeClr val="lt1"/>
              </a:buClr>
              <a:buSzPts val="4000"/>
              <a:buNone/>
              <a:defRPr sz="4000">
                <a:solidFill>
                  <a:schemeClr val="lt1"/>
                </a:solidFill>
              </a:defRPr>
            </a:lvl2pPr>
            <a:lvl3pPr lvl="2" algn="ctr">
              <a:spcBef>
                <a:spcPts val="0"/>
              </a:spcBef>
              <a:spcAft>
                <a:spcPts val="0"/>
              </a:spcAft>
              <a:buClr>
                <a:schemeClr val="lt1"/>
              </a:buClr>
              <a:buSzPts val="4000"/>
              <a:buNone/>
              <a:defRPr sz="4000">
                <a:solidFill>
                  <a:schemeClr val="lt1"/>
                </a:solidFill>
              </a:defRPr>
            </a:lvl3pPr>
            <a:lvl4pPr lvl="3" algn="ctr">
              <a:spcBef>
                <a:spcPts val="0"/>
              </a:spcBef>
              <a:spcAft>
                <a:spcPts val="0"/>
              </a:spcAft>
              <a:buClr>
                <a:schemeClr val="lt1"/>
              </a:buClr>
              <a:buSzPts val="4000"/>
              <a:buNone/>
              <a:defRPr sz="4000">
                <a:solidFill>
                  <a:schemeClr val="lt1"/>
                </a:solidFill>
              </a:defRPr>
            </a:lvl4pPr>
            <a:lvl5pPr lvl="4" algn="ctr">
              <a:spcBef>
                <a:spcPts val="0"/>
              </a:spcBef>
              <a:spcAft>
                <a:spcPts val="0"/>
              </a:spcAft>
              <a:buClr>
                <a:schemeClr val="lt1"/>
              </a:buClr>
              <a:buSzPts val="4000"/>
              <a:buNone/>
              <a:defRPr sz="4000">
                <a:solidFill>
                  <a:schemeClr val="lt1"/>
                </a:solidFill>
              </a:defRPr>
            </a:lvl5pPr>
            <a:lvl6pPr lvl="5" algn="ctr">
              <a:spcBef>
                <a:spcPts val="0"/>
              </a:spcBef>
              <a:spcAft>
                <a:spcPts val="0"/>
              </a:spcAft>
              <a:buClr>
                <a:schemeClr val="lt1"/>
              </a:buClr>
              <a:buSzPts val="4000"/>
              <a:buNone/>
              <a:defRPr sz="4000">
                <a:solidFill>
                  <a:schemeClr val="lt1"/>
                </a:solidFill>
              </a:defRPr>
            </a:lvl6pPr>
            <a:lvl7pPr lvl="6" algn="ctr">
              <a:spcBef>
                <a:spcPts val="0"/>
              </a:spcBef>
              <a:spcAft>
                <a:spcPts val="0"/>
              </a:spcAft>
              <a:buClr>
                <a:schemeClr val="lt1"/>
              </a:buClr>
              <a:buSzPts val="4000"/>
              <a:buNone/>
              <a:defRPr sz="4000">
                <a:solidFill>
                  <a:schemeClr val="lt1"/>
                </a:solidFill>
              </a:defRPr>
            </a:lvl7pPr>
            <a:lvl8pPr lvl="7" algn="ctr">
              <a:spcBef>
                <a:spcPts val="0"/>
              </a:spcBef>
              <a:spcAft>
                <a:spcPts val="0"/>
              </a:spcAft>
              <a:buClr>
                <a:schemeClr val="lt1"/>
              </a:buClr>
              <a:buSzPts val="4000"/>
              <a:buNone/>
              <a:defRPr sz="4000">
                <a:solidFill>
                  <a:schemeClr val="lt1"/>
                </a:solidFill>
              </a:defRPr>
            </a:lvl8pPr>
            <a:lvl9pPr lvl="8" algn="ctr">
              <a:spcBef>
                <a:spcPts val="0"/>
              </a:spcBef>
              <a:spcAft>
                <a:spcPts val="0"/>
              </a:spcAft>
              <a:buClr>
                <a:schemeClr val="lt1"/>
              </a:buClr>
              <a:buSzPts val="4000"/>
              <a:buNone/>
              <a:defRPr sz="4000">
                <a:solidFill>
                  <a:schemeClr val="lt1"/>
                </a:solidFill>
              </a:defRPr>
            </a:lvl9pPr>
          </a:lstStyle>
          <a:p/>
        </p:txBody>
      </p:sp>
      <p:grpSp>
        <p:nvGrpSpPr>
          <p:cNvPr id="1256" name="Google Shape;1256;p44"/>
          <p:cNvGrpSpPr/>
          <p:nvPr/>
        </p:nvGrpSpPr>
        <p:grpSpPr>
          <a:xfrm>
            <a:off x="493775" y="393746"/>
            <a:ext cx="8158746" cy="4374850"/>
            <a:chOff x="623525" y="1152400"/>
            <a:chExt cx="6368050" cy="3414650"/>
          </a:xfrm>
        </p:grpSpPr>
        <p:sp>
          <p:nvSpPr>
            <p:cNvPr id="1257" name="Google Shape;1257;p44"/>
            <p:cNvSpPr/>
            <p:nvPr/>
          </p:nvSpPr>
          <p:spPr>
            <a:xfrm>
              <a:off x="3527400" y="3262475"/>
              <a:ext cx="59800" cy="105550"/>
            </a:xfrm>
            <a:custGeom>
              <a:rect b="b" l="l" r="r" t="t"/>
              <a:pathLst>
                <a:path extrusionOk="0" h="4222" w="2392">
                  <a:moveTo>
                    <a:pt x="2047" y="1"/>
                  </a:moveTo>
                  <a:cubicBezTo>
                    <a:pt x="1930" y="1"/>
                    <a:pt x="1824" y="67"/>
                    <a:pt x="1785" y="172"/>
                  </a:cubicBezTo>
                  <a:lnTo>
                    <a:pt x="72" y="3794"/>
                  </a:lnTo>
                  <a:cubicBezTo>
                    <a:pt x="1" y="3954"/>
                    <a:pt x="72" y="4133"/>
                    <a:pt x="215" y="4204"/>
                  </a:cubicBezTo>
                  <a:cubicBezTo>
                    <a:pt x="250" y="4222"/>
                    <a:pt x="304" y="4222"/>
                    <a:pt x="340" y="4222"/>
                  </a:cubicBezTo>
                  <a:cubicBezTo>
                    <a:pt x="447" y="4222"/>
                    <a:pt x="554" y="4168"/>
                    <a:pt x="607" y="4061"/>
                  </a:cubicBezTo>
                  <a:lnTo>
                    <a:pt x="2320" y="421"/>
                  </a:lnTo>
                  <a:cubicBezTo>
                    <a:pt x="2392" y="279"/>
                    <a:pt x="2320" y="100"/>
                    <a:pt x="2177" y="29"/>
                  </a:cubicBezTo>
                  <a:cubicBezTo>
                    <a:pt x="2134" y="10"/>
                    <a:pt x="2090" y="1"/>
                    <a:pt x="20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4"/>
            <p:cNvSpPr/>
            <p:nvPr/>
          </p:nvSpPr>
          <p:spPr>
            <a:xfrm>
              <a:off x="3521150" y="3446725"/>
              <a:ext cx="72300" cy="92600"/>
            </a:xfrm>
            <a:custGeom>
              <a:rect b="b" l="l" r="r" t="t"/>
              <a:pathLst>
                <a:path extrusionOk="0" h="3704" w="2892">
                  <a:moveTo>
                    <a:pt x="2548" y="0"/>
                  </a:moveTo>
                  <a:cubicBezTo>
                    <a:pt x="2458" y="0"/>
                    <a:pt x="2373" y="43"/>
                    <a:pt x="2320" y="117"/>
                  </a:cubicBezTo>
                  <a:lnTo>
                    <a:pt x="90" y="3240"/>
                  </a:lnTo>
                  <a:cubicBezTo>
                    <a:pt x="1" y="3364"/>
                    <a:pt x="19" y="3561"/>
                    <a:pt x="161" y="3650"/>
                  </a:cubicBezTo>
                  <a:cubicBezTo>
                    <a:pt x="215" y="3686"/>
                    <a:pt x="269" y="3703"/>
                    <a:pt x="340" y="3703"/>
                  </a:cubicBezTo>
                  <a:cubicBezTo>
                    <a:pt x="429" y="3703"/>
                    <a:pt x="518" y="3668"/>
                    <a:pt x="572" y="3579"/>
                  </a:cubicBezTo>
                  <a:lnTo>
                    <a:pt x="2802" y="474"/>
                  </a:lnTo>
                  <a:cubicBezTo>
                    <a:pt x="2891" y="331"/>
                    <a:pt x="2856" y="153"/>
                    <a:pt x="2731" y="64"/>
                  </a:cubicBezTo>
                  <a:cubicBezTo>
                    <a:pt x="2673" y="20"/>
                    <a:pt x="2609" y="0"/>
                    <a:pt x="25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4"/>
            <p:cNvSpPr/>
            <p:nvPr/>
          </p:nvSpPr>
          <p:spPr>
            <a:xfrm>
              <a:off x="3514925" y="3631025"/>
              <a:ext cx="84775" cy="79600"/>
            </a:xfrm>
            <a:custGeom>
              <a:rect b="b" l="l" r="r" t="t"/>
              <a:pathLst>
                <a:path extrusionOk="0" h="3184" w="3391">
                  <a:moveTo>
                    <a:pt x="3060" y="0"/>
                  </a:moveTo>
                  <a:cubicBezTo>
                    <a:pt x="2987" y="0"/>
                    <a:pt x="2915" y="27"/>
                    <a:pt x="2855" y="78"/>
                  </a:cubicBezTo>
                  <a:lnTo>
                    <a:pt x="125" y="2666"/>
                  </a:lnTo>
                  <a:cubicBezTo>
                    <a:pt x="0" y="2790"/>
                    <a:pt x="0" y="2969"/>
                    <a:pt x="107" y="3094"/>
                  </a:cubicBezTo>
                  <a:cubicBezTo>
                    <a:pt x="161" y="3147"/>
                    <a:pt x="250" y="3183"/>
                    <a:pt x="321" y="3183"/>
                  </a:cubicBezTo>
                  <a:cubicBezTo>
                    <a:pt x="393" y="3183"/>
                    <a:pt x="464" y="3147"/>
                    <a:pt x="535" y="3094"/>
                  </a:cubicBezTo>
                  <a:lnTo>
                    <a:pt x="3265" y="507"/>
                  </a:lnTo>
                  <a:cubicBezTo>
                    <a:pt x="3390" y="400"/>
                    <a:pt x="3390" y="203"/>
                    <a:pt x="3283" y="96"/>
                  </a:cubicBezTo>
                  <a:cubicBezTo>
                    <a:pt x="3218" y="31"/>
                    <a:pt x="3139" y="0"/>
                    <a:pt x="30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4"/>
            <p:cNvSpPr/>
            <p:nvPr/>
          </p:nvSpPr>
          <p:spPr>
            <a:xfrm>
              <a:off x="3508225" y="3815100"/>
              <a:ext cx="98150" cy="66800"/>
            </a:xfrm>
            <a:custGeom>
              <a:rect b="b" l="l" r="r" t="t"/>
              <a:pathLst>
                <a:path extrusionOk="0" h="2672" w="3926">
                  <a:moveTo>
                    <a:pt x="3592" y="0"/>
                  </a:moveTo>
                  <a:cubicBezTo>
                    <a:pt x="3536" y="0"/>
                    <a:pt x="3479" y="16"/>
                    <a:pt x="3426" y="49"/>
                  </a:cubicBezTo>
                  <a:lnTo>
                    <a:pt x="179" y="2118"/>
                  </a:lnTo>
                  <a:cubicBezTo>
                    <a:pt x="36" y="2208"/>
                    <a:pt x="0" y="2404"/>
                    <a:pt x="90" y="2529"/>
                  </a:cubicBezTo>
                  <a:cubicBezTo>
                    <a:pt x="143" y="2618"/>
                    <a:pt x="232" y="2672"/>
                    <a:pt x="339" y="2672"/>
                  </a:cubicBezTo>
                  <a:cubicBezTo>
                    <a:pt x="393" y="2672"/>
                    <a:pt x="447" y="2654"/>
                    <a:pt x="500" y="2618"/>
                  </a:cubicBezTo>
                  <a:lnTo>
                    <a:pt x="3747" y="548"/>
                  </a:lnTo>
                  <a:cubicBezTo>
                    <a:pt x="3890" y="459"/>
                    <a:pt x="3926" y="281"/>
                    <a:pt x="3837" y="138"/>
                  </a:cubicBezTo>
                  <a:cubicBezTo>
                    <a:pt x="3780" y="48"/>
                    <a:pt x="3688" y="0"/>
                    <a:pt x="35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4"/>
            <p:cNvSpPr/>
            <p:nvPr/>
          </p:nvSpPr>
          <p:spPr>
            <a:xfrm>
              <a:off x="3501525" y="3999400"/>
              <a:ext cx="111550" cy="53800"/>
            </a:xfrm>
            <a:custGeom>
              <a:rect b="b" l="l" r="r" t="t"/>
              <a:pathLst>
                <a:path extrusionOk="0" h="2152" w="4462">
                  <a:moveTo>
                    <a:pt x="4133" y="0"/>
                  </a:moveTo>
                  <a:cubicBezTo>
                    <a:pt x="4093" y="0"/>
                    <a:pt x="4053" y="9"/>
                    <a:pt x="4015" y="28"/>
                  </a:cubicBezTo>
                  <a:lnTo>
                    <a:pt x="233" y="1580"/>
                  </a:lnTo>
                  <a:cubicBezTo>
                    <a:pt x="72" y="1634"/>
                    <a:pt x="1" y="1812"/>
                    <a:pt x="72" y="1973"/>
                  </a:cubicBezTo>
                  <a:cubicBezTo>
                    <a:pt x="108" y="2080"/>
                    <a:pt x="233" y="2151"/>
                    <a:pt x="340" y="2151"/>
                  </a:cubicBezTo>
                  <a:cubicBezTo>
                    <a:pt x="376" y="2151"/>
                    <a:pt x="411" y="2151"/>
                    <a:pt x="447" y="2133"/>
                  </a:cubicBezTo>
                  <a:lnTo>
                    <a:pt x="4230" y="581"/>
                  </a:lnTo>
                  <a:cubicBezTo>
                    <a:pt x="4390" y="510"/>
                    <a:pt x="4461" y="331"/>
                    <a:pt x="4390" y="188"/>
                  </a:cubicBezTo>
                  <a:cubicBezTo>
                    <a:pt x="4351" y="70"/>
                    <a:pt x="4243" y="0"/>
                    <a:pt x="4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4"/>
            <p:cNvSpPr/>
            <p:nvPr/>
          </p:nvSpPr>
          <p:spPr>
            <a:xfrm>
              <a:off x="3495300" y="4183675"/>
              <a:ext cx="124025" cy="40800"/>
            </a:xfrm>
            <a:custGeom>
              <a:rect b="b" l="l" r="r" t="t"/>
              <a:pathLst>
                <a:path extrusionOk="0" h="1632" w="4961">
                  <a:moveTo>
                    <a:pt x="4621" y="0"/>
                  </a:moveTo>
                  <a:cubicBezTo>
                    <a:pt x="4597" y="0"/>
                    <a:pt x="4574" y="3"/>
                    <a:pt x="4550" y="8"/>
                  </a:cubicBezTo>
                  <a:lnTo>
                    <a:pt x="268" y="1043"/>
                  </a:lnTo>
                  <a:cubicBezTo>
                    <a:pt x="107" y="1079"/>
                    <a:pt x="0" y="1239"/>
                    <a:pt x="36" y="1400"/>
                  </a:cubicBezTo>
                  <a:cubicBezTo>
                    <a:pt x="71" y="1543"/>
                    <a:pt x="196" y="1632"/>
                    <a:pt x="339" y="1632"/>
                  </a:cubicBezTo>
                  <a:lnTo>
                    <a:pt x="393" y="1632"/>
                  </a:lnTo>
                  <a:lnTo>
                    <a:pt x="4693" y="579"/>
                  </a:lnTo>
                  <a:cubicBezTo>
                    <a:pt x="4853" y="543"/>
                    <a:pt x="4960" y="383"/>
                    <a:pt x="4907" y="222"/>
                  </a:cubicBezTo>
                  <a:cubicBezTo>
                    <a:pt x="4876" y="85"/>
                    <a:pt x="4755" y="0"/>
                    <a:pt x="4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4"/>
            <p:cNvSpPr/>
            <p:nvPr/>
          </p:nvSpPr>
          <p:spPr>
            <a:xfrm>
              <a:off x="3489050" y="4367600"/>
              <a:ext cx="136075" cy="28175"/>
            </a:xfrm>
            <a:custGeom>
              <a:rect b="b" l="l" r="r" t="t"/>
              <a:pathLst>
                <a:path extrusionOk="0" h="1127" w="5443">
                  <a:moveTo>
                    <a:pt x="5134" y="1"/>
                  </a:moveTo>
                  <a:cubicBezTo>
                    <a:pt x="5124" y="1"/>
                    <a:pt x="5114" y="1"/>
                    <a:pt x="5103" y="2"/>
                  </a:cubicBezTo>
                  <a:lnTo>
                    <a:pt x="286" y="537"/>
                  </a:lnTo>
                  <a:cubicBezTo>
                    <a:pt x="125" y="555"/>
                    <a:pt x="0" y="698"/>
                    <a:pt x="18" y="859"/>
                  </a:cubicBezTo>
                  <a:cubicBezTo>
                    <a:pt x="36" y="1019"/>
                    <a:pt x="179" y="1126"/>
                    <a:pt x="321" y="1126"/>
                  </a:cubicBezTo>
                  <a:lnTo>
                    <a:pt x="357" y="1126"/>
                  </a:lnTo>
                  <a:lnTo>
                    <a:pt x="5175" y="609"/>
                  </a:lnTo>
                  <a:cubicBezTo>
                    <a:pt x="5335" y="591"/>
                    <a:pt x="5442" y="430"/>
                    <a:pt x="5424" y="270"/>
                  </a:cubicBezTo>
                  <a:cubicBezTo>
                    <a:pt x="5408" y="120"/>
                    <a:pt x="5282" y="1"/>
                    <a:pt x="5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4"/>
            <p:cNvSpPr/>
            <p:nvPr/>
          </p:nvSpPr>
          <p:spPr>
            <a:xfrm>
              <a:off x="3483250" y="4552325"/>
              <a:ext cx="148125" cy="14725"/>
            </a:xfrm>
            <a:custGeom>
              <a:rect b="b" l="l" r="r" t="t"/>
              <a:pathLst>
                <a:path extrusionOk="0" h="589"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4"/>
            <p:cNvSpPr/>
            <p:nvPr/>
          </p:nvSpPr>
          <p:spPr>
            <a:xfrm>
              <a:off x="3343175" y="3268950"/>
              <a:ext cx="72750" cy="92850"/>
            </a:xfrm>
            <a:custGeom>
              <a:rect b="b" l="l" r="r" t="t"/>
              <a:pathLst>
                <a:path extrusionOk="0" h="3714" w="2910">
                  <a:moveTo>
                    <a:pt x="2562" y="1"/>
                  </a:moveTo>
                  <a:cubicBezTo>
                    <a:pt x="2473" y="1"/>
                    <a:pt x="2384" y="42"/>
                    <a:pt x="2320" y="127"/>
                  </a:cubicBezTo>
                  <a:lnTo>
                    <a:pt x="108" y="3231"/>
                  </a:lnTo>
                  <a:cubicBezTo>
                    <a:pt x="1" y="3374"/>
                    <a:pt x="36" y="3553"/>
                    <a:pt x="179" y="3660"/>
                  </a:cubicBezTo>
                  <a:cubicBezTo>
                    <a:pt x="215" y="3695"/>
                    <a:pt x="286" y="3713"/>
                    <a:pt x="340" y="3713"/>
                  </a:cubicBezTo>
                  <a:cubicBezTo>
                    <a:pt x="429" y="3713"/>
                    <a:pt x="536" y="3660"/>
                    <a:pt x="589" y="3588"/>
                  </a:cubicBezTo>
                  <a:lnTo>
                    <a:pt x="2802" y="466"/>
                  </a:lnTo>
                  <a:cubicBezTo>
                    <a:pt x="2909" y="341"/>
                    <a:pt x="2873" y="145"/>
                    <a:pt x="2731" y="55"/>
                  </a:cubicBezTo>
                  <a:cubicBezTo>
                    <a:pt x="2680" y="19"/>
                    <a:pt x="2621" y="1"/>
                    <a:pt x="25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4"/>
            <p:cNvSpPr/>
            <p:nvPr/>
          </p:nvSpPr>
          <p:spPr>
            <a:xfrm>
              <a:off x="3337825" y="3452200"/>
              <a:ext cx="83000" cy="81775"/>
            </a:xfrm>
            <a:custGeom>
              <a:rect b="b" l="l" r="r" t="t"/>
              <a:pathLst>
                <a:path extrusionOk="0" h="3271" w="3320">
                  <a:moveTo>
                    <a:pt x="2998" y="1"/>
                  </a:moveTo>
                  <a:cubicBezTo>
                    <a:pt x="2922" y="1"/>
                    <a:pt x="2846" y="32"/>
                    <a:pt x="2784" y="94"/>
                  </a:cubicBezTo>
                  <a:lnTo>
                    <a:pt x="125" y="2753"/>
                  </a:lnTo>
                  <a:cubicBezTo>
                    <a:pt x="1" y="2878"/>
                    <a:pt x="1" y="3056"/>
                    <a:pt x="125" y="3181"/>
                  </a:cubicBezTo>
                  <a:cubicBezTo>
                    <a:pt x="179" y="3235"/>
                    <a:pt x="250" y="3270"/>
                    <a:pt x="340" y="3270"/>
                  </a:cubicBezTo>
                  <a:cubicBezTo>
                    <a:pt x="411" y="3270"/>
                    <a:pt x="482" y="3235"/>
                    <a:pt x="536" y="3181"/>
                  </a:cubicBezTo>
                  <a:lnTo>
                    <a:pt x="3212" y="505"/>
                  </a:lnTo>
                  <a:cubicBezTo>
                    <a:pt x="3319" y="398"/>
                    <a:pt x="3319" y="201"/>
                    <a:pt x="3212" y="94"/>
                  </a:cubicBezTo>
                  <a:cubicBezTo>
                    <a:pt x="3150" y="32"/>
                    <a:pt x="3074" y="1"/>
                    <a:pt x="2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4"/>
            <p:cNvSpPr/>
            <p:nvPr/>
          </p:nvSpPr>
          <p:spPr>
            <a:xfrm>
              <a:off x="3332025" y="3635625"/>
              <a:ext cx="94600" cy="70525"/>
            </a:xfrm>
            <a:custGeom>
              <a:rect b="b" l="l" r="r" t="t"/>
              <a:pathLst>
                <a:path extrusionOk="0" h="2821" w="3784">
                  <a:moveTo>
                    <a:pt x="3458" y="0"/>
                  </a:moveTo>
                  <a:cubicBezTo>
                    <a:pt x="3396" y="0"/>
                    <a:pt x="3334" y="19"/>
                    <a:pt x="3284" y="55"/>
                  </a:cubicBezTo>
                  <a:lnTo>
                    <a:pt x="161" y="2285"/>
                  </a:lnTo>
                  <a:cubicBezTo>
                    <a:pt x="36" y="2375"/>
                    <a:pt x="1" y="2553"/>
                    <a:pt x="108" y="2696"/>
                  </a:cubicBezTo>
                  <a:cubicBezTo>
                    <a:pt x="161" y="2767"/>
                    <a:pt x="250" y="2821"/>
                    <a:pt x="340" y="2821"/>
                  </a:cubicBezTo>
                  <a:cubicBezTo>
                    <a:pt x="393" y="2821"/>
                    <a:pt x="465" y="2803"/>
                    <a:pt x="518" y="2767"/>
                  </a:cubicBezTo>
                  <a:lnTo>
                    <a:pt x="3623" y="537"/>
                  </a:lnTo>
                  <a:cubicBezTo>
                    <a:pt x="3765" y="448"/>
                    <a:pt x="3783" y="251"/>
                    <a:pt x="3694" y="126"/>
                  </a:cubicBezTo>
                  <a:cubicBezTo>
                    <a:pt x="3641" y="41"/>
                    <a:pt x="3549" y="0"/>
                    <a:pt x="34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4"/>
            <p:cNvSpPr/>
            <p:nvPr/>
          </p:nvSpPr>
          <p:spPr>
            <a:xfrm>
              <a:off x="3326675" y="3818900"/>
              <a:ext cx="105750" cy="59425"/>
            </a:xfrm>
            <a:custGeom>
              <a:rect b="b" l="l" r="r" t="t"/>
              <a:pathLst>
                <a:path extrusionOk="0" h="2377" w="4230">
                  <a:moveTo>
                    <a:pt x="3901" y="0"/>
                  </a:moveTo>
                  <a:cubicBezTo>
                    <a:pt x="3855" y="0"/>
                    <a:pt x="3809" y="12"/>
                    <a:pt x="3765" y="39"/>
                  </a:cubicBezTo>
                  <a:lnTo>
                    <a:pt x="197" y="1806"/>
                  </a:lnTo>
                  <a:cubicBezTo>
                    <a:pt x="54" y="1877"/>
                    <a:pt x="0" y="2056"/>
                    <a:pt x="72" y="2216"/>
                  </a:cubicBezTo>
                  <a:cubicBezTo>
                    <a:pt x="125" y="2305"/>
                    <a:pt x="232" y="2377"/>
                    <a:pt x="340" y="2377"/>
                  </a:cubicBezTo>
                  <a:cubicBezTo>
                    <a:pt x="375" y="2377"/>
                    <a:pt x="429" y="2359"/>
                    <a:pt x="464" y="2341"/>
                  </a:cubicBezTo>
                  <a:lnTo>
                    <a:pt x="4015" y="557"/>
                  </a:lnTo>
                  <a:cubicBezTo>
                    <a:pt x="4176" y="486"/>
                    <a:pt x="4229" y="307"/>
                    <a:pt x="4158" y="164"/>
                  </a:cubicBezTo>
                  <a:cubicBezTo>
                    <a:pt x="4108" y="65"/>
                    <a:pt x="4006" y="0"/>
                    <a:pt x="39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4"/>
            <p:cNvSpPr/>
            <p:nvPr/>
          </p:nvSpPr>
          <p:spPr>
            <a:xfrm>
              <a:off x="3320875" y="4002325"/>
              <a:ext cx="116900" cy="48200"/>
            </a:xfrm>
            <a:custGeom>
              <a:rect b="b" l="l" r="r" t="t"/>
              <a:pathLst>
                <a:path extrusionOk="0" h="1928" w="4676">
                  <a:moveTo>
                    <a:pt x="4353" y="0"/>
                  </a:moveTo>
                  <a:cubicBezTo>
                    <a:pt x="4318" y="0"/>
                    <a:pt x="4283" y="6"/>
                    <a:pt x="4247" y="18"/>
                  </a:cubicBezTo>
                  <a:lnTo>
                    <a:pt x="250" y="1338"/>
                  </a:lnTo>
                  <a:cubicBezTo>
                    <a:pt x="90" y="1392"/>
                    <a:pt x="1" y="1570"/>
                    <a:pt x="54" y="1713"/>
                  </a:cubicBezTo>
                  <a:cubicBezTo>
                    <a:pt x="108" y="1838"/>
                    <a:pt x="215" y="1927"/>
                    <a:pt x="340" y="1927"/>
                  </a:cubicBezTo>
                  <a:cubicBezTo>
                    <a:pt x="375" y="1927"/>
                    <a:pt x="411" y="1927"/>
                    <a:pt x="447" y="1909"/>
                  </a:cubicBezTo>
                  <a:lnTo>
                    <a:pt x="4443" y="571"/>
                  </a:lnTo>
                  <a:cubicBezTo>
                    <a:pt x="4586" y="518"/>
                    <a:pt x="4675" y="357"/>
                    <a:pt x="4622" y="196"/>
                  </a:cubicBezTo>
                  <a:cubicBezTo>
                    <a:pt x="4580" y="71"/>
                    <a:pt x="4474" y="0"/>
                    <a:pt x="43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4"/>
            <p:cNvSpPr/>
            <p:nvPr/>
          </p:nvSpPr>
          <p:spPr>
            <a:xfrm>
              <a:off x="3315975" y="4185475"/>
              <a:ext cx="127150" cy="37225"/>
            </a:xfrm>
            <a:custGeom>
              <a:rect b="b" l="l" r="r" t="t"/>
              <a:pathLst>
                <a:path extrusionOk="0" h="1489" w="5086">
                  <a:moveTo>
                    <a:pt x="4772" y="1"/>
                  </a:moveTo>
                  <a:cubicBezTo>
                    <a:pt x="4752" y="1"/>
                    <a:pt x="4732" y="3"/>
                    <a:pt x="4711" y="7"/>
                  </a:cubicBezTo>
                  <a:lnTo>
                    <a:pt x="268" y="900"/>
                  </a:lnTo>
                  <a:cubicBezTo>
                    <a:pt x="107" y="935"/>
                    <a:pt x="0" y="1078"/>
                    <a:pt x="36" y="1239"/>
                  </a:cubicBezTo>
                  <a:cubicBezTo>
                    <a:pt x="54" y="1381"/>
                    <a:pt x="179" y="1488"/>
                    <a:pt x="321" y="1488"/>
                  </a:cubicBezTo>
                  <a:cubicBezTo>
                    <a:pt x="339" y="1488"/>
                    <a:pt x="357" y="1488"/>
                    <a:pt x="375" y="1471"/>
                  </a:cubicBezTo>
                  <a:lnTo>
                    <a:pt x="4818" y="596"/>
                  </a:lnTo>
                  <a:cubicBezTo>
                    <a:pt x="4978" y="561"/>
                    <a:pt x="5085" y="400"/>
                    <a:pt x="5050" y="239"/>
                  </a:cubicBezTo>
                  <a:cubicBezTo>
                    <a:pt x="5019" y="100"/>
                    <a:pt x="4907" y="1"/>
                    <a:pt x="47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4"/>
            <p:cNvSpPr/>
            <p:nvPr/>
          </p:nvSpPr>
          <p:spPr>
            <a:xfrm>
              <a:off x="3310625" y="4368950"/>
              <a:ext cx="137850" cy="25925"/>
            </a:xfrm>
            <a:custGeom>
              <a:rect b="b" l="l" r="r" t="t"/>
              <a:pathLst>
                <a:path extrusionOk="0" h="1037" w="5514">
                  <a:moveTo>
                    <a:pt x="5205" y="0"/>
                  </a:moveTo>
                  <a:cubicBezTo>
                    <a:pt x="5195" y="0"/>
                    <a:pt x="5185" y="1"/>
                    <a:pt x="5175" y="2"/>
                  </a:cubicBezTo>
                  <a:lnTo>
                    <a:pt x="286" y="448"/>
                  </a:lnTo>
                  <a:cubicBezTo>
                    <a:pt x="125" y="466"/>
                    <a:pt x="0" y="608"/>
                    <a:pt x="18" y="769"/>
                  </a:cubicBezTo>
                  <a:cubicBezTo>
                    <a:pt x="36" y="912"/>
                    <a:pt x="161" y="1037"/>
                    <a:pt x="303" y="1037"/>
                  </a:cubicBezTo>
                  <a:lnTo>
                    <a:pt x="339" y="1037"/>
                  </a:lnTo>
                  <a:lnTo>
                    <a:pt x="5228" y="591"/>
                  </a:lnTo>
                  <a:cubicBezTo>
                    <a:pt x="5389" y="573"/>
                    <a:pt x="5514" y="430"/>
                    <a:pt x="5496" y="269"/>
                  </a:cubicBezTo>
                  <a:cubicBezTo>
                    <a:pt x="5479" y="119"/>
                    <a:pt x="5353" y="0"/>
                    <a:pt x="5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4"/>
            <p:cNvSpPr/>
            <p:nvPr/>
          </p:nvSpPr>
          <p:spPr>
            <a:xfrm>
              <a:off x="3305275" y="4552325"/>
              <a:ext cx="148100" cy="14725"/>
            </a:xfrm>
            <a:custGeom>
              <a:rect b="b" l="l" r="r" t="t"/>
              <a:pathLst>
                <a:path extrusionOk="0" h="589" w="5924">
                  <a:moveTo>
                    <a:pt x="303" y="0"/>
                  </a:moveTo>
                  <a:cubicBezTo>
                    <a:pt x="143" y="0"/>
                    <a:pt x="0" y="125"/>
                    <a:pt x="0" y="286"/>
                  </a:cubicBezTo>
                  <a:cubicBezTo>
                    <a:pt x="0" y="446"/>
                    <a:pt x="143" y="589"/>
                    <a:pt x="303" y="589"/>
                  </a:cubicBezTo>
                  <a:lnTo>
                    <a:pt x="5638" y="589"/>
                  </a:lnTo>
                  <a:cubicBezTo>
                    <a:pt x="5799" y="589"/>
                    <a:pt x="5924" y="446"/>
                    <a:pt x="5924" y="286"/>
                  </a:cubicBezTo>
                  <a:cubicBezTo>
                    <a:pt x="5924" y="125"/>
                    <a:pt x="5799" y="0"/>
                    <a:pt x="5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4"/>
            <p:cNvSpPr/>
            <p:nvPr/>
          </p:nvSpPr>
          <p:spPr>
            <a:xfrm>
              <a:off x="3159400" y="3275500"/>
              <a:ext cx="84775" cy="79600"/>
            </a:xfrm>
            <a:custGeom>
              <a:rect b="b" l="l" r="r" t="t"/>
              <a:pathLst>
                <a:path extrusionOk="0" h="3184" w="3391">
                  <a:moveTo>
                    <a:pt x="3061" y="1"/>
                  </a:moveTo>
                  <a:cubicBezTo>
                    <a:pt x="2988" y="1"/>
                    <a:pt x="2915" y="27"/>
                    <a:pt x="2855" y="79"/>
                  </a:cubicBezTo>
                  <a:lnTo>
                    <a:pt x="125" y="2666"/>
                  </a:lnTo>
                  <a:cubicBezTo>
                    <a:pt x="1" y="2791"/>
                    <a:pt x="1" y="2969"/>
                    <a:pt x="108" y="3094"/>
                  </a:cubicBezTo>
                  <a:cubicBezTo>
                    <a:pt x="161" y="3148"/>
                    <a:pt x="250" y="3183"/>
                    <a:pt x="322" y="3183"/>
                  </a:cubicBezTo>
                  <a:cubicBezTo>
                    <a:pt x="393" y="3183"/>
                    <a:pt x="464" y="3166"/>
                    <a:pt x="536" y="3112"/>
                  </a:cubicBezTo>
                  <a:lnTo>
                    <a:pt x="3266" y="507"/>
                  </a:lnTo>
                  <a:cubicBezTo>
                    <a:pt x="3391" y="400"/>
                    <a:pt x="3391" y="204"/>
                    <a:pt x="3284" y="97"/>
                  </a:cubicBezTo>
                  <a:cubicBezTo>
                    <a:pt x="3219" y="32"/>
                    <a:pt x="3139" y="1"/>
                    <a:pt x="30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4"/>
            <p:cNvSpPr/>
            <p:nvPr/>
          </p:nvSpPr>
          <p:spPr>
            <a:xfrm>
              <a:off x="3154500" y="3457875"/>
              <a:ext cx="94575" cy="70300"/>
            </a:xfrm>
            <a:custGeom>
              <a:rect b="b" l="l" r="r" t="t"/>
              <a:pathLst>
                <a:path extrusionOk="0" h="2812" w="3783">
                  <a:moveTo>
                    <a:pt x="3450" y="0"/>
                  </a:moveTo>
                  <a:cubicBezTo>
                    <a:pt x="3387" y="0"/>
                    <a:pt x="3323" y="20"/>
                    <a:pt x="3265" y="64"/>
                  </a:cubicBezTo>
                  <a:lnTo>
                    <a:pt x="161" y="2276"/>
                  </a:lnTo>
                  <a:cubicBezTo>
                    <a:pt x="36" y="2365"/>
                    <a:pt x="0" y="2562"/>
                    <a:pt x="89" y="2686"/>
                  </a:cubicBezTo>
                  <a:cubicBezTo>
                    <a:pt x="143" y="2776"/>
                    <a:pt x="250" y="2811"/>
                    <a:pt x="339" y="2811"/>
                  </a:cubicBezTo>
                  <a:cubicBezTo>
                    <a:pt x="393" y="2811"/>
                    <a:pt x="446" y="2794"/>
                    <a:pt x="500" y="2758"/>
                  </a:cubicBezTo>
                  <a:lnTo>
                    <a:pt x="3622" y="545"/>
                  </a:lnTo>
                  <a:cubicBezTo>
                    <a:pt x="3747" y="438"/>
                    <a:pt x="3783" y="260"/>
                    <a:pt x="3694" y="117"/>
                  </a:cubicBezTo>
                  <a:cubicBezTo>
                    <a:pt x="3630" y="43"/>
                    <a:pt x="3541" y="0"/>
                    <a:pt x="34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4"/>
            <p:cNvSpPr/>
            <p:nvPr/>
          </p:nvSpPr>
          <p:spPr>
            <a:xfrm>
              <a:off x="3149575" y="3640225"/>
              <a:ext cx="104425" cy="61025"/>
            </a:xfrm>
            <a:custGeom>
              <a:rect b="b" l="l" r="r" t="t"/>
              <a:pathLst>
                <a:path extrusionOk="0" h="2441" w="4177">
                  <a:moveTo>
                    <a:pt x="3828" y="0"/>
                  </a:moveTo>
                  <a:cubicBezTo>
                    <a:pt x="3783" y="0"/>
                    <a:pt x="3737" y="10"/>
                    <a:pt x="3694" y="32"/>
                  </a:cubicBezTo>
                  <a:lnTo>
                    <a:pt x="215" y="1887"/>
                  </a:lnTo>
                  <a:cubicBezTo>
                    <a:pt x="54" y="1959"/>
                    <a:pt x="1" y="2137"/>
                    <a:pt x="90" y="2298"/>
                  </a:cubicBezTo>
                  <a:cubicBezTo>
                    <a:pt x="144" y="2387"/>
                    <a:pt x="233" y="2440"/>
                    <a:pt x="340" y="2440"/>
                  </a:cubicBezTo>
                  <a:cubicBezTo>
                    <a:pt x="394" y="2440"/>
                    <a:pt x="447" y="2440"/>
                    <a:pt x="483" y="2405"/>
                  </a:cubicBezTo>
                  <a:lnTo>
                    <a:pt x="3962" y="567"/>
                  </a:lnTo>
                  <a:cubicBezTo>
                    <a:pt x="4123" y="478"/>
                    <a:pt x="4176" y="299"/>
                    <a:pt x="4087" y="156"/>
                  </a:cubicBezTo>
                  <a:cubicBezTo>
                    <a:pt x="4037" y="56"/>
                    <a:pt x="3934" y="0"/>
                    <a:pt x="38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4"/>
            <p:cNvSpPr/>
            <p:nvPr/>
          </p:nvSpPr>
          <p:spPr>
            <a:xfrm>
              <a:off x="3145125" y="3822550"/>
              <a:ext cx="113325" cy="51775"/>
            </a:xfrm>
            <a:custGeom>
              <a:rect b="b" l="l" r="r" t="t"/>
              <a:pathLst>
                <a:path extrusionOk="0" h="2071" w="4533">
                  <a:moveTo>
                    <a:pt x="4192" y="1"/>
                  </a:moveTo>
                  <a:cubicBezTo>
                    <a:pt x="4158" y="1"/>
                    <a:pt x="4122" y="7"/>
                    <a:pt x="4087" y="18"/>
                  </a:cubicBezTo>
                  <a:lnTo>
                    <a:pt x="232" y="1499"/>
                  </a:lnTo>
                  <a:cubicBezTo>
                    <a:pt x="72" y="1553"/>
                    <a:pt x="1" y="1731"/>
                    <a:pt x="54" y="1892"/>
                  </a:cubicBezTo>
                  <a:cubicBezTo>
                    <a:pt x="108" y="1999"/>
                    <a:pt x="215" y="2070"/>
                    <a:pt x="340" y="2070"/>
                  </a:cubicBezTo>
                  <a:cubicBezTo>
                    <a:pt x="375" y="2070"/>
                    <a:pt x="411" y="2070"/>
                    <a:pt x="447" y="2052"/>
                  </a:cubicBezTo>
                  <a:lnTo>
                    <a:pt x="4301" y="571"/>
                  </a:lnTo>
                  <a:cubicBezTo>
                    <a:pt x="4443" y="518"/>
                    <a:pt x="4533" y="340"/>
                    <a:pt x="4461" y="197"/>
                  </a:cubicBezTo>
                  <a:cubicBezTo>
                    <a:pt x="4420" y="72"/>
                    <a:pt x="4313" y="1"/>
                    <a:pt x="4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4"/>
            <p:cNvSpPr/>
            <p:nvPr/>
          </p:nvSpPr>
          <p:spPr>
            <a:xfrm>
              <a:off x="3140675" y="4004800"/>
              <a:ext cx="122225" cy="43050"/>
            </a:xfrm>
            <a:custGeom>
              <a:rect b="b" l="l" r="r" t="t"/>
              <a:pathLst>
                <a:path extrusionOk="0" h="1722" w="4889">
                  <a:moveTo>
                    <a:pt x="4549" y="0"/>
                  </a:moveTo>
                  <a:cubicBezTo>
                    <a:pt x="4526" y="0"/>
                    <a:pt x="4502" y="3"/>
                    <a:pt x="4479" y="8"/>
                  </a:cubicBezTo>
                  <a:lnTo>
                    <a:pt x="250" y="1132"/>
                  </a:lnTo>
                  <a:cubicBezTo>
                    <a:pt x="107" y="1168"/>
                    <a:pt x="0" y="1329"/>
                    <a:pt x="54" y="1489"/>
                  </a:cubicBezTo>
                  <a:cubicBezTo>
                    <a:pt x="71" y="1632"/>
                    <a:pt x="196" y="1721"/>
                    <a:pt x="339" y="1721"/>
                  </a:cubicBezTo>
                  <a:lnTo>
                    <a:pt x="339" y="1703"/>
                  </a:lnTo>
                  <a:lnTo>
                    <a:pt x="410" y="1703"/>
                  </a:lnTo>
                  <a:lnTo>
                    <a:pt x="4621" y="597"/>
                  </a:lnTo>
                  <a:cubicBezTo>
                    <a:pt x="4782" y="543"/>
                    <a:pt x="4889" y="383"/>
                    <a:pt x="4835" y="222"/>
                  </a:cubicBezTo>
                  <a:cubicBezTo>
                    <a:pt x="4805" y="85"/>
                    <a:pt x="4684" y="0"/>
                    <a:pt x="45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4"/>
            <p:cNvSpPr/>
            <p:nvPr/>
          </p:nvSpPr>
          <p:spPr>
            <a:xfrm>
              <a:off x="3136200" y="4187275"/>
              <a:ext cx="131175" cy="33625"/>
            </a:xfrm>
            <a:custGeom>
              <a:rect b="b" l="l" r="r" t="t"/>
              <a:pathLst>
                <a:path extrusionOk="0" h="1345" w="5247">
                  <a:moveTo>
                    <a:pt x="4928" y="1"/>
                  </a:moveTo>
                  <a:cubicBezTo>
                    <a:pt x="4909" y="1"/>
                    <a:pt x="4890" y="3"/>
                    <a:pt x="4872" y="7"/>
                  </a:cubicBezTo>
                  <a:lnTo>
                    <a:pt x="286" y="756"/>
                  </a:lnTo>
                  <a:cubicBezTo>
                    <a:pt x="126" y="774"/>
                    <a:pt x="1" y="917"/>
                    <a:pt x="36" y="1095"/>
                  </a:cubicBezTo>
                  <a:cubicBezTo>
                    <a:pt x="54" y="1238"/>
                    <a:pt x="179" y="1345"/>
                    <a:pt x="322" y="1345"/>
                  </a:cubicBezTo>
                  <a:cubicBezTo>
                    <a:pt x="340" y="1345"/>
                    <a:pt x="358" y="1345"/>
                    <a:pt x="375" y="1327"/>
                  </a:cubicBezTo>
                  <a:lnTo>
                    <a:pt x="4961" y="596"/>
                  </a:lnTo>
                  <a:cubicBezTo>
                    <a:pt x="5122" y="560"/>
                    <a:pt x="5246" y="417"/>
                    <a:pt x="5211" y="257"/>
                  </a:cubicBezTo>
                  <a:cubicBezTo>
                    <a:pt x="5195" y="115"/>
                    <a:pt x="5068" y="1"/>
                    <a:pt x="49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4"/>
            <p:cNvSpPr/>
            <p:nvPr/>
          </p:nvSpPr>
          <p:spPr>
            <a:xfrm>
              <a:off x="3132200" y="4369825"/>
              <a:ext cx="139175" cy="24150"/>
            </a:xfrm>
            <a:custGeom>
              <a:rect b="b" l="l" r="r" t="t"/>
              <a:pathLst>
                <a:path extrusionOk="0" h="966" w="5567">
                  <a:moveTo>
                    <a:pt x="5276" y="1"/>
                  </a:moveTo>
                  <a:cubicBezTo>
                    <a:pt x="5266" y="1"/>
                    <a:pt x="5256" y="1"/>
                    <a:pt x="5246" y="2"/>
                  </a:cubicBezTo>
                  <a:lnTo>
                    <a:pt x="286" y="359"/>
                  </a:lnTo>
                  <a:cubicBezTo>
                    <a:pt x="107" y="377"/>
                    <a:pt x="0" y="520"/>
                    <a:pt x="0" y="680"/>
                  </a:cubicBezTo>
                  <a:cubicBezTo>
                    <a:pt x="18" y="841"/>
                    <a:pt x="143" y="966"/>
                    <a:pt x="303" y="966"/>
                  </a:cubicBezTo>
                  <a:lnTo>
                    <a:pt x="321" y="966"/>
                  </a:lnTo>
                  <a:lnTo>
                    <a:pt x="5282" y="591"/>
                  </a:lnTo>
                  <a:cubicBezTo>
                    <a:pt x="5442" y="573"/>
                    <a:pt x="5567" y="431"/>
                    <a:pt x="5567" y="270"/>
                  </a:cubicBezTo>
                  <a:cubicBezTo>
                    <a:pt x="5550" y="120"/>
                    <a:pt x="5424" y="1"/>
                    <a:pt x="52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4"/>
            <p:cNvSpPr/>
            <p:nvPr/>
          </p:nvSpPr>
          <p:spPr>
            <a:xfrm>
              <a:off x="3127725" y="4552325"/>
              <a:ext cx="148125" cy="14725"/>
            </a:xfrm>
            <a:custGeom>
              <a:rect b="b" l="l" r="r" t="t"/>
              <a:pathLst>
                <a:path extrusionOk="0" h="589" w="5925">
                  <a:moveTo>
                    <a:pt x="304" y="0"/>
                  </a:moveTo>
                  <a:cubicBezTo>
                    <a:pt x="126" y="0"/>
                    <a:pt x="1" y="125"/>
                    <a:pt x="1" y="286"/>
                  </a:cubicBezTo>
                  <a:cubicBezTo>
                    <a:pt x="1" y="446"/>
                    <a:pt x="126" y="589"/>
                    <a:pt x="304" y="589"/>
                  </a:cubicBezTo>
                  <a:lnTo>
                    <a:pt x="5621" y="589"/>
                  </a:lnTo>
                  <a:cubicBezTo>
                    <a:pt x="5800" y="589"/>
                    <a:pt x="5924" y="446"/>
                    <a:pt x="5924" y="286"/>
                  </a:cubicBezTo>
                  <a:cubicBezTo>
                    <a:pt x="5924"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4"/>
            <p:cNvSpPr/>
            <p:nvPr/>
          </p:nvSpPr>
          <p:spPr>
            <a:xfrm>
              <a:off x="2973825" y="3282800"/>
              <a:ext cx="100400" cy="65150"/>
            </a:xfrm>
            <a:custGeom>
              <a:rect b="b" l="l" r="r" t="t"/>
              <a:pathLst>
                <a:path extrusionOk="0" h="2606" w="4016">
                  <a:moveTo>
                    <a:pt x="3666" y="1"/>
                  </a:moveTo>
                  <a:cubicBezTo>
                    <a:pt x="3615" y="1"/>
                    <a:pt x="3564" y="13"/>
                    <a:pt x="3516" y="37"/>
                  </a:cubicBezTo>
                  <a:lnTo>
                    <a:pt x="179" y="2053"/>
                  </a:lnTo>
                  <a:cubicBezTo>
                    <a:pt x="54" y="2124"/>
                    <a:pt x="1" y="2320"/>
                    <a:pt x="90" y="2445"/>
                  </a:cubicBezTo>
                  <a:cubicBezTo>
                    <a:pt x="144" y="2552"/>
                    <a:pt x="233" y="2606"/>
                    <a:pt x="340" y="2606"/>
                  </a:cubicBezTo>
                  <a:cubicBezTo>
                    <a:pt x="393" y="2606"/>
                    <a:pt x="447" y="2588"/>
                    <a:pt x="501" y="2552"/>
                  </a:cubicBezTo>
                  <a:lnTo>
                    <a:pt x="3819" y="554"/>
                  </a:lnTo>
                  <a:cubicBezTo>
                    <a:pt x="3962" y="465"/>
                    <a:pt x="4016" y="286"/>
                    <a:pt x="3926" y="144"/>
                  </a:cubicBezTo>
                  <a:cubicBezTo>
                    <a:pt x="3867" y="49"/>
                    <a:pt x="3768" y="1"/>
                    <a:pt x="36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4"/>
            <p:cNvSpPr/>
            <p:nvPr/>
          </p:nvSpPr>
          <p:spPr>
            <a:xfrm>
              <a:off x="2969825" y="3464750"/>
              <a:ext cx="108425" cy="56725"/>
            </a:xfrm>
            <a:custGeom>
              <a:rect b="b" l="l" r="r" t="t"/>
              <a:pathLst>
                <a:path extrusionOk="0" h="2269" w="4337">
                  <a:moveTo>
                    <a:pt x="3994" y="1"/>
                  </a:moveTo>
                  <a:cubicBezTo>
                    <a:pt x="3954" y="1"/>
                    <a:pt x="3912" y="7"/>
                    <a:pt x="3872" y="21"/>
                  </a:cubicBezTo>
                  <a:lnTo>
                    <a:pt x="214" y="1698"/>
                  </a:lnTo>
                  <a:cubicBezTo>
                    <a:pt x="72" y="1769"/>
                    <a:pt x="0" y="1948"/>
                    <a:pt x="72" y="2090"/>
                  </a:cubicBezTo>
                  <a:cubicBezTo>
                    <a:pt x="107" y="2197"/>
                    <a:pt x="214" y="2269"/>
                    <a:pt x="339" y="2269"/>
                  </a:cubicBezTo>
                  <a:cubicBezTo>
                    <a:pt x="375" y="2269"/>
                    <a:pt x="411" y="2251"/>
                    <a:pt x="464" y="2233"/>
                  </a:cubicBezTo>
                  <a:lnTo>
                    <a:pt x="4122" y="574"/>
                  </a:lnTo>
                  <a:cubicBezTo>
                    <a:pt x="4265" y="502"/>
                    <a:pt x="4336" y="324"/>
                    <a:pt x="4265" y="181"/>
                  </a:cubicBezTo>
                  <a:cubicBezTo>
                    <a:pt x="4225" y="61"/>
                    <a:pt x="4114" y="1"/>
                    <a:pt x="39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4"/>
            <p:cNvSpPr/>
            <p:nvPr/>
          </p:nvSpPr>
          <p:spPr>
            <a:xfrm>
              <a:off x="2965800" y="3646800"/>
              <a:ext cx="116450" cy="48200"/>
            </a:xfrm>
            <a:custGeom>
              <a:rect b="b" l="l" r="r" t="t"/>
              <a:pathLst>
                <a:path extrusionOk="0" h="1928" w="4658">
                  <a:moveTo>
                    <a:pt x="4335" y="1"/>
                  </a:moveTo>
                  <a:cubicBezTo>
                    <a:pt x="4301" y="1"/>
                    <a:pt x="4265" y="7"/>
                    <a:pt x="4230" y="18"/>
                  </a:cubicBezTo>
                  <a:lnTo>
                    <a:pt x="233" y="1339"/>
                  </a:lnTo>
                  <a:cubicBezTo>
                    <a:pt x="72" y="1392"/>
                    <a:pt x="1" y="1571"/>
                    <a:pt x="54" y="1713"/>
                  </a:cubicBezTo>
                  <a:cubicBezTo>
                    <a:pt x="90" y="1838"/>
                    <a:pt x="197" y="1928"/>
                    <a:pt x="322" y="1928"/>
                  </a:cubicBezTo>
                  <a:cubicBezTo>
                    <a:pt x="358" y="1928"/>
                    <a:pt x="393" y="1928"/>
                    <a:pt x="429" y="1910"/>
                  </a:cubicBezTo>
                  <a:lnTo>
                    <a:pt x="4426" y="571"/>
                  </a:lnTo>
                  <a:cubicBezTo>
                    <a:pt x="4569" y="518"/>
                    <a:pt x="4658" y="357"/>
                    <a:pt x="4604" y="197"/>
                  </a:cubicBezTo>
                  <a:cubicBezTo>
                    <a:pt x="4563" y="72"/>
                    <a:pt x="4456" y="1"/>
                    <a:pt x="4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4"/>
            <p:cNvSpPr/>
            <p:nvPr/>
          </p:nvSpPr>
          <p:spPr>
            <a:xfrm>
              <a:off x="2961800" y="3828625"/>
              <a:ext cx="124475" cy="39900"/>
            </a:xfrm>
            <a:custGeom>
              <a:rect b="b" l="l" r="r" t="t"/>
              <a:pathLst>
                <a:path extrusionOk="0" h="1596" w="4979">
                  <a:moveTo>
                    <a:pt x="4648" y="0"/>
                  </a:moveTo>
                  <a:cubicBezTo>
                    <a:pt x="4628" y="0"/>
                    <a:pt x="4607" y="3"/>
                    <a:pt x="4586" y="7"/>
                  </a:cubicBezTo>
                  <a:lnTo>
                    <a:pt x="250" y="1007"/>
                  </a:lnTo>
                  <a:cubicBezTo>
                    <a:pt x="89" y="1042"/>
                    <a:pt x="0" y="1203"/>
                    <a:pt x="36" y="1363"/>
                  </a:cubicBezTo>
                  <a:cubicBezTo>
                    <a:pt x="72" y="1506"/>
                    <a:pt x="179" y="1595"/>
                    <a:pt x="321" y="1595"/>
                  </a:cubicBezTo>
                  <a:lnTo>
                    <a:pt x="393" y="1595"/>
                  </a:lnTo>
                  <a:lnTo>
                    <a:pt x="4729" y="596"/>
                  </a:lnTo>
                  <a:cubicBezTo>
                    <a:pt x="4889" y="543"/>
                    <a:pt x="4978" y="400"/>
                    <a:pt x="4943" y="239"/>
                  </a:cubicBezTo>
                  <a:cubicBezTo>
                    <a:pt x="4912" y="100"/>
                    <a:pt x="4786" y="0"/>
                    <a:pt x="46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4"/>
            <p:cNvSpPr/>
            <p:nvPr/>
          </p:nvSpPr>
          <p:spPr>
            <a:xfrm>
              <a:off x="2957775" y="4010625"/>
              <a:ext cx="132500" cy="31425"/>
            </a:xfrm>
            <a:custGeom>
              <a:rect b="b" l="l" r="r" t="t"/>
              <a:pathLst>
                <a:path extrusionOk="0" h="1257" w="5300">
                  <a:moveTo>
                    <a:pt x="4998" y="1"/>
                  </a:moveTo>
                  <a:cubicBezTo>
                    <a:pt x="4980" y="1"/>
                    <a:pt x="4962" y="3"/>
                    <a:pt x="4943" y="7"/>
                  </a:cubicBezTo>
                  <a:lnTo>
                    <a:pt x="268" y="667"/>
                  </a:lnTo>
                  <a:cubicBezTo>
                    <a:pt x="108" y="685"/>
                    <a:pt x="1" y="846"/>
                    <a:pt x="18" y="1006"/>
                  </a:cubicBezTo>
                  <a:cubicBezTo>
                    <a:pt x="36" y="1149"/>
                    <a:pt x="179" y="1256"/>
                    <a:pt x="322" y="1256"/>
                  </a:cubicBezTo>
                  <a:lnTo>
                    <a:pt x="357" y="1256"/>
                  </a:lnTo>
                  <a:lnTo>
                    <a:pt x="5032" y="596"/>
                  </a:lnTo>
                  <a:cubicBezTo>
                    <a:pt x="5193" y="560"/>
                    <a:pt x="5300" y="417"/>
                    <a:pt x="5282" y="257"/>
                  </a:cubicBezTo>
                  <a:cubicBezTo>
                    <a:pt x="5251" y="115"/>
                    <a:pt x="5135" y="1"/>
                    <a:pt x="49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4"/>
            <p:cNvSpPr/>
            <p:nvPr/>
          </p:nvSpPr>
          <p:spPr>
            <a:xfrm>
              <a:off x="2953775" y="4192350"/>
              <a:ext cx="140525" cy="23200"/>
            </a:xfrm>
            <a:custGeom>
              <a:rect b="b" l="l" r="r" t="t"/>
              <a:pathLst>
                <a:path extrusionOk="0" h="928" w="5621">
                  <a:moveTo>
                    <a:pt x="5281" y="0"/>
                  </a:moveTo>
                  <a:lnTo>
                    <a:pt x="286" y="339"/>
                  </a:lnTo>
                  <a:cubicBezTo>
                    <a:pt x="125" y="357"/>
                    <a:pt x="0" y="482"/>
                    <a:pt x="18" y="660"/>
                  </a:cubicBezTo>
                  <a:cubicBezTo>
                    <a:pt x="18" y="821"/>
                    <a:pt x="161" y="928"/>
                    <a:pt x="303" y="928"/>
                  </a:cubicBezTo>
                  <a:lnTo>
                    <a:pt x="339" y="928"/>
                  </a:lnTo>
                  <a:lnTo>
                    <a:pt x="5335" y="589"/>
                  </a:lnTo>
                  <a:cubicBezTo>
                    <a:pt x="5496" y="589"/>
                    <a:pt x="5620" y="446"/>
                    <a:pt x="5603" y="286"/>
                  </a:cubicBezTo>
                  <a:cubicBezTo>
                    <a:pt x="5603" y="125"/>
                    <a:pt x="5460" y="0"/>
                    <a:pt x="52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4"/>
            <p:cNvSpPr/>
            <p:nvPr/>
          </p:nvSpPr>
          <p:spPr>
            <a:xfrm>
              <a:off x="2949750" y="4374325"/>
              <a:ext cx="148125" cy="14750"/>
            </a:xfrm>
            <a:custGeom>
              <a:rect b="b" l="l" r="r" t="t"/>
              <a:pathLst>
                <a:path extrusionOk="0" h="590" w="5925">
                  <a:moveTo>
                    <a:pt x="304" y="1"/>
                  </a:moveTo>
                  <a:cubicBezTo>
                    <a:pt x="143" y="1"/>
                    <a:pt x="0" y="144"/>
                    <a:pt x="0" y="304"/>
                  </a:cubicBezTo>
                  <a:cubicBezTo>
                    <a:pt x="0" y="465"/>
                    <a:pt x="143" y="590"/>
                    <a:pt x="304" y="590"/>
                  </a:cubicBezTo>
                  <a:lnTo>
                    <a:pt x="5639" y="590"/>
                  </a:lnTo>
                  <a:cubicBezTo>
                    <a:pt x="5799" y="590"/>
                    <a:pt x="5924" y="465"/>
                    <a:pt x="5924" y="304"/>
                  </a:cubicBezTo>
                  <a:cubicBezTo>
                    <a:pt x="5924" y="144"/>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4"/>
            <p:cNvSpPr/>
            <p:nvPr/>
          </p:nvSpPr>
          <p:spPr>
            <a:xfrm>
              <a:off x="2792725" y="3108600"/>
              <a:ext cx="107100" cy="57825"/>
            </a:xfrm>
            <a:custGeom>
              <a:rect b="b" l="l" r="r" t="t"/>
              <a:pathLst>
                <a:path extrusionOk="0" h="2313" w="4284">
                  <a:moveTo>
                    <a:pt x="3947" y="0"/>
                  </a:moveTo>
                  <a:cubicBezTo>
                    <a:pt x="3905" y="0"/>
                    <a:pt x="3862" y="9"/>
                    <a:pt x="3819" y="28"/>
                  </a:cubicBezTo>
                  <a:lnTo>
                    <a:pt x="197" y="1741"/>
                  </a:lnTo>
                  <a:cubicBezTo>
                    <a:pt x="54" y="1812"/>
                    <a:pt x="1" y="1991"/>
                    <a:pt x="72" y="2151"/>
                  </a:cubicBezTo>
                  <a:cubicBezTo>
                    <a:pt x="108" y="2258"/>
                    <a:pt x="215" y="2312"/>
                    <a:pt x="340" y="2312"/>
                  </a:cubicBezTo>
                  <a:cubicBezTo>
                    <a:pt x="376" y="2312"/>
                    <a:pt x="411" y="2312"/>
                    <a:pt x="465" y="2276"/>
                  </a:cubicBezTo>
                  <a:lnTo>
                    <a:pt x="4069" y="563"/>
                  </a:lnTo>
                  <a:cubicBezTo>
                    <a:pt x="4230" y="492"/>
                    <a:pt x="4283" y="331"/>
                    <a:pt x="4212" y="171"/>
                  </a:cubicBezTo>
                  <a:cubicBezTo>
                    <a:pt x="4159" y="66"/>
                    <a:pt x="4059" y="0"/>
                    <a:pt x="39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4"/>
            <p:cNvSpPr/>
            <p:nvPr/>
          </p:nvSpPr>
          <p:spPr>
            <a:xfrm>
              <a:off x="2789175" y="3289950"/>
              <a:ext cx="114200" cy="50875"/>
            </a:xfrm>
            <a:custGeom>
              <a:rect b="b" l="l" r="r" t="t"/>
              <a:pathLst>
                <a:path extrusionOk="0" h="2035" w="4568">
                  <a:moveTo>
                    <a:pt x="4238" y="1"/>
                  </a:moveTo>
                  <a:cubicBezTo>
                    <a:pt x="4205" y="1"/>
                    <a:pt x="4171" y="6"/>
                    <a:pt x="4140" y="18"/>
                  </a:cubicBezTo>
                  <a:lnTo>
                    <a:pt x="232" y="1446"/>
                  </a:lnTo>
                  <a:cubicBezTo>
                    <a:pt x="71" y="1499"/>
                    <a:pt x="0" y="1678"/>
                    <a:pt x="54" y="1838"/>
                  </a:cubicBezTo>
                  <a:cubicBezTo>
                    <a:pt x="89" y="1945"/>
                    <a:pt x="214" y="2034"/>
                    <a:pt x="339" y="2034"/>
                  </a:cubicBezTo>
                  <a:lnTo>
                    <a:pt x="339" y="2017"/>
                  </a:lnTo>
                  <a:cubicBezTo>
                    <a:pt x="357" y="2017"/>
                    <a:pt x="393" y="2017"/>
                    <a:pt x="428" y="1999"/>
                  </a:cubicBezTo>
                  <a:lnTo>
                    <a:pt x="4336" y="571"/>
                  </a:lnTo>
                  <a:cubicBezTo>
                    <a:pt x="4496" y="518"/>
                    <a:pt x="4568" y="357"/>
                    <a:pt x="4514" y="197"/>
                  </a:cubicBezTo>
                  <a:cubicBezTo>
                    <a:pt x="4473" y="72"/>
                    <a:pt x="4355" y="1"/>
                    <a:pt x="42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4"/>
            <p:cNvSpPr/>
            <p:nvPr/>
          </p:nvSpPr>
          <p:spPr>
            <a:xfrm>
              <a:off x="2785600" y="3471300"/>
              <a:ext cx="121350" cy="43500"/>
            </a:xfrm>
            <a:custGeom>
              <a:rect b="b" l="l" r="r" t="t"/>
              <a:pathLst>
                <a:path extrusionOk="0" h="1740" w="4854">
                  <a:moveTo>
                    <a:pt x="4514" y="1"/>
                  </a:moveTo>
                  <a:cubicBezTo>
                    <a:pt x="4491" y="1"/>
                    <a:pt x="4467" y="3"/>
                    <a:pt x="4443" y="8"/>
                  </a:cubicBezTo>
                  <a:lnTo>
                    <a:pt x="250" y="1150"/>
                  </a:lnTo>
                  <a:cubicBezTo>
                    <a:pt x="90" y="1204"/>
                    <a:pt x="0" y="1364"/>
                    <a:pt x="36" y="1525"/>
                  </a:cubicBezTo>
                  <a:cubicBezTo>
                    <a:pt x="90" y="1650"/>
                    <a:pt x="197" y="1739"/>
                    <a:pt x="339" y="1739"/>
                  </a:cubicBezTo>
                  <a:lnTo>
                    <a:pt x="411" y="1739"/>
                  </a:lnTo>
                  <a:lnTo>
                    <a:pt x="4604" y="597"/>
                  </a:lnTo>
                  <a:cubicBezTo>
                    <a:pt x="4764" y="544"/>
                    <a:pt x="4854" y="383"/>
                    <a:pt x="4818" y="222"/>
                  </a:cubicBezTo>
                  <a:cubicBezTo>
                    <a:pt x="4772" y="86"/>
                    <a:pt x="4649" y="1"/>
                    <a:pt x="4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4"/>
            <p:cNvSpPr/>
            <p:nvPr/>
          </p:nvSpPr>
          <p:spPr>
            <a:xfrm>
              <a:off x="2782025" y="3652875"/>
              <a:ext cx="128500" cy="36325"/>
            </a:xfrm>
            <a:custGeom>
              <a:rect b="b" l="l" r="r" t="t"/>
              <a:pathLst>
                <a:path extrusionOk="0" h="1453" w="5140">
                  <a:moveTo>
                    <a:pt x="4809" y="0"/>
                  </a:moveTo>
                  <a:cubicBezTo>
                    <a:pt x="4789" y="0"/>
                    <a:pt x="4768" y="3"/>
                    <a:pt x="4747" y="7"/>
                  </a:cubicBezTo>
                  <a:lnTo>
                    <a:pt x="268" y="864"/>
                  </a:lnTo>
                  <a:cubicBezTo>
                    <a:pt x="108" y="882"/>
                    <a:pt x="1" y="1042"/>
                    <a:pt x="36" y="1203"/>
                  </a:cubicBezTo>
                  <a:cubicBezTo>
                    <a:pt x="72" y="1346"/>
                    <a:pt x="197" y="1453"/>
                    <a:pt x="340" y="1453"/>
                  </a:cubicBezTo>
                  <a:cubicBezTo>
                    <a:pt x="357" y="1453"/>
                    <a:pt x="375" y="1453"/>
                    <a:pt x="393" y="1435"/>
                  </a:cubicBezTo>
                  <a:lnTo>
                    <a:pt x="4872" y="578"/>
                  </a:lnTo>
                  <a:cubicBezTo>
                    <a:pt x="5032" y="560"/>
                    <a:pt x="5139" y="400"/>
                    <a:pt x="5104" y="239"/>
                  </a:cubicBezTo>
                  <a:cubicBezTo>
                    <a:pt x="5073" y="100"/>
                    <a:pt x="4947" y="0"/>
                    <a:pt x="48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4"/>
            <p:cNvSpPr/>
            <p:nvPr/>
          </p:nvSpPr>
          <p:spPr>
            <a:xfrm>
              <a:off x="2778900" y="3834100"/>
              <a:ext cx="134750" cy="29075"/>
            </a:xfrm>
            <a:custGeom>
              <a:rect b="b" l="l" r="r" t="t"/>
              <a:pathLst>
                <a:path extrusionOk="0" h="1163" w="5390">
                  <a:moveTo>
                    <a:pt x="5085" y="0"/>
                  </a:moveTo>
                  <a:cubicBezTo>
                    <a:pt x="5074" y="0"/>
                    <a:pt x="5062" y="1"/>
                    <a:pt x="5050" y="2"/>
                  </a:cubicBezTo>
                  <a:lnTo>
                    <a:pt x="286" y="573"/>
                  </a:lnTo>
                  <a:cubicBezTo>
                    <a:pt x="108" y="591"/>
                    <a:pt x="1" y="734"/>
                    <a:pt x="19" y="895"/>
                  </a:cubicBezTo>
                  <a:cubicBezTo>
                    <a:pt x="36" y="1055"/>
                    <a:pt x="161" y="1162"/>
                    <a:pt x="322" y="1162"/>
                  </a:cubicBezTo>
                  <a:lnTo>
                    <a:pt x="358" y="1162"/>
                  </a:lnTo>
                  <a:lnTo>
                    <a:pt x="5104" y="591"/>
                  </a:lnTo>
                  <a:cubicBezTo>
                    <a:pt x="5282" y="573"/>
                    <a:pt x="5389" y="431"/>
                    <a:pt x="5371" y="252"/>
                  </a:cubicBezTo>
                  <a:cubicBezTo>
                    <a:pt x="5355" y="103"/>
                    <a:pt x="5231" y="0"/>
                    <a:pt x="50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4"/>
            <p:cNvSpPr/>
            <p:nvPr/>
          </p:nvSpPr>
          <p:spPr>
            <a:xfrm>
              <a:off x="2775325" y="4015225"/>
              <a:ext cx="141875" cy="21900"/>
            </a:xfrm>
            <a:custGeom>
              <a:rect b="b" l="l" r="r" t="t"/>
              <a:pathLst>
                <a:path extrusionOk="0" h="876" w="5675">
                  <a:moveTo>
                    <a:pt x="5381" y="0"/>
                  </a:moveTo>
                  <a:cubicBezTo>
                    <a:pt x="5372" y="0"/>
                    <a:pt x="5363" y="1"/>
                    <a:pt x="5354" y="2"/>
                  </a:cubicBezTo>
                  <a:lnTo>
                    <a:pt x="304" y="287"/>
                  </a:lnTo>
                  <a:cubicBezTo>
                    <a:pt x="126" y="305"/>
                    <a:pt x="1" y="430"/>
                    <a:pt x="19" y="608"/>
                  </a:cubicBezTo>
                  <a:cubicBezTo>
                    <a:pt x="19" y="769"/>
                    <a:pt x="162" y="876"/>
                    <a:pt x="322" y="876"/>
                  </a:cubicBezTo>
                  <a:lnTo>
                    <a:pt x="340" y="876"/>
                  </a:lnTo>
                  <a:lnTo>
                    <a:pt x="5372" y="590"/>
                  </a:lnTo>
                  <a:cubicBezTo>
                    <a:pt x="5550" y="590"/>
                    <a:pt x="5675" y="448"/>
                    <a:pt x="5657" y="287"/>
                  </a:cubicBezTo>
                  <a:cubicBezTo>
                    <a:pt x="5657" y="136"/>
                    <a:pt x="5530" y="0"/>
                    <a:pt x="53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4"/>
            <p:cNvSpPr/>
            <p:nvPr/>
          </p:nvSpPr>
          <p:spPr>
            <a:xfrm>
              <a:off x="2772225" y="4196800"/>
              <a:ext cx="148100" cy="14750"/>
            </a:xfrm>
            <a:custGeom>
              <a:rect b="b" l="l" r="r" t="t"/>
              <a:pathLst>
                <a:path extrusionOk="0" h="590" w="5924">
                  <a:moveTo>
                    <a:pt x="286" y="0"/>
                  </a:moveTo>
                  <a:cubicBezTo>
                    <a:pt x="125" y="0"/>
                    <a:pt x="0" y="125"/>
                    <a:pt x="0" y="286"/>
                  </a:cubicBezTo>
                  <a:cubicBezTo>
                    <a:pt x="0" y="447"/>
                    <a:pt x="125" y="589"/>
                    <a:pt x="286" y="589"/>
                  </a:cubicBezTo>
                  <a:lnTo>
                    <a:pt x="5621" y="589"/>
                  </a:lnTo>
                  <a:cubicBezTo>
                    <a:pt x="5781" y="589"/>
                    <a:pt x="5924" y="447"/>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4"/>
            <p:cNvSpPr/>
            <p:nvPr/>
          </p:nvSpPr>
          <p:spPr>
            <a:xfrm>
              <a:off x="2610300" y="2935775"/>
              <a:ext cx="116450" cy="48200"/>
            </a:xfrm>
            <a:custGeom>
              <a:rect b="b" l="l" r="r" t="t"/>
              <a:pathLst>
                <a:path extrusionOk="0" h="1928" w="4658">
                  <a:moveTo>
                    <a:pt x="4334" y="1"/>
                  </a:moveTo>
                  <a:cubicBezTo>
                    <a:pt x="4300" y="1"/>
                    <a:pt x="4264" y="6"/>
                    <a:pt x="4229" y="18"/>
                  </a:cubicBezTo>
                  <a:lnTo>
                    <a:pt x="232" y="1339"/>
                  </a:lnTo>
                  <a:cubicBezTo>
                    <a:pt x="72" y="1392"/>
                    <a:pt x="0" y="1571"/>
                    <a:pt x="54" y="1713"/>
                  </a:cubicBezTo>
                  <a:cubicBezTo>
                    <a:pt x="89" y="1838"/>
                    <a:pt x="196" y="1927"/>
                    <a:pt x="321" y="1927"/>
                  </a:cubicBezTo>
                  <a:cubicBezTo>
                    <a:pt x="357" y="1927"/>
                    <a:pt x="393" y="1927"/>
                    <a:pt x="428" y="1910"/>
                  </a:cubicBezTo>
                  <a:lnTo>
                    <a:pt x="4425" y="571"/>
                  </a:lnTo>
                  <a:cubicBezTo>
                    <a:pt x="4568" y="518"/>
                    <a:pt x="4657" y="357"/>
                    <a:pt x="4604" y="197"/>
                  </a:cubicBezTo>
                  <a:cubicBezTo>
                    <a:pt x="4562" y="72"/>
                    <a:pt x="4455" y="1"/>
                    <a:pt x="4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4"/>
            <p:cNvSpPr/>
            <p:nvPr/>
          </p:nvSpPr>
          <p:spPr>
            <a:xfrm>
              <a:off x="2607625" y="3116225"/>
              <a:ext cx="121800" cy="42600"/>
            </a:xfrm>
            <a:custGeom>
              <a:rect b="b" l="l" r="r" t="t"/>
              <a:pathLst>
                <a:path extrusionOk="0" h="1704" w="4872">
                  <a:moveTo>
                    <a:pt x="4544" y="1"/>
                  </a:moveTo>
                  <a:cubicBezTo>
                    <a:pt x="4522" y="1"/>
                    <a:pt x="4500" y="3"/>
                    <a:pt x="4479" y="9"/>
                  </a:cubicBezTo>
                  <a:lnTo>
                    <a:pt x="250" y="1115"/>
                  </a:lnTo>
                  <a:cubicBezTo>
                    <a:pt x="89" y="1168"/>
                    <a:pt x="0" y="1329"/>
                    <a:pt x="36" y="1490"/>
                  </a:cubicBezTo>
                  <a:cubicBezTo>
                    <a:pt x="72" y="1614"/>
                    <a:pt x="196" y="1704"/>
                    <a:pt x="321" y="1704"/>
                  </a:cubicBezTo>
                  <a:lnTo>
                    <a:pt x="393" y="1704"/>
                  </a:lnTo>
                  <a:lnTo>
                    <a:pt x="4621" y="580"/>
                  </a:lnTo>
                  <a:cubicBezTo>
                    <a:pt x="4782" y="544"/>
                    <a:pt x="4871" y="383"/>
                    <a:pt x="4836" y="223"/>
                  </a:cubicBezTo>
                  <a:cubicBezTo>
                    <a:pt x="4805" y="86"/>
                    <a:pt x="4671" y="1"/>
                    <a:pt x="45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4"/>
            <p:cNvSpPr/>
            <p:nvPr/>
          </p:nvSpPr>
          <p:spPr>
            <a:xfrm>
              <a:off x="2604950" y="3296925"/>
              <a:ext cx="127150" cy="37200"/>
            </a:xfrm>
            <a:custGeom>
              <a:rect b="b" l="l" r="r" t="t"/>
              <a:pathLst>
                <a:path extrusionOk="0" h="1488" w="5086">
                  <a:moveTo>
                    <a:pt x="4773" y="0"/>
                  </a:moveTo>
                  <a:cubicBezTo>
                    <a:pt x="4752" y="0"/>
                    <a:pt x="4731" y="2"/>
                    <a:pt x="4711" y="7"/>
                  </a:cubicBezTo>
                  <a:lnTo>
                    <a:pt x="268" y="881"/>
                  </a:lnTo>
                  <a:cubicBezTo>
                    <a:pt x="107" y="917"/>
                    <a:pt x="0" y="1077"/>
                    <a:pt x="36" y="1238"/>
                  </a:cubicBezTo>
                  <a:cubicBezTo>
                    <a:pt x="54" y="1381"/>
                    <a:pt x="179" y="1470"/>
                    <a:pt x="321" y="1470"/>
                  </a:cubicBezTo>
                  <a:lnTo>
                    <a:pt x="321" y="1488"/>
                  </a:lnTo>
                  <a:cubicBezTo>
                    <a:pt x="339" y="1488"/>
                    <a:pt x="357" y="1470"/>
                    <a:pt x="375" y="1470"/>
                  </a:cubicBezTo>
                  <a:lnTo>
                    <a:pt x="4818" y="578"/>
                  </a:lnTo>
                  <a:cubicBezTo>
                    <a:pt x="4978" y="560"/>
                    <a:pt x="5085" y="399"/>
                    <a:pt x="5050" y="239"/>
                  </a:cubicBezTo>
                  <a:cubicBezTo>
                    <a:pt x="5034" y="99"/>
                    <a:pt x="4911" y="0"/>
                    <a:pt x="4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4"/>
            <p:cNvSpPr/>
            <p:nvPr/>
          </p:nvSpPr>
          <p:spPr>
            <a:xfrm>
              <a:off x="2602275" y="3477250"/>
              <a:ext cx="132500" cy="31750"/>
            </a:xfrm>
            <a:custGeom>
              <a:rect b="b" l="l" r="r" t="t"/>
              <a:pathLst>
                <a:path extrusionOk="0" h="1270" w="5300">
                  <a:moveTo>
                    <a:pt x="4978" y="0"/>
                  </a:moveTo>
                  <a:cubicBezTo>
                    <a:pt x="4966" y="0"/>
                    <a:pt x="4954" y="1"/>
                    <a:pt x="4942" y="2"/>
                  </a:cubicBezTo>
                  <a:lnTo>
                    <a:pt x="268" y="663"/>
                  </a:lnTo>
                  <a:cubicBezTo>
                    <a:pt x="107" y="698"/>
                    <a:pt x="0" y="841"/>
                    <a:pt x="18" y="1002"/>
                  </a:cubicBezTo>
                  <a:cubicBezTo>
                    <a:pt x="54" y="1162"/>
                    <a:pt x="178" y="1269"/>
                    <a:pt x="321" y="1269"/>
                  </a:cubicBezTo>
                  <a:cubicBezTo>
                    <a:pt x="339" y="1269"/>
                    <a:pt x="339" y="1251"/>
                    <a:pt x="357" y="1251"/>
                  </a:cubicBezTo>
                  <a:lnTo>
                    <a:pt x="5032" y="591"/>
                  </a:lnTo>
                  <a:cubicBezTo>
                    <a:pt x="5192" y="573"/>
                    <a:pt x="5299" y="413"/>
                    <a:pt x="5281" y="252"/>
                  </a:cubicBezTo>
                  <a:cubicBezTo>
                    <a:pt x="5265" y="103"/>
                    <a:pt x="5126" y="0"/>
                    <a:pt x="4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4"/>
            <p:cNvSpPr/>
            <p:nvPr/>
          </p:nvSpPr>
          <p:spPr>
            <a:xfrm>
              <a:off x="2599575" y="3657900"/>
              <a:ext cx="137875" cy="25950"/>
            </a:xfrm>
            <a:custGeom>
              <a:rect b="b" l="l" r="r" t="t"/>
              <a:pathLst>
                <a:path extrusionOk="0" h="1038" w="5515">
                  <a:moveTo>
                    <a:pt x="5206" y="1"/>
                  </a:moveTo>
                  <a:cubicBezTo>
                    <a:pt x="5196" y="1"/>
                    <a:pt x="5186" y="1"/>
                    <a:pt x="5175" y="3"/>
                  </a:cubicBezTo>
                  <a:lnTo>
                    <a:pt x="286" y="449"/>
                  </a:lnTo>
                  <a:cubicBezTo>
                    <a:pt x="126" y="467"/>
                    <a:pt x="1" y="609"/>
                    <a:pt x="19" y="770"/>
                  </a:cubicBezTo>
                  <a:cubicBezTo>
                    <a:pt x="37" y="913"/>
                    <a:pt x="162" y="1037"/>
                    <a:pt x="322" y="1037"/>
                  </a:cubicBezTo>
                  <a:lnTo>
                    <a:pt x="340" y="1037"/>
                  </a:lnTo>
                  <a:lnTo>
                    <a:pt x="5229" y="591"/>
                  </a:lnTo>
                  <a:cubicBezTo>
                    <a:pt x="5389" y="574"/>
                    <a:pt x="5514" y="431"/>
                    <a:pt x="5497" y="270"/>
                  </a:cubicBezTo>
                  <a:cubicBezTo>
                    <a:pt x="5480" y="120"/>
                    <a:pt x="5354" y="1"/>
                    <a:pt x="52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4"/>
            <p:cNvSpPr/>
            <p:nvPr/>
          </p:nvSpPr>
          <p:spPr>
            <a:xfrm>
              <a:off x="2596900" y="3838175"/>
              <a:ext cx="143225" cy="20525"/>
            </a:xfrm>
            <a:custGeom>
              <a:rect b="b" l="l" r="r" t="t"/>
              <a:pathLst>
                <a:path extrusionOk="0" h="821" w="5729">
                  <a:moveTo>
                    <a:pt x="5407" y="0"/>
                  </a:moveTo>
                  <a:lnTo>
                    <a:pt x="304" y="232"/>
                  </a:lnTo>
                  <a:cubicBezTo>
                    <a:pt x="126" y="232"/>
                    <a:pt x="1" y="375"/>
                    <a:pt x="19" y="535"/>
                  </a:cubicBezTo>
                  <a:cubicBezTo>
                    <a:pt x="19" y="696"/>
                    <a:pt x="144" y="821"/>
                    <a:pt x="304" y="821"/>
                  </a:cubicBezTo>
                  <a:lnTo>
                    <a:pt x="322" y="821"/>
                  </a:lnTo>
                  <a:lnTo>
                    <a:pt x="5425" y="607"/>
                  </a:lnTo>
                  <a:cubicBezTo>
                    <a:pt x="5604" y="589"/>
                    <a:pt x="5728" y="464"/>
                    <a:pt x="5711" y="285"/>
                  </a:cubicBezTo>
                  <a:cubicBezTo>
                    <a:pt x="5711" y="125"/>
                    <a:pt x="5568" y="0"/>
                    <a:pt x="5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4"/>
            <p:cNvSpPr/>
            <p:nvPr/>
          </p:nvSpPr>
          <p:spPr>
            <a:xfrm>
              <a:off x="2594225" y="4018825"/>
              <a:ext cx="148575" cy="14750"/>
            </a:xfrm>
            <a:custGeom>
              <a:rect b="b" l="l" r="r" t="t"/>
              <a:pathLst>
                <a:path extrusionOk="0" h="590" w="5943">
                  <a:moveTo>
                    <a:pt x="304" y="0"/>
                  </a:moveTo>
                  <a:cubicBezTo>
                    <a:pt x="144" y="0"/>
                    <a:pt x="1" y="143"/>
                    <a:pt x="1" y="304"/>
                  </a:cubicBezTo>
                  <a:cubicBezTo>
                    <a:pt x="1" y="464"/>
                    <a:pt x="144" y="589"/>
                    <a:pt x="304" y="589"/>
                  </a:cubicBezTo>
                  <a:lnTo>
                    <a:pt x="5639" y="589"/>
                  </a:lnTo>
                  <a:cubicBezTo>
                    <a:pt x="5800" y="589"/>
                    <a:pt x="5942" y="464"/>
                    <a:pt x="5942" y="304"/>
                  </a:cubicBezTo>
                  <a:cubicBezTo>
                    <a:pt x="5942" y="143"/>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4"/>
            <p:cNvSpPr/>
            <p:nvPr/>
          </p:nvSpPr>
          <p:spPr>
            <a:xfrm>
              <a:off x="2424725" y="2944100"/>
              <a:ext cx="132500" cy="31400"/>
            </a:xfrm>
            <a:custGeom>
              <a:rect b="b" l="l" r="r" t="t"/>
              <a:pathLst>
                <a:path extrusionOk="0" h="1256" w="5300">
                  <a:moveTo>
                    <a:pt x="4986" y="0"/>
                  </a:moveTo>
                  <a:cubicBezTo>
                    <a:pt x="4966" y="0"/>
                    <a:pt x="4946" y="2"/>
                    <a:pt x="4925" y="6"/>
                  </a:cubicBezTo>
                  <a:lnTo>
                    <a:pt x="268" y="667"/>
                  </a:lnTo>
                  <a:cubicBezTo>
                    <a:pt x="108" y="684"/>
                    <a:pt x="1" y="845"/>
                    <a:pt x="19" y="1006"/>
                  </a:cubicBezTo>
                  <a:cubicBezTo>
                    <a:pt x="36" y="1148"/>
                    <a:pt x="161" y="1255"/>
                    <a:pt x="304" y="1255"/>
                  </a:cubicBezTo>
                  <a:lnTo>
                    <a:pt x="358" y="1255"/>
                  </a:lnTo>
                  <a:lnTo>
                    <a:pt x="5014" y="595"/>
                  </a:lnTo>
                  <a:cubicBezTo>
                    <a:pt x="5175" y="560"/>
                    <a:pt x="5300" y="417"/>
                    <a:pt x="5264" y="256"/>
                  </a:cubicBezTo>
                  <a:cubicBezTo>
                    <a:pt x="5248" y="114"/>
                    <a:pt x="5135" y="0"/>
                    <a:pt x="49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4"/>
            <p:cNvSpPr/>
            <p:nvPr/>
          </p:nvSpPr>
          <p:spPr>
            <a:xfrm>
              <a:off x="2422950" y="3123525"/>
              <a:ext cx="135625" cy="28175"/>
            </a:xfrm>
            <a:custGeom>
              <a:rect b="b" l="l" r="r" t="t"/>
              <a:pathLst>
                <a:path extrusionOk="0" h="1127" w="5425">
                  <a:moveTo>
                    <a:pt x="5120" y="0"/>
                  </a:moveTo>
                  <a:cubicBezTo>
                    <a:pt x="5109" y="0"/>
                    <a:pt x="5097" y="1"/>
                    <a:pt x="5085" y="2"/>
                  </a:cubicBezTo>
                  <a:lnTo>
                    <a:pt x="286" y="537"/>
                  </a:lnTo>
                  <a:cubicBezTo>
                    <a:pt x="125" y="555"/>
                    <a:pt x="0" y="698"/>
                    <a:pt x="18" y="859"/>
                  </a:cubicBezTo>
                  <a:cubicBezTo>
                    <a:pt x="36" y="1019"/>
                    <a:pt x="161" y="1126"/>
                    <a:pt x="321" y="1126"/>
                  </a:cubicBezTo>
                  <a:lnTo>
                    <a:pt x="339" y="1126"/>
                  </a:lnTo>
                  <a:lnTo>
                    <a:pt x="5139" y="591"/>
                  </a:lnTo>
                  <a:cubicBezTo>
                    <a:pt x="5317" y="573"/>
                    <a:pt x="5424" y="430"/>
                    <a:pt x="5407" y="270"/>
                  </a:cubicBezTo>
                  <a:cubicBezTo>
                    <a:pt x="5390" y="104"/>
                    <a:pt x="5266" y="0"/>
                    <a:pt x="51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4"/>
            <p:cNvSpPr/>
            <p:nvPr/>
          </p:nvSpPr>
          <p:spPr>
            <a:xfrm>
              <a:off x="2421150" y="3302850"/>
              <a:ext cx="139200" cy="25050"/>
            </a:xfrm>
            <a:custGeom>
              <a:rect b="b" l="l" r="r" t="t"/>
              <a:pathLst>
                <a:path extrusionOk="0" h="1002" w="5568">
                  <a:moveTo>
                    <a:pt x="5259" y="0"/>
                  </a:moveTo>
                  <a:cubicBezTo>
                    <a:pt x="5249" y="0"/>
                    <a:pt x="5239" y="1"/>
                    <a:pt x="5229" y="2"/>
                  </a:cubicBezTo>
                  <a:lnTo>
                    <a:pt x="286" y="394"/>
                  </a:lnTo>
                  <a:cubicBezTo>
                    <a:pt x="126" y="412"/>
                    <a:pt x="1" y="555"/>
                    <a:pt x="19" y="716"/>
                  </a:cubicBezTo>
                  <a:cubicBezTo>
                    <a:pt x="37" y="876"/>
                    <a:pt x="162" y="1001"/>
                    <a:pt x="322" y="1001"/>
                  </a:cubicBezTo>
                  <a:lnTo>
                    <a:pt x="340" y="1001"/>
                  </a:lnTo>
                  <a:lnTo>
                    <a:pt x="5282" y="591"/>
                  </a:lnTo>
                  <a:cubicBezTo>
                    <a:pt x="5443" y="573"/>
                    <a:pt x="5568" y="430"/>
                    <a:pt x="5550" y="270"/>
                  </a:cubicBezTo>
                  <a:cubicBezTo>
                    <a:pt x="5533" y="119"/>
                    <a:pt x="5407" y="0"/>
                    <a:pt x="52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4"/>
            <p:cNvSpPr/>
            <p:nvPr/>
          </p:nvSpPr>
          <p:spPr>
            <a:xfrm>
              <a:off x="2419825" y="3482200"/>
              <a:ext cx="141875" cy="21450"/>
            </a:xfrm>
            <a:custGeom>
              <a:rect b="b" l="l" r="r" t="t"/>
              <a:pathLst>
                <a:path extrusionOk="0" h="858" w="5675">
                  <a:moveTo>
                    <a:pt x="5353" y="1"/>
                  </a:moveTo>
                  <a:lnTo>
                    <a:pt x="286" y="268"/>
                  </a:lnTo>
                  <a:cubicBezTo>
                    <a:pt x="125" y="286"/>
                    <a:pt x="0" y="411"/>
                    <a:pt x="0" y="589"/>
                  </a:cubicBezTo>
                  <a:cubicBezTo>
                    <a:pt x="18" y="750"/>
                    <a:pt x="143" y="857"/>
                    <a:pt x="304" y="857"/>
                  </a:cubicBezTo>
                  <a:lnTo>
                    <a:pt x="322" y="857"/>
                  </a:lnTo>
                  <a:lnTo>
                    <a:pt x="5389" y="607"/>
                  </a:lnTo>
                  <a:cubicBezTo>
                    <a:pt x="5549" y="589"/>
                    <a:pt x="5674" y="447"/>
                    <a:pt x="5657" y="286"/>
                  </a:cubicBezTo>
                  <a:cubicBezTo>
                    <a:pt x="5657" y="126"/>
                    <a:pt x="5514" y="1"/>
                    <a:pt x="53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4"/>
            <p:cNvSpPr/>
            <p:nvPr/>
          </p:nvSpPr>
          <p:spPr>
            <a:xfrm>
              <a:off x="2418050" y="3661525"/>
              <a:ext cx="144975" cy="18300"/>
            </a:xfrm>
            <a:custGeom>
              <a:rect b="b" l="l" r="r" t="t"/>
              <a:pathLst>
                <a:path extrusionOk="0" h="732" w="5799">
                  <a:moveTo>
                    <a:pt x="5496" y="0"/>
                  </a:moveTo>
                  <a:lnTo>
                    <a:pt x="303" y="143"/>
                  </a:lnTo>
                  <a:cubicBezTo>
                    <a:pt x="143" y="143"/>
                    <a:pt x="0" y="286"/>
                    <a:pt x="18" y="446"/>
                  </a:cubicBezTo>
                  <a:cubicBezTo>
                    <a:pt x="18" y="607"/>
                    <a:pt x="143" y="732"/>
                    <a:pt x="303" y="732"/>
                  </a:cubicBezTo>
                  <a:lnTo>
                    <a:pt x="321" y="732"/>
                  </a:lnTo>
                  <a:lnTo>
                    <a:pt x="5513" y="607"/>
                  </a:lnTo>
                  <a:cubicBezTo>
                    <a:pt x="5674" y="589"/>
                    <a:pt x="5799" y="464"/>
                    <a:pt x="5799" y="304"/>
                  </a:cubicBezTo>
                  <a:cubicBezTo>
                    <a:pt x="5799" y="125"/>
                    <a:pt x="5674" y="0"/>
                    <a:pt x="5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4"/>
            <p:cNvSpPr/>
            <p:nvPr/>
          </p:nvSpPr>
          <p:spPr>
            <a:xfrm>
              <a:off x="2416700" y="3841275"/>
              <a:ext cx="148125" cy="14750"/>
            </a:xfrm>
            <a:custGeom>
              <a:rect b="b" l="l" r="r" t="t"/>
              <a:pathLst>
                <a:path extrusionOk="0" h="590" w="5925">
                  <a:moveTo>
                    <a:pt x="304" y="1"/>
                  </a:moveTo>
                  <a:cubicBezTo>
                    <a:pt x="125" y="1"/>
                    <a:pt x="0" y="126"/>
                    <a:pt x="0" y="286"/>
                  </a:cubicBezTo>
                  <a:cubicBezTo>
                    <a:pt x="0" y="447"/>
                    <a:pt x="125" y="590"/>
                    <a:pt x="304" y="590"/>
                  </a:cubicBezTo>
                  <a:lnTo>
                    <a:pt x="5621" y="590"/>
                  </a:lnTo>
                  <a:cubicBezTo>
                    <a:pt x="5782" y="590"/>
                    <a:pt x="5924" y="447"/>
                    <a:pt x="5924" y="286"/>
                  </a:cubicBezTo>
                  <a:cubicBezTo>
                    <a:pt x="5924" y="126"/>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4"/>
            <p:cNvSpPr/>
            <p:nvPr/>
          </p:nvSpPr>
          <p:spPr>
            <a:xfrm>
              <a:off x="2239175" y="2952275"/>
              <a:ext cx="148100" cy="15200"/>
            </a:xfrm>
            <a:custGeom>
              <a:rect b="b" l="l" r="r" t="t"/>
              <a:pathLst>
                <a:path extrusionOk="0" h="608" w="5924">
                  <a:moveTo>
                    <a:pt x="286" y="1"/>
                  </a:moveTo>
                  <a:cubicBezTo>
                    <a:pt x="125" y="1"/>
                    <a:pt x="0" y="143"/>
                    <a:pt x="0" y="304"/>
                  </a:cubicBezTo>
                  <a:cubicBezTo>
                    <a:pt x="0" y="464"/>
                    <a:pt x="125" y="607"/>
                    <a:pt x="286" y="607"/>
                  </a:cubicBezTo>
                  <a:lnTo>
                    <a:pt x="5621" y="607"/>
                  </a:lnTo>
                  <a:cubicBezTo>
                    <a:pt x="5781" y="607"/>
                    <a:pt x="5924" y="464"/>
                    <a:pt x="5924" y="304"/>
                  </a:cubicBezTo>
                  <a:cubicBezTo>
                    <a:pt x="5924" y="143"/>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4"/>
            <p:cNvSpPr/>
            <p:nvPr/>
          </p:nvSpPr>
          <p:spPr>
            <a:xfrm>
              <a:off x="2239175" y="3130250"/>
              <a:ext cx="148100" cy="14750"/>
            </a:xfrm>
            <a:custGeom>
              <a:rect b="b" l="l" r="r" t="t"/>
              <a:pathLst>
                <a:path extrusionOk="0" h="590" w="5924">
                  <a:moveTo>
                    <a:pt x="286" y="1"/>
                  </a:moveTo>
                  <a:cubicBezTo>
                    <a:pt x="125" y="1"/>
                    <a:pt x="0" y="126"/>
                    <a:pt x="0" y="286"/>
                  </a:cubicBezTo>
                  <a:cubicBezTo>
                    <a:pt x="0" y="465"/>
                    <a:pt x="125" y="590"/>
                    <a:pt x="286" y="590"/>
                  </a:cubicBezTo>
                  <a:lnTo>
                    <a:pt x="5621" y="590"/>
                  </a:lnTo>
                  <a:cubicBezTo>
                    <a:pt x="5781" y="590"/>
                    <a:pt x="5924" y="465"/>
                    <a:pt x="5924" y="286"/>
                  </a:cubicBezTo>
                  <a:cubicBezTo>
                    <a:pt x="5924" y="126"/>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4"/>
            <p:cNvSpPr/>
            <p:nvPr/>
          </p:nvSpPr>
          <p:spPr>
            <a:xfrm>
              <a:off x="2239175" y="3307800"/>
              <a:ext cx="148100" cy="15175"/>
            </a:xfrm>
            <a:custGeom>
              <a:rect b="b" l="l" r="r" t="t"/>
              <a:pathLst>
                <a:path extrusionOk="0" h="607" w="5924">
                  <a:moveTo>
                    <a:pt x="286" y="0"/>
                  </a:moveTo>
                  <a:cubicBezTo>
                    <a:pt x="125" y="0"/>
                    <a:pt x="0" y="143"/>
                    <a:pt x="0" y="303"/>
                  </a:cubicBezTo>
                  <a:cubicBezTo>
                    <a:pt x="0" y="464"/>
                    <a:pt x="125" y="607"/>
                    <a:pt x="286" y="607"/>
                  </a:cubicBezTo>
                  <a:lnTo>
                    <a:pt x="5621" y="607"/>
                  </a:lnTo>
                  <a:cubicBezTo>
                    <a:pt x="5781" y="607"/>
                    <a:pt x="5924" y="464"/>
                    <a:pt x="5924" y="303"/>
                  </a:cubicBezTo>
                  <a:cubicBezTo>
                    <a:pt x="5924" y="143"/>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4"/>
            <p:cNvSpPr/>
            <p:nvPr/>
          </p:nvSpPr>
          <p:spPr>
            <a:xfrm>
              <a:off x="2239175" y="3485775"/>
              <a:ext cx="148100" cy="14750"/>
            </a:xfrm>
            <a:custGeom>
              <a:rect b="b" l="l" r="r" t="t"/>
              <a:pathLst>
                <a:path extrusionOk="0" h="590" w="5924">
                  <a:moveTo>
                    <a:pt x="286" y="0"/>
                  </a:moveTo>
                  <a:cubicBezTo>
                    <a:pt x="125" y="0"/>
                    <a:pt x="0" y="125"/>
                    <a:pt x="0" y="286"/>
                  </a:cubicBezTo>
                  <a:cubicBezTo>
                    <a:pt x="0" y="464"/>
                    <a:pt x="125" y="589"/>
                    <a:pt x="286" y="589"/>
                  </a:cubicBezTo>
                  <a:lnTo>
                    <a:pt x="5621" y="589"/>
                  </a:lnTo>
                  <a:cubicBezTo>
                    <a:pt x="5781" y="589"/>
                    <a:pt x="5924" y="464"/>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4"/>
            <p:cNvSpPr/>
            <p:nvPr/>
          </p:nvSpPr>
          <p:spPr>
            <a:xfrm>
              <a:off x="2239175" y="3663300"/>
              <a:ext cx="148100" cy="15200"/>
            </a:xfrm>
            <a:custGeom>
              <a:rect b="b" l="l" r="r" t="t"/>
              <a:pathLst>
                <a:path extrusionOk="0" h="608" w="5924">
                  <a:moveTo>
                    <a:pt x="286" y="1"/>
                  </a:moveTo>
                  <a:cubicBezTo>
                    <a:pt x="125" y="1"/>
                    <a:pt x="0" y="143"/>
                    <a:pt x="0" y="304"/>
                  </a:cubicBezTo>
                  <a:cubicBezTo>
                    <a:pt x="0" y="465"/>
                    <a:pt x="125" y="607"/>
                    <a:pt x="286" y="607"/>
                  </a:cubicBezTo>
                  <a:lnTo>
                    <a:pt x="5621" y="607"/>
                  </a:lnTo>
                  <a:cubicBezTo>
                    <a:pt x="5781" y="607"/>
                    <a:pt x="5924" y="465"/>
                    <a:pt x="5924" y="304"/>
                  </a:cubicBezTo>
                  <a:cubicBezTo>
                    <a:pt x="5924" y="143"/>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4"/>
            <p:cNvSpPr/>
            <p:nvPr/>
          </p:nvSpPr>
          <p:spPr>
            <a:xfrm>
              <a:off x="2239175" y="3841275"/>
              <a:ext cx="148100" cy="14750"/>
            </a:xfrm>
            <a:custGeom>
              <a:rect b="b" l="l" r="r" t="t"/>
              <a:pathLst>
                <a:path extrusionOk="0" h="590" w="5924">
                  <a:moveTo>
                    <a:pt x="286" y="1"/>
                  </a:moveTo>
                  <a:cubicBezTo>
                    <a:pt x="125" y="1"/>
                    <a:pt x="0" y="126"/>
                    <a:pt x="0" y="286"/>
                  </a:cubicBezTo>
                  <a:cubicBezTo>
                    <a:pt x="0" y="447"/>
                    <a:pt x="125" y="590"/>
                    <a:pt x="286" y="590"/>
                  </a:cubicBezTo>
                  <a:lnTo>
                    <a:pt x="5621" y="590"/>
                  </a:lnTo>
                  <a:cubicBezTo>
                    <a:pt x="5781" y="590"/>
                    <a:pt x="5924" y="447"/>
                    <a:pt x="5924" y="286"/>
                  </a:cubicBezTo>
                  <a:cubicBezTo>
                    <a:pt x="5924" y="126"/>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4"/>
            <p:cNvSpPr/>
            <p:nvPr/>
          </p:nvSpPr>
          <p:spPr>
            <a:xfrm>
              <a:off x="2239175" y="4018825"/>
              <a:ext cx="148100" cy="14750"/>
            </a:xfrm>
            <a:custGeom>
              <a:rect b="b" l="l" r="r" t="t"/>
              <a:pathLst>
                <a:path extrusionOk="0" h="590" w="5924">
                  <a:moveTo>
                    <a:pt x="286" y="0"/>
                  </a:moveTo>
                  <a:cubicBezTo>
                    <a:pt x="125" y="0"/>
                    <a:pt x="0" y="143"/>
                    <a:pt x="0" y="304"/>
                  </a:cubicBezTo>
                  <a:cubicBezTo>
                    <a:pt x="0" y="464"/>
                    <a:pt x="125" y="589"/>
                    <a:pt x="286" y="589"/>
                  </a:cubicBezTo>
                  <a:lnTo>
                    <a:pt x="5621" y="589"/>
                  </a:lnTo>
                  <a:cubicBezTo>
                    <a:pt x="5781" y="589"/>
                    <a:pt x="5924" y="464"/>
                    <a:pt x="5924" y="304"/>
                  </a:cubicBezTo>
                  <a:cubicBezTo>
                    <a:pt x="5924" y="143"/>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4"/>
            <p:cNvSpPr/>
            <p:nvPr/>
          </p:nvSpPr>
          <p:spPr>
            <a:xfrm>
              <a:off x="2239175" y="4196800"/>
              <a:ext cx="148100" cy="14750"/>
            </a:xfrm>
            <a:custGeom>
              <a:rect b="b" l="l" r="r" t="t"/>
              <a:pathLst>
                <a:path extrusionOk="0" h="590" w="5924">
                  <a:moveTo>
                    <a:pt x="286" y="0"/>
                  </a:moveTo>
                  <a:cubicBezTo>
                    <a:pt x="125" y="0"/>
                    <a:pt x="0" y="125"/>
                    <a:pt x="0" y="286"/>
                  </a:cubicBezTo>
                  <a:cubicBezTo>
                    <a:pt x="0" y="447"/>
                    <a:pt x="125" y="589"/>
                    <a:pt x="286" y="589"/>
                  </a:cubicBezTo>
                  <a:lnTo>
                    <a:pt x="5621" y="589"/>
                  </a:lnTo>
                  <a:cubicBezTo>
                    <a:pt x="5781" y="589"/>
                    <a:pt x="5924" y="447"/>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4"/>
            <p:cNvSpPr/>
            <p:nvPr/>
          </p:nvSpPr>
          <p:spPr>
            <a:xfrm>
              <a:off x="2416700" y="4018825"/>
              <a:ext cx="148125" cy="14750"/>
            </a:xfrm>
            <a:custGeom>
              <a:rect b="b" l="l" r="r" t="t"/>
              <a:pathLst>
                <a:path extrusionOk="0" h="590" w="5925">
                  <a:moveTo>
                    <a:pt x="304" y="0"/>
                  </a:moveTo>
                  <a:cubicBezTo>
                    <a:pt x="125" y="0"/>
                    <a:pt x="0" y="143"/>
                    <a:pt x="0" y="304"/>
                  </a:cubicBezTo>
                  <a:cubicBezTo>
                    <a:pt x="0" y="464"/>
                    <a:pt x="125" y="589"/>
                    <a:pt x="304" y="589"/>
                  </a:cubicBezTo>
                  <a:lnTo>
                    <a:pt x="5621" y="589"/>
                  </a:lnTo>
                  <a:cubicBezTo>
                    <a:pt x="5782" y="589"/>
                    <a:pt x="5924" y="464"/>
                    <a:pt x="5924" y="304"/>
                  </a:cubicBezTo>
                  <a:cubicBezTo>
                    <a:pt x="5924" y="143"/>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4"/>
            <p:cNvSpPr/>
            <p:nvPr/>
          </p:nvSpPr>
          <p:spPr>
            <a:xfrm>
              <a:off x="2416700" y="4196800"/>
              <a:ext cx="148125" cy="14750"/>
            </a:xfrm>
            <a:custGeom>
              <a:rect b="b" l="l" r="r" t="t"/>
              <a:pathLst>
                <a:path extrusionOk="0" h="590" w="5925">
                  <a:moveTo>
                    <a:pt x="304" y="0"/>
                  </a:moveTo>
                  <a:cubicBezTo>
                    <a:pt x="125" y="0"/>
                    <a:pt x="0" y="125"/>
                    <a:pt x="0" y="286"/>
                  </a:cubicBezTo>
                  <a:cubicBezTo>
                    <a:pt x="0" y="447"/>
                    <a:pt x="125" y="589"/>
                    <a:pt x="304" y="589"/>
                  </a:cubicBezTo>
                  <a:lnTo>
                    <a:pt x="5621" y="589"/>
                  </a:lnTo>
                  <a:cubicBezTo>
                    <a:pt x="5782" y="589"/>
                    <a:pt x="5924" y="447"/>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4"/>
            <p:cNvSpPr/>
            <p:nvPr/>
          </p:nvSpPr>
          <p:spPr>
            <a:xfrm>
              <a:off x="2594225" y="4196800"/>
              <a:ext cx="148575" cy="14750"/>
            </a:xfrm>
            <a:custGeom>
              <a:rect b="b" l="l" r="r" t="t"/>
              <a:pathLst>
                <a:path extrusionOk="0" h="590" w="5943">
                  <a:moveTo>
                    <a:pt x="304" y="0"/>
                  </a:moveTo>
                  <a:cubicBezTo>
                    <a:pt x="144" y="0"/>
                    <a:pt x="1" y="125"/>
                    <a:pt x="1" y="286"/>
                  </a:cubicBezTo>
                  <a:cubicBezTo>
                    <a:pt x="1" y="447"/>
                    <a:pt x="144" y="589"/>
                    <a:pt x="304" y="589"/>
                  </a:cubicBezTo>
                  <a:lnTo>
                    <a:pt x="5639" y="589"/>
                  </a:lnTo>
                  <a:cubicBezTo>
                    <a:pt x="5800" y="589"/>
                    <a:pt x="5942" y="447"/>
                    <a:pt x="5942" y="286"/>
                  </a:cubicBezTo>
                  <a:cubicBezTo>
                    <a:pt x="5942"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4"/>
            <p:cNvSpPr/>
            <p:nvPr/>
          </p:nvSpPr>
          <p:spPr>
            <a:xfrm>
              <a:off x="3882475" y="3256100"/>
              <a:ext cx="46425" cy="118625"/>
            </a:xfrm>
            <a:custGeom>
              <a:rect b="b" l="l" r="r" t="t"/>
              <a:pathLst>
                <a:path extrusionOk="0" h="4745" w="1857">
                  <a:moveTo>
                    <a:pt x="344" y="1"/>
                  </a:moveTo>
                  <a:cubicBezTo>
                    <a:pt x="314" y="1"/>
                    <a:pt x="282" y="6"/>
                    <a:pt x="250" y="16"/>
                  </a:cubicBezTo>
                  <a:cubicBezTo>
                    <a:pt x="90" y="52"/>
                    <a:pt x="0" y="213"/>
                    <a:pt x="54" y="373"/>
                  </a:cubicBezTo>
                  <a:lnTo>
                    <a:pt x="1232" y="4530"/>
                  </a:lnTo>
                  <a:cubicBezTo>
                    <a:pt x="1267" y="4655"/>
                    <a:pt x="1392" y="4745"/>
                    <a:pt x="1517" y="4745"/>
                  </a:cubicBezTo>
                  <a:cubicBezTo>
                    <a:pt x="1553" y="4745"/>
                    <a:pt x="1571" y="4745"/>
                    <a:pt x="1606" y="4727"/>
                  </a:cubicBezTo>
                  <a:cubicBezTo>
                    <a:pt x="1749" y="4691"/>
                    <a:pt x="1856" y="4513"/>
                    <a:pt x="1803" y="4370"/>
                  </a:cubicBezTo>
                  <a:lnTo>
                    <a:pt x="625" y="213"/>
                  </a:lnTo>
                  <a:cubicBezTo>
                    <a:pt x="582" y="84"/>
                    <a:pt x="470" y="1"/>
                    <a:pt x="3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4"/>
            <p:cNvSpPr/>
            <p:nvPr/>
          </p:nvSpPr>
          <p:spPr>
            <a:xfrm>
              <a:off x="3874900" y="3441275"/>
              <a:ext cx="61575" cy="103850"/>
            </a:xfrm>
            <a:custGeom>
              <a:rect b="b" l="l" r="r" t="t"/>
              <a:pathLst>
                <a:path extrusionOk="0" h="4154" w="2463">
                  <a:moveTo>
                    <a:pt x="348" y="0"/>
                  </a:moveTo>
                  <a:cubicBezTo>
                    <a:pt x="303" y="0"/>
                    <a:pt x="257" y="10"/>
                    <a:pt x="214" y="32"/>
                  </a:cubicBezTo>
                  <a:cubicBezTo>
                    <a:pt x="54" y="103"/>
                    <a:pt x="0" y="282"/>
                    <a:pt x="71" y="424"/>
                  </a:cubicBezTo>
                  <a:lnTo>
                    <a:pt x="1856" y="3975"/>
                  </a:lnTo>
                  <a:cubicBezTo>
                    <a:pt x="1909" y="4082"/>
                    <a:pt x="2016" y="4153"/>
                    <a:pt x="2123" y="4153"/>
                  </a:cubicBezTo>
                  <a:cubicBezTo>
                    <a:pt x="2159" y="4153"/>
                    <a:pt x="2213" y="4136"/>
                    <a:pt x="2248" y="4118"/>
                  </a:cubicBezTo>
                  <a:cubicBezTo>
                    <a:pt x="2391" y="4046"/>
                    <a:pt x="2462" y="3868"/>
                    <a:pt x="2391" y="3725"/>
                  </a:cubicBezTo>
                  <a:lnTo>
                    <a:pt x="607" y="157"/>
                  </a:lnTo>
                  <a:cubicBezTo>
                    <a:pt x="557" y="57"/>
                    <a:pt x="454" y="0"/>
                    <a:pt x="3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4"/>
            <p:cNvSpPr/>
            <p:nvPr/>
          </p:nvSpPr>
          <p:spPr>
            <a:xfrm>
              <a:off x="3867750" y="3626300"/>
              <a:ext cx="75850" cy="89225"/>
            </a:xfrm>
            <a:custGeom>
              <a:rect b="b" l="l" r="r" t="t"/>
              <a:pathLst>
                <a:path extrusionOk="0" h="3569" w="3034">
                  <a:moveTo>
                    <a:pt x="337" y="1"/>
                  </a:moveTo>
                  <a:cubicBezTo>
                    <a:pt x="268" y="1"/>
                    <a:pt x="199" y="24"/>
                    <a:pt x="143" y="71"/>
                  </a:cubicBezTo>
                  <a:cubicBezTo>
                    <a:pt x="18" y="178"/>
                    <a:pt x="1" y="357"/>
                    <a:pt x="90" y="482"/>
                  </a:cubicBezTo>
                  <a:lnTo>
                    <a:pt x="2463" y="3443"/>
                  </a:lnTo>
                  <a:cubicBezTo>
                    <a:pt x="2534" y="3515"/>
                    <a:pt x="2606" y="3568"/>
                    <a:pt x="2695" y="3568"/>
                  </a:cubicBezTo>
                  <a:cubicBezTo>
                    <a:pt x="2766" y="3568"/>
                    <a:pt x="2838" y="3533"/>
                    <a:pt x="2891" y="3497"/>
                  </a:cubicBezTo>
                  <a:cubicBezTo>
                    <a:pt x="3016" y="3390"/>
                    <a:pt x="3034" y="3211"/>
                    <a:pt x="2927" y="3069"/>
                  </a:cubicBezTo>
                  <a:lnTo>
                    <a:pt x="572" y="107"/>
                  </a:lnTo>
                  <a:cubicBezTo>
                    <a:pt x="512" y="37"/>
                    <a:pt x="425" y="1"/>
                    <a:pt x="3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4"/>
            <p:cNvSpPr/>
            <p:nvPr/>
          </p:nvSpPr>
          <p:spPr>
            <a:xfrm>
              <a:off x="3860175" y="3811425"/>
              <a:ext cx="91025" cy="74050"/>
            </a:xfrm>
            <a:custGeom>
              <a:rect b="b" l="l" r="r" t="t"/>
              <a:pathLst>
                <a:path extrusionOk="0" h="2962" w="3641">
                  <a:moveTo>
                    <a:pt x="331" y="1"/>
                  </a:moveTo>
                  <a:cubicBezTo>
                    <a:pt x="249" y="1"/>
                    <a:pt x="167" y="37"/>
                    <a:pt x="107" y="107"/>
                  </a:cubicBezTo>
                  <a:cubicBezTo>
                    <a:pt x="0" y="249"/>
                    <a:pt x="18" y="428"/>
                    <a:pt x="143" y="535"/>
                  </a:cubicBezTo>
                  <a:lnTo>
                    <a:pt x="3105" y="2908"/>
                  </a:lnTo>
                  <a:cubicBezTo>
                    <a:pt x="3158" y="2943"/>
                    <a:pt x="3230" y="2961"/>
                    <a:pt x="3301" y="2961"/>
                  </a:cubicBezTo>
                  <a:cubicBezTo>
                    <a:pt x="3390" y="2961"/>
                    <a:pt x="3480" y="2926"/>
                    <a:pt x="3533" y="2854"/>
                  </a:cubicBezTo>
                  <a:cubicBezTo>
                    <a:pt x="3640" y="2729"/>
                    <a:pt x="3622" y="2533"/>
                    <a:pt x="3480" y="2444"/>
                  </a:cubicBezTo>
                  <a:lnTo>
                    <a:pt x="518" y="71"/>
                  </a:lnTo>
                  <a:cubicBezTo>
                    <a:pt x="462" y="23"/>
                    <a:pt x="397" y="1"/>
                    <a:pt x="3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4"/>
            <p:cNvSpPr/>
            <p:nvPr/>
          </p:nvSpPr>
          <p:spPr>
            <a:xfrm>
              <a:off x="3852575" y="3996625"/>
              <a:ext cx="105750" cy="59250"/>
            </a:xfrm>
            <a:custGeom>
              <a:rect b="b" l="l" r="r" t="t"/>
              <a:pathLst>
                <a:path extrusionOk="0" h="2370" w="4230">
                  <a:moveTo>
                    <a:pt x="334" y="1"/>
                  </a:moveTo>
                  <a:cubicBezTo>
                    <a:pt x="227" y="1"/>
                    <a:pt x="123" y="61"/>
                    <a:pt x="72" y="175"/>
                  </a:cubicBezTo>
                  <a:cubicBezTo>
                    <a:pt x="1" y="317"/>
                    <a:pt x="55" y="496"/>
                    <a:pt x="215" y="567"/>
                  </a:cubicBezTo>
                  <a:lnTo>
                    <a:pt x="3766" y="2351"/>
                  </a:lnTo>
                  <a:cubicBezTo>
                    <a:pt x="3801" y="2369"/>
                    <a:pt x="3855" y="2369"/>
                    <a:pt x="3891" y="2369"/>
                  </a:cubicBezTo>
                  <a:cubicBezTo>
                    <a:pt x="3998" y="2369"/>
                    <a:pt x="4105" y="2316"/>
                    <a:pt x="4158" y="2209"/>
                  </a:cubicBezTo>
                  <a:cubicBezTo>
                    <a:pt x="4230" y="2066"/>
                    <a:pt x="4176" y="1887"/>
                    <a:pt x="4033" y="1816"/>
                  </a:cubicBezTo>
                  <a:lnTo>
                    <a:pt x="465" y="32"/>
                  </a:lnTo>
                  <a:cubicBezTo>
                    <a:pt x="423" y="11"/>
                    <a:pt x="379" y="1"/>
                    <a:pt x="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4"/>
            <p:cNvSpPr/>
            <p:nvPr/>
          </p:nvSpPr>
          <p:spPr>
            <a:xfrm>
              <a:off x="3845450" y="4181875"/>
              <a:ext cx="120450" cy="44400"/>
            </a:xfrm>
            <a:custGeom>
              <a:rect b="b" l="l" r="r" t="t"/>
              <a:pathLst>
                <a:path extrusionOk="0" h="1776" w="4818">
                  <a:moveTo>
                    <a:pt x="340" y="1"/>
                  </a:moveTo>
                  <a:cubicBezTo>
                    <a:pt x="205" y="1"/>
                    <a:pt x="82" y="86"/>
                    <a:pt x="36" y="223"/>
                  </a:cubicBezTo>
                  <a:cubicBezTo>
                    <a:pt x="0" y="366"/>
                    <a:pt x="90" y="544"/>
                    <a:pt x="250" y="580"/>
                  </a:cubicBezTo>
                  <a:lnTo>
                    <a:pt x="4390" y="1775"/>
                  </a:lnTo>
                  <a:lnTo>
                    <a:pt x="4479" y="1775"/>
                  </a:lnTo>
                  <a:cubicBezTo>
                    <a:pt x="4604" y="1775"/>
                    <a:pt x="4729" y="1686"/>
                    <a:pt x="4764" y="1561"/>
                  </a:cubicBezTo>
                  <a:cubicBezTo>
                    <a:pt x="4818" y="1400"/>
                    <a:pt x="4711" y="1240"/>
                    <a:pt x="4568" y="1186"/>
                  </a:cubicBezTo>
                  <a:lnTo>
                    <a:pt x="411" y="9"/>
                  </a:lnTo>
                  <a:cubicBezTo>
                    <a:pt x="387" y="3"/>
                    <a:pt x="364"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4"/>
            <p:cNvSpPr/>
            <p:nvPr/>
          </p:nvSpPr>
          <p:spPr>
            <a:xfrm>
              <a:off x="3838325" y="4367050"/>
              <a:ext cx="134275" cy="29600"/>
            </a:xfrm>
            <a:custGeom>
              <a:rect b="b" l="l" r="r" t="t"/>
              <a:pathLst>
                <a:path extrusionOk="0" h="1184" w="5371">
                  <a:moveTo>
                    <a:pt x="302" y="0"/>
                  </a:moveTo>
                  <a:cubicBezTo>
                    <a:pt x="165" y="0"/>
                    <a:pt x="49" y="114"/>
                    <a:pt x="18" y="256"/>
                  </a:cubicBezTo>
                  <a:cubicBezTo>
                    <a:pt x="0" y="417"/>
                    <a:pt x="125" y="577"/>
                    <a:pt x="285" y="595"/>
                  </a:cubicBezTo>
                  <a:lnTo>
                    <a:pt x="5032" y="1184"/>
                  </a:lnTo>
                  <a:lnTo>
                    <a:pt x="5067" y="1184"/>
                  </a:lnTo>
                  <a:cubicBezTo>
                    <a:pt x="5210" y="1184"/>
                    <a:pt x="5335" y="1077"/>
                    <a:pt x="5353" y="916"/>
                  </a:cubicBezTo>
                  <a:cubicBezTo>
                    <a:pt x="5371" y="756"/>
                    <a:pt x="5264" y="613"/>
                    <a:pt x="5103" y="595"/>
                  </a:cubicBezTo>
                  <a:lnTo>
                    <a:pt x="357" y="6"/>
                  </a:lnTo>
                  <a:cubicBezTo>
                    <a:pt x="338" y="2"/>
                    <a:pt x="320"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4"/>
            <p:cNvSpPr/>
            <p:nvPr/>
          </p:nvSpPr>
          <p:spPr>
            <a:xfrm>
              <a:off x="3831625" y="4552325"/>
              <a:ext cx="148125" cy="14725"/>
            </a:xfrm>
            <a:custGeom>
              <a:rect b="b" l="l" r="r" t="t"/>
              <a:pathLst>
                <a:path extrusionOk="0" h="589"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4"/>
            <p:cNvSpPr/>
            <p:nvPr/>
          </p:nvSpPr>
          <p:spPr>
            <a:xfrm>
              <a:off x="4053775" y="3262475"/>
              <a:ext cx="59350" cy="105550"/>
            </a:xfrm>
            <a:custGeom>
              <a:rect b="b" l="l" r="r" t="t"/>
              <a:pathLst>
                <a:path extrusionOk="0" h="4222" w="2374">
                  <a:moveTo>
                    <a:pt x="327" y="1"/>
                  </a:moveTo>
                  <a:cubicBezTo>
                    <a:pt x="284" y="1"/>
                    <a:pt x="239" y="10"/>
                    <a:pt x="196" y="29"/>
                  </a:cubicBezTo>
                  <a:cubicBezTo>
                    <a:pt x="54" y="100"/>
                    <a:pt x="0" y="279"/>
                    <a:pt x="54" y="421"/>
                  </a:cubicBezTo>
                  <a:lnTo>
                    <a:pt x="1766" y="4061"/>
                  </a:lnTo>
                  <a:cubicBezTo>
                    <a:pt x="1820" y="4168"/>
                    <a:pt x="1927" y="4222"/>
                    <a:pt x="2034" y="4222"/>
                  </a:cubicBezTo>
                  <a:cubicBezTo>
                    <a:pt x="2070" y="4222"/>
                    <a:pt x="2123" y="4222"/>
                    <a:pt x="2159" y="4204"/>
                  </a:cubicBezTo>
                  <a:cubicBezTo>
                    <a:pt x="2320" y="4133"/>
                    <a:pt x="2373" y="3954"/>
                    <a:pt x="2302" y="3794"/>
                  </a:cubicBezTo>
                  <a:lnTo>
                    <a:pt x="607" y="172"/>
                  </a:lnTo>
                  <a:cubicBezTo>
                    <a:pt x="554" y="67"/>
                    <a:pt x="445" y="1"/>
                    <a:pt x="3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4"/>
            <p:cNvSpPr/>
            <p:nvPr/>
          </p:nvSpPr>
          <p:spPr>
            <a:xfrm>
              <a:off x="4047075" y="3446725"/>
              <a:ext cx="72275" cy="92600"/>
            </a:xfrm>
            <a:custGeom>
              <a:rect b="b" l="l" r="r" t="t"/>
              <a:pathLst>
                <a:path extrusionOk="0" h="3704" w="2891">
                  <a:moveTo>
                    <a:pt x="344" y="0"/>
                  </a:moveTo>
                  <a:cubicBezTo>
                    <a:pt x="283" y="0"/>
                    <a:pt x="219" y="20"/>
                    <a:pt x="161" y="64"/>
                  </a:cubicBezTo>
                  <a:cubicBezTo>
                    <a:pt x="36" y="153"/>
                    <a:pt x="0" y="331"/>
                    <a:pt x="90" y="474"/>
                  </a:cubicBezTo>
                  <a:lnTo>
                    <a:pt x="2320" y="3579"/>
                  </a:lnTo>
                  <a:cubicBezTo>
                    <a:pt x="2373" y="3668"/>
                    <a:pt x="2463" y="3703"/>
                    <a:pt x="2570" y="3703"/>
                  </a:cubicBezTo>
                  <a:cubicBezTo>
                    <a:pt x="2623" y="3703"/>
                    <a:pt x="2677" y="3686"/>
                    <a:pt x="2730" y="3650"/>
                  </a:cubicBezTo>
                  <a:cubicBezTo>
                    <a:pt x="2873" y="3561"/>
                    <a:pt x="2891" y="3364"/>
                    <a:pt x="2802" y="3240"/>
                  </a:cubicBezTo>
                  <a:lnTo>
                    <a:pt x="571" y="117"/>
                  </a:lnTo>
                  <a:cubicBezTo>
                    <a:pt x="518" y="43"/>
                    <a:pt x="434" y="0"/>
                    <a:pt x="3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4"/>
            <p:cNvSpPr/>
            <p:nvPr/>
          </p:nvSpPr>
          <p:spPr>
            <a:xfrm>
              <a:off x="4040825" y="3631025"/>
              <a:ext cx="85225" cy="79600"/>
            </a:xfrm>
            <a:custGeom>
              <a:rect b="b" l="l" r="r" t="t"/>
              <a:pathLst>
                <a:path extrusionOk="0" h="3184" w="3409">
                  <a:moveTo>
                    <a:pt x="331" y="0"/>
                  </a:moveTo>
                  <a:cubicBezTo>
                    <a:pt x="252" y="0"/>
                    <a:pt x="172" y="31"/>
                    <a:pt x="108" y="96"/>
                  </a:cubicBezTo>
                  <a:cubicBezTo>
                    <a:pt x="1" y="203"/>
                    <a:pt x="1" y="400"/>
                    <a:pt x="125" y="507"/>
                  </a:cubicBezTo>
                  <a:lnTo>
                    <a:pt x="2873" y="3094"/>
                  </a:lnTo>
                  <a:cubicBezTo>
                    <a:pt x="2927" y="3165"/>
                    <a:pt x="2998" y="3183"/>
                    <a:pt x="3070" y="3183"/>
                  </a:cubicBezTo>
                  <a:cubicBezTo>
                    <a:pt x="3159" y="3183"/>
                    <a:pt x="3230" y="3147"/>
                    <a:pt x="3284" y="3094"/>
                  </a:cubicBezTo>
                  <a:cubicBezTo>
                    <a:pt x="3409" y="2969"/>
                    <a:pt x="3391" y="2790"/>
                    <a:pt x="3284" y="2666"/>
                  </a:cubicBezTo>
                  <a:lnTo>
                    <a:pt x="536" y="78"/>
                  </a:lnTo>
                  <a:cubicBezTo>
                    <a:pt x="476" y="27"/>
                    <a:pt x="403"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4"/>
            <p:cNvSpPr/>
            <p:nvPr/>
          </p:nvSpPr>
          <p:spPr>
            <a:xfrm>
              <a:off x="4034125" y="3815100"/>
              <a:ext cx="98625" cy="66800"/>
            </a:xfrm>
            <a:custGeom>
              <a:rect b="b" l="l" r="r" t="t"/>
              <a:pathLst>
                <a:path extrusionOk="0" h="2672" w="3945">
                  <a:moveTo>
                    <a:pt x="335" y="0"/>
                  </a:moveTo>
                  <a:cubicBezTo>
                    <a:pt x="239" y="0"/>
                    <a:pt x="147" y="48"/>
                    <a:pt x="90" y="138"/>
                  </a:cubicBezTo>
                  <a:cubicBezTo>
                    <a:pt x="1" y="281"/>
                    <a:pt x="37" y="459"/>
                    <a:pt x="179" y="548"/>
                  </a:cubicBezTo>
                  <a:lnTo>
                    <a:pt x="3445" y="2618"/>
                  </a:lnTo>
                  <a:cubicBezTo>
                    <a:pt x="3498" y="2654"/>
                    <a:pt x="3552" y="2672"/>
                    <a:pt x="3605" y="2672"/>
                  </a:cubicBezTo>
                  <a:cubicBezTo>
                    <a:pt x="3694" y="2672"/>
                    <a:pt x="3801" y="2618"/>
                    <a:pt x="3855" y="2529"/>
                  </a:cubicBezTo>
                  <a:cubicBezTo>
                    <a:pt x="3944" y="2404"/>
                    <a:pt x="3891" y="2208"/>
                    <a:pt x="3766" y="2118"/>
                  </a:cubicBezTo>
                  <a:lnTo>
                    <a:pt x="501" y="49"/>
                  </a:lnTo>
                  <a:cubicBezTo>
                    <a:pt x="448" y="16"/>
                    <a:pt x="391" y="0"/>
                    <a:pt x="3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4"/>
            <p:cNvSpPr/>
            <p:nvPr/>
          </p:nvSpPr>
          <p:spPr>
            <a:xfrm>
              <a:off x="4027900" y="3999400"/>
              <a:ext cx="111075" cy="53800"/>
            </a:xfrm>
            <a:custGeom>
              <a:rect b="b" l="l" r="r" t="t"/>
              <a:pathLst>
                <a:path extrusionOk="0" h="2152" w="4443">
                  <a:moveTo>
                    <a:pt x="321" y="0"/>
                  </a:moveTo>
                  <a:cubicBezTo>
                    <a:pt x="207" y="0"/>
                    <a:pt x="106" y="70"/>
                    <a:pt x="54" y="188"/>
                  </a:cubicBezTo>
                  <a:cubicBezTo>
                    <a:pt x="0" y="331"/>
                    <a:pt x="72" y="510"/>
                    <a:pt x="214" y="581"/>
                  </a:cubicBezTo>
                  <a:lnTo>
                    <a:pt x="3997" y="2133"/>
                  </a:lnTo>
                  <a:cubicBezTo>
                    <a:pt x="4033" y="2151"/>
                    <a:pt x="4068" y="2151"/>
                    <a:pt x="4104" y="2151"/>
                  </a:cubicBezTo>
                  <a:cubicBezTo>
                    <a:pt x="4229" y="2151"/>
                    <a:pt x="4336" y="2080"/>
                    <a:pt x="4389" y="1973"/>
                  </a:cubicBezTo>
                  <a:cubicBezTo>
                    <a:pt x="4443" y="1812"/>
                    <a:pt x="4372" y="1634"/>
                    <a:pt x="4211" y="1580"/>
                  </a:cubicBezTo>
                  <a:lnTo>
                    <a:pt x="446" y="28"/>
                  </a:lnTo>
                  <a:cubicBezTo>
                    <a:pt x="404" y="9"/>
                    <a:pt x="362" y="0"/>
                    <a:pt x="3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4"/>
            <p:cNvSpPr/>
            <p:nvPr/>
          </p:nvSpPr>
          <p:spPr>
            <a:xfrm>
              <a:off x="4021650" y="4183675"/>
              <a:ext cx="123575" cy="40800"/>
            </a:xfrm>
            <a:custGeom>
              <a:rect b="b" l="l" r="r" t="t"/>
              <a:pathLst>
                <a:path extrusionOk="0" h="1632" w="4943">
                  <a:moveTo>
                    <a:pt x="322" y="0"/>
                  </a:moveTo>
                  <a:cubicBezTo>
                    <a:pt x="188" y="0"/>
                    <a:pt x="66" y="85"/>
                    <a:pt x="36" y="222"/>
                  </a:cubicBezTo>
                  <a:cubicBezTo>
                    <a:pt x="0" y="383"/>
                    <a:pt x="90" y="543"/>
                    <a:pt x="250" y="579"/>
                  </a:cubicBezTo>
                  <a:lnTo>
                    <a:pt x="4550" y="1632"/>
                  </a:lnTo>
                  <a:lnTo>
                    <a:pt x="4622" y="1632"/>
                  </a:lnTo>
                  <a:cubicBezTo>
                    <a:pt x="4746" y="1632"/>
                    <a:pt x="4871" y="1543"/>
                    <a:pt x="4907" y="1400"/>
                  </a:cubicBezTo>
                  <a:cubicBezTo>
                    <a:pt x="4943" y="1239"/>
                    <a:pt x="4854" y="1079"/>
                    <a:pt x="4693" y="1043"/>
                  </a:cubicBezTo>
                  <a:lnTo>
                    <a:pt x="393" y="8"/>
                  </a:lnTo>
                  <a:cubicBezTo>
                    <a:pt x="369" y="3"/>
                    <a:pt x="346"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4"/>
            <p:cNvSpPr/>
            <p:nvPr/>
          </p:nvSpPr>
          <p:spPr>
            <a:xfrm>
              <a:off x="4015400" y="4368050"/>
              <a:ext cx="136075" cy="27725"/>
            </a:xfrm>
            <a:custGeom>
              <a:rect b="b" l="l" r="r" t="t"/>
              <a:pathLst>
                <a:path extrusionOk="0" h="1109" w="5443">
                  <a:moveTo>
                    <a:pt x="305" y="0"/>
                  </a:moveTo>
                  <a:cubicBezTo>
                    <a:pt x="159" y="0"/>
                    <a:pt x="35" y="103"/>
                    <a:pt x="18" y="252"/>
                  </a:cubicBezTo>
                  <a:cubicBezTo>
                    <a:pt x="1" y="412"/>
                    <a:pt x="125" y="573"/>
                    <a:pt x="286" y="591"/>
                  </a:cubicBezTo>
                  <a:lnTo>
                    <a:pt x="5104" y="1108"/>
                  </a:lnTo>
                  <a:lnTo>
                    <a:pt x="5121" y="1108"/>
                  </a:lnTo>
                  <a:cubicBezTo>
                    <a:pt x="5282" y="1108"/>
                    <a:pt x="5407" y="1001"/>
                    <a:pt x="5425" y="841"/>
                  </a:cubicBezTo>
                  <a:cubicBezTo>
                    <a:pt x="5443" y="680"/>
                    <a:pt x="5318" y="537"/>
                    <a:pt x="5157" y="519"/>
                  </a:cubicBezTo>
                  <a:lnTo>
                    <a:pt x="340" y="2"/>
                  </a:lnTo>
                  <a:cubicBezTo>
                    <a:pt x="328" y="1"/>
                    <a:pt x="3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4"/>
            <p:cNvSpPr/>
            <p:nvPr/>
          </p:nvSpPr>
          <p:spPr>
            <a:xfrm>
              <a:off x="4009150" y="4552325"/>
              <a:ext cx="148125" cy="14725"/>
            </a:xfrm>
            <a:custGeom>
              <a:rect b="b" l="l" r="r" t="t"/>
              <a:pathLst>
                <a:path extrusionOk="0" h="589" w="5925">
                  <a:moveTo>
                    <a:pt x="304" y="0"/>
                  </a:moveTo>
                  <a:cubicBezTo>
                    <a:pt x="143" y="0"/>
                    <a:pt x="1" y="125"/>
                    <a:pt x="1" y="286"/>
                  </a:cubicBezTo>
                  <a:cubicBezTo>
                    <a:pt x="1" y="446"/>
                    <a:pt x="143" y="589"/>
                    <a:pt x="304" y="589"/>
                  </a:cubicBezTo>
                  <a:lnTo>
                    <a:pt x="5639" y="589"/>
                  </a:lnTo>
                  <a:cubicBezTo>
                    <a:pt x="5800" y="589"/>
                    <a:pt x="5925" y="446"/>
                    <a:pt x="5925" y="286"/>
                  </a:cubicBezTo>
                  <a:cubicBezTo>
                    <a:pt x="5925"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4"/>
            <p:cNvSpPr/>
            <p:nvPr/>
          </p:nvSpPr>
          <p:spPr>
            <a:xfrm>
              <a:off x="4225050" y="3268950"/>
              <a:ext cx="72300" cy="92850"/>
            </a:xfrm>
            <a:custGeom>
              <a:rect b="b" l="l" r="r" t="t"/>
              <a:pathLst>
                <a:path extrusionOk="0" h="3714" w="2892">
                  <a:moveTo>
                    <a:pt x="335" y="1"/>
                  </a:moveTo>
                  <a:cubicBezTo>
                    <a:pt x="273" y="1"/>
                    <a:pt x="212" y="19"/>
                    <a:pt x="161" y="55"/>
                  </a:cubicBezTo>
                  <a:cubicBezTo>
                    <a:pt x="18" y="145"/>
                    <a:pt x="1" y="341"/>
                    <a:pt x="90" y="466"/>
                  </a:cubicBezTo>
                  <a:lnTo>
                    <a:pt x="2302" y="3588"/>
                  </a:lnTo>
                  <a:cubicBezTo>
                    <a:pt x="2374" y="3660"/>
                    <a:pt x="2463" y="3713"/>
                    <a:pt x="2552" y="3713"/>
                  </a:cubicBezTo>
                  <a:cubicBezTo>
                    <a:pt x="2606" y="3713"/>
                    <a:pt x="2677" y="3695"/>
                    <a:pt x="2731" y="3660"/>
                  </a:cubicBezTo>
                  <a:cubicBezTo>
                    <a:pt x="2855" y="3553"/>
                    <a:pt x="2891" y="3374"/>
                    <a:pt x="2802" y="3231"/>
                  </a:cubicBezTo>
                  <a:lnTo>
                    <a:pt x="572" y="127"/>
                  </a:lnTo>
                  <a:cubicBezTo>
                    <a:pt x="518" y="42"/>
                    <a:pt x="427"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4"/>
            <p:cNvSpPr/>
            <p:nvPr/>
          </p:nvSpPr>
          <p:spPr>
            <a:xfrm>
              <a:off x="4219700" y="3452200"/>
              <a:ext cx="83000" cy="81775"/>
            </a:xfrm>
            <a:custGeom>
              <a:rect b="b" l="l" r="r" t="t"/>
              <a:pathLst>
                <a:path extrusionOk="0" h="3271" w="3320">
                  <a:moveTo>
                    <a:pt x="322" y="1"/>
                  </a:moveTo>
                  <a:cubicBezTo>
                    <a:pt x="246" y="1"/>
                    <a:pt x="170" y="32"/>
                    <a:pt x="108" y="94"/>
                  </a:cubicBezTo>
                  <a:cubicBezTo>
                    <a:pt x="0" y="201"/>
                    <a:pt x="0" y="398"/>
                    <a:pt x="108" y="505"/>
                  </a:cubicBezTo>
                  <a:lnTo>
                    <a:pt x="2784" y="3181"/>
                  </a:lnTo>
                  <a:cubicBezTo>
                    <a:pt x="2837" y="3235"/>
                    <a:pt x="2909" y="3270"/>
                    <a:pt x="2998" y="3270"/>
                  </a:cubicBezTo>
                  <a:cubicBezTo>
                    <a:pt x="3069" y="3270"/>
                    <a:pt x="3141" y="3235"/>
                    <a:pt x="3194" y="3181"/>
                  </a:cubicBezTo>
                  <a:cubicBezTo>
                    <a:pt x="3319" y="3056"/>
                    <a:pt x="3319" y="2878"/>
                    <a:pt x="3194" y="2753"/>
                  </a:cubicBezTo>
                  <a:lnTo>
                    <a:pt x="536" y="94"/>
                  </a:lnTo>
                  <a:cubicBezTo>
                    <a:pt x="473" y="32"/>
                    <a:pt x="397" y="1"/>
                    <a:pt x="3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4"/>
            <p:cNvSpPr/>
            <p:nvPr/>
          </p:nvSpPr>
          <p:spPr>
            <a:xfrm>
              <a:off x="4213900" y="3635625"/>
              <a:ext cx="94600" cy="70525"/>
            </a:xfrm>
            <a:custGeom>
              <a:rect b="b" l="l" r="r" t="t"/>
              <a:pathLst>
                <a:path extrusionOk="0" h="2821" w="3784">
                  <a:moveTo>
                    <a:pt x="326" y="0"/>
                  </a:moveTo>
                  <a:cubicBezTo>
                    <a:pt x="234" y="0"/>
                    <a:pt x="143" y="41"/>
                    <a:pt x="90" y="126"/>
                  </a:cubicBezTo>
                  <a:cubicBezTo>
                    <a:pt x="1" y="251"/>
                    <a:pt x="18" y="448"/>
                    <a:pt x="161" y="537"/>
                  </a:cubicBezTo>
                  <a:lnTo>
                    <a:pt x="3266" y="2767"/>
                  </a:lnTo>
                  <a:cubicBezTo>
                    <a:pt x="3319" y="2803"/>
                    <a:pt x="3391" y="2821"/>
                    <a:pt x="3444" y="2821"/>
                  </a:cubicBezTo>
                  <a:cubicBezTo>
                    <a:pt x="3533" y="2821"/>
                    <a:pt x="3623" y="2767"/>
                    <a:pt x="3694" y="2696"/>
                  </a:cubicBezTo>
                  <a:cubicBezTo>
                    <a:pt x="3783" y="2553"/>
                    <a:pt x="3747" y="2375"/>
                    <a:pt x="3623" y="2285"/>
                  </a:cubicBezTo>
                  <a:lnTo>
                    <a:pt x="500" y="55"/>
                  </a:lnTo>
                  <a:cubicBezTo>
                    <a:pt x="450" y="19"/>
                    <a:pt x="388" y="0"/>
                    <a:pt x="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4"/>
            <p:cNvSpPr/>
            <p:nvPr/>
          </p:nvSpPr>
          <p:spPr>
            <a:xfrm>
              <a:off x="4208100" y="3818900"/>
              <a:ext cx="105750" cy="59425"/>
            </a:xfrm>
            <a:custGeom>
              <a:rect b="b" l="l" r="r" t="t"/>
              <a:pathLst>
                <a:path extrusionOk="0" h="2377" w="4230">
                  <a:moveTo>
                    <a:pt x="329" y="0"/>
                  </a:moveTo>
                  <a:cubicBezTo>
                    <a:pt x="223" y="0"/>
                    <a:pt x="122" y="65"/>
                    <a:pt x="72" y="164"/>
                  </a:cubicBezTo>
                  <a:cubicBezTo>
                    <a:pt x="1" y="307"/>
                    <a:pt x="54" y="486"/>
                    <a:pt x="215" y="557"/>
                  </a:cubicBezTo>
                  <a:lnTo>
                    <a:pt x="3765" y="2341"/>
                  </a:lnTo>
                  <a:cubicBezTo>
                    <a:pt x="3801" y="2359"/>
                    <a:pt x="3855" y="2377"/>
                    <a:pt x="3890" y="2377"/>
                  </a:cubicBezTo>
                  <a:cubicBezTo>
                    <a:pt x="3997" y="2377"/>
                    <a:pt x="4104" y="2305"/>
                    <a:pt x="4158" y="2216"/>
                  </a:cubicBezTo>
                  <a:cubicBezTo>
                    <a:pt x="4229" y="2056"/>
                    <a:pt x="4176" y="1877"/>
                    <a:pt x="4033" y="1806"/>
                  </a:cubicBezTo>
                  <a:lnTo>
                    <a:pt x="464" y="39"/>
                  </a:lnTo>
                  <a:cubicBezTo>
                    <a:pt x="421" y="12"/>
                    <a:pt x="375" y="0"/>
                    <a:pt x="3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4"/>
            <p:cNvSpPr/>
            <p:nvPr/>
          </p:nvSpPr>
          <p:spPr>
            <a:xfrm>
              <a:off x="4202750" y="4001925"/>
              <a:ext cx="116900" cy="48600"/>
            </a:xfrm>
            <a:custGeom>
              <a:rect b="b" l="l" r="r" t="t"/>
              <a:pathLst>
                <a:path extrusionOk="0" h="1944" w="4676">
                  <a:moveTo>
                    <a:pt x="334" y="1"/>
                  </a:moveTo>
                  <a:cubicBezTo>
                    <a:pt x="209" y="1"/>
                    <a:pt x="97" y="83"/>
                    <a:pt x="54" y="212"/>
                  </a:cubicBezTo>
                  <a:cubicBezTo>
                    <a:pt x="0" y="373"/>
                    <a:pt x="90" y="534"/>
                    <a:pt x="250" y="587"/>
                  </a:cubicBezTo>
                  <a:lnTo>
                    <a:pt x="4247" y="1925"/>
                  </a:lnTo>
                  <a:cubicBezTo>
                    <a:pt x="4265" y="1943"/>
                    <a:pt x="4301" y="1943"/>
                    <a:pt x="4336" y="1943"/>
                  </a:cubicBezTo>
                  <a:cubicBezTo>
                    <a:pt x="4461" y="1943"/>
                    <a:pt x="4568" y="1854"/>
                    <a:pt x="4622" y="1729"/>
                  </a:cubicBezTo>
                  <a:cubicBezTo>
                    <a:pt x="4675" y="1586"/>
                    <a:pt x="4586" y="1408"/>
                    <a:pt x="4425" y="1354"/>
                  </a:cubicBezTo>
                  <a:lnTo>
                    <a:pt x="429" y="16"/>
                  </a:lnTo>
                  <a:cubicBezTo>
                    <a:pt x="397" y="6"/>
                    <a:pt x="365" y="1"/>
                    <a:pt x="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4"/>
            <p:cNvSpPr/>
            <p:nvPr/>
          </p:nvSpPr>
          <p:spPr>
            <a:xfrm>
              <a:off x="4197400" y="4185475"/>
              <a:ext cx="127150" cy="37225"/>
            </a:xfrm>
            <a:custGeom>
              <a:rect b="b" l="l" r="r" t="t"/>
              <a:pathLst>
                <a:path extrusionOk="0" h="1489" w="5086">
                  <a:moveTo>
                    <a:pt x="325" y="1"/>
                  </a:moveTo>
                  <a:cubicBezTo>
                    <a:pt x="179" y="1"/>
                    <a:pt x="67" y="100"/>
                    <a:pt x="36" y="239"/>
                  </a:cubicBezTo>
                  <a:cubicBezTo>
                    <a:pt x="0" y="400"/>
                    <a:pt x="107" y="561"/>
                    <a:pt x="268" y="596"/>
                  </a:cubicBezTo>
                  <a:lnTo>
                    <a:pt x="4711" y="1471"/>
                  </a:lnTo>
                  <a:cubicBezTo>
                    <a:pt x="4729" y="1488"/>
                    <a:pt x="4746" y="1488"/>
                    <a:pt x="4764" y="1488"/>
                  </a:cubicBezTo>
                  <a:cubicBezTo>
                    <a:pt x="4907" y="1488"/>
                    <a:pt x="5032" y="1381"/>
                    <a:pt x="5068" y="1239"/>
                  </a:cubicBezTo>
                  <a:cubicBezTo>
                    <a:pt x="5086" y="1078"/>
                    <a:pt x="4996" y="917"/>
                    <a:pt x="4836" y="900"/>
                  </a:cubicBezTo>
                  <a:lnTo>
                    <a:pt x="393" y="7"/>
                  </a:lnTo>
                  <a:cubicBezTo>
                    <a:pt x="370" y="3"/>
                    <a:pt x="347" y="1"/>
                    <a:pt x="3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4"/>
            <p:cNvSpPr/>
            <p:nvPr/>
          </p:nvSpPr>
          <p:spPr>
            <a:xfrm>
              <a:off x="4192050" y="4368950"/>
              <a:ext cx="137850" cy="25925"/>
            </a:xfrm>
            <a:custGeom>
              <a:rect b="b" l="l" r="r" t="t"/>
              <a:pathLst>
                <a:path extrusionOk="0" h="1037" w="5514">
                  <a:moveTo>
                    <a:pt x="309" y="0"/>
                  </a:moveTo>
                  <a:cubicBezTo>
                    <a:pt x="161" y="0"/>
                    <a:pt x="35" y="119"/>
                    <a:pt x="18" y="269"/>
                  </a:cubicBezTo>
                  <a:cubicBezTo>
                    <a:pt x="0" y="430"/>
                    <a:pt x="125" y="573"/>
                    <a:pt x="286" y="591"/>
                  </a:cubicBezTo>
                  <a:lnTo>
                    <a:pt x="5175" y="1037"/>
                  </a:lnTo>
                  <a:lnTo>
                    <a:pt x="5210" y="1037"/>
                  </a:lnTo>
                  <a:cubicBezTo>
                    <a:pt x="5353" y="1037"/>
                    <a:pt x="5496" y="912"/>
                    <a:pt x="5496" y="769"/>
                  </a:cubicBezTo>
                  <a:cubicBezTo>
                    <a:pt x="5514" y="608"/>
                    <a:pt x="5389" y="466"/>
                    <a:pt x="5228" y="448"/>
                  </a:cubicBezTo>
                  <a:lnTo>
                    <a:pt x="339" y="2"/>
                  </a:lnTo>
                  <a:cubicBezTo>
                    <a:pt x="329" y="1"/>
                    <a:pt x="319" y="0"/>
                    <a:pt x="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4"/>
            <p:cNvSpPr/>
            <p:nvPr/>
          </p:nvSpPr>
          <p:spPr>
            <a:xfrm>
              <a:off x="4187125" y="4552325"/>
              <a:ext cx="148125" cy="14725"/>
            </a:xfrm>
            <a:custGeom>
              <a:rect b="b" l="l" r="r" t="t"/>
              <a:pathLst>
                <a:path extrusionOk="0" h="589"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4"/>
            <p:cNvSpPr/>
            <p:nvPr/>
          </p:nvSpPr>
          <p:spPr>
            <a:xfrm>
              <a:off x="4396350" y="3275500"/>
              <a:ext cx="85225" cy="79600"/>
            </a:xfrm>
            <a:custGeom>
              <a:rect b="b" l="l" r="r" t="t"/>
              <a:pathLst>
                <a:path extrusionOk="0" h="3184" w="3409">
                  <a:moveTo>
                    <a:pt x="330" y="1"/>
                  </a:moveTo>
                  <a:cubicBezTo>
                    <a:pt x="251" y="1"/>
                    <a:pt x="172" y="32"/>
                    <a:pt x="107" y="97"/>
                  </a:cubicBezTo>
                  <a:cubicBezTo>
                    <a:pt x="0" y="204"/>
                    <a:pt x="0" y="400"/>
                    <a:pt x="125" y="507"/>
                  </a:cubicBezTo>
                  <a:lnTo>
                    <a:pt x="2873" y="3112"/>
                  </a:lnTo>
                  <a:cubicBezTo>
                    <a:pt x="2926" y="3166"/>
                    <a:pt x="2998" y="3183"/>
                    <a:pt x="3069" y="3183"/>
                  </a:cubicBezTo>
                  <a:cubicBezTo>
                    <a:pt x="3140" y="3183"/>
                    <a:pt x="3230" y="3148"/>
                    <a:pt x="3283" y="3094"/>
                  </a:cubicBezTo>
                  <a:cubicBezTo>
                    <a:pt x="3408" y="2969"/>
                    <a:pt x="3390" y="2791"/>
                    <a:pt x="3283" y="2666"/>
                  </a:cubicBezTo>
                  <a:lnTo>
                    <a:pt x="535" y="79"/>
                  </a:lnTo>
                  <a:cubicBezTo>
                    <a:pt x="475" y="27"/>
                    <a:pt x="403" y="1"/>
                    <a:pt x="3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4"/>
            <p:cNvSpPr/>
            <p:nvPr/>
          </p:nvSpPr>
          <p:spPr>
            <a:xfrm>
              <a:off x="4391425" y="3457875"/>
              <a:ext cx="94600" cy="70300"/>
            </a:xfrm>
            <a:custGeom>
              <a:rect b="b" l="l" r="r" t="t"/>
              <a:pathLst>
                <a:path extrusionOk="0" h="2812" w="3784">
                  <a:moveTo>
                    <a:pt x="335" y="0"/>
                  </a:moveTo>
                  <a:cubicBezTo>
                    <a:pt x="245" y="0"/>
                    <a:pt x="161" y="43"/>
                    <a:pt x="108" y="117"/>
                  </a:cubicBezTo>
                  <a:cubicBezTo>
                    <a:pt x="1" y="260"/>
                    <a:pt x="37" y="438"/>
                    <a:pt x="161" y="545"/>
                  </a:cubicBezTo>
                  <a:lnTo>
                    <a:pt x="3284" y="2758"/>
                  </a:lnTo>
                  <a:cubicBezTo>
                    <a:pt x="3337" y="2794"/>
                    <a:pt x="3391" y="2811"/>
                    <a:pt x="3445" y="2811"/>
                  </a:cubicBezTo>
                  <a:cubicBezTo>
                    <a:pt x="3552" y="2811"/>
                    <a:pt x="3641" y="2776"/>
                    <a:pt x="3694" y="2686"/>
                  </a:cubicBezTo>
                  <a:cubicBezTo>
                    <a:pt x="3784" y="2562"/>
                    <a:pt x="3766" y="2365"/>
                    <a:pt x="3623" y="2276"/>
                  </a:cubicBezTo>
                  <a:lnTo>
                    <a:pt x="518" y="64"/>
                  </a:lnTo>
                  <a:cubicBezTo>
                    <a:pt x="460" y="20"/>
                    <a:pt x="397" y="0"/>
                    <a:pt x="3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4"/>
            <p:cNvSpPr/>
            <p:nvPr/>
          </p:nvSpPr>
          <p:spPr>
            <a:xfrm>
              <a:off x="4386975" y="3640225"/>
              <a:ext cx="103950" cy="61025"/>
            </a:xfrm>
            <a:custGeom>
              <a:rect b="b" l="l" r="r" t="t"/>
              <a:pathLst>
                <a:path extrusionOk="0" h="2441" w="4158">
                  <a:moveTo>
                    <a:pt x="331" y="0"/>
                  </a:moveTo>
                  <a:cubicBezTo>
                    <a:pt x="225" y="0"/>
                    <a:pt x="122" y="56"/>
                    <a:pt x="72" y="156"/>
                  </a:cubicBezTo>
                  <a:cubicBezTo>
                    <a:pt x="0" y="299"/>
                    <a:pt x="54" y="478"/>
                    <a:pt x="197" y="567"/>
                  </a:cubicBezTo>
                  <a:lnTo>
                    <a:pt x="3676" y="2405"/>
                  </a:lnTo>
                  <a:cubicBezTo>
                    <a:pt x="3712" y="2440"/>
                    <a:pt x="3765" y="2440"/>
                    <a:pt x="3819" y="2440"/>
                  </a:cubicBezTo>
                  <a:cubicBezTo>
                    <a:pt x="3926" y="2440"/>
                    <a:pt x="4015" y="2387"/>
                    <a:pt x="4069" y="2298"/>
                  </a:cubicBezTo>
                  <a:cubicBezTo>
                    <a:pt x="4158" y="2137"/>
                    <a:pt x="4104" y="1959"/>
                    <a:pt x="3962" y="1887"/>
                  </a:cubicBezTo>
                  <a:lnTo>
                    <a:pt x="464" y="32"/>
                  </a:lnTo>
                  <a:cubicBezTo>
                    <a:pt x="422" y="10"/>
                    <a:pt x="376"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4"/>
            <p:cNvSpPr/>
            <p:nvPr/>
          </p:nvSpPr>
          <p:spPr>
            <a:xfrm>
              <a:off x="4382075" y="3822550"/>
              <a:ext cx="113325" cy="51775"/>
            </a:xfrm>
            <a:custGeom>
              <a:rect b="b" l="l" r="r" t="t"/>
              <a:pathLst>
                <a:path extrusionOk="0" h="2071" w="4533">
                  <a:moveTo>
                    <a:pt x="348" y="1"/>
                  </a:moveTo>
                  <a:cubicBezTo>
                    <a:pt x="231" y="1"/>
                    <a:pt x="113" y="72"/>
                    <a:pt x="72" y="197"/>
                  </a:cubicBezTo>
                  <a:cubicBezTo>
                    <a:pt x="0" y="340"/>
                    <a:pt x="89" y="518"/>
                    <a:pt x="232" y="571"/>
                  </a:cubicBezTo>
                  <a:lnTo>
                    <a:pt x="4086" y="2052"/>
                  </a:lnTo>
                  <a:cubicBezTo>
                    <a:pt x="4122" y="2070"/>
                    <a:pt x="4158" y="2070"/>
                    <a:pt x="4193" y="2070"/>
                  </a:cubicBezTo>
                  <a:cubicBezTo>
                    <a:pt x="4318" y="2070"/>
                    <a:pt x="4425" y="1999"/>
                    <a:pt x="4479" y="1892"/>
                  </a:cubicBezTo>
                  <a:cubicBezTo>
                    <a:pt x="4532" y="1731"/>
                    <a:pt x="4461" y="1553"/>
                    <a:pt x="4300" y="1499"/>
                  </a:cubicBezTo>
                  <a:lnTo>
                    <a:pt x="446" y="18"/>
                  </a:lnTo>
                  <a:cubicBezTo>
                    <a:pt x="415" y="7"/>
                    <a:pt x="381" y="1"/>
                    <a:pt x="3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4"/>
            <p:cNvSpPr/>
            <p:nvPr/>
          </p:nvSpPr>
          <p:spPr>
            <a:xfrm>
              <a:off x="4377600" y="4005075"/>
              <a:ext cx="122250" cy="42775"/>
            </a:xfrm>
            <a:custGeom>
              <a:rect b="b" l="l" r="r" t="t"/>
              <a:pathLst>
                <a:path extrusionOk="0" h="1711" w="4890">
                  <a:moveTo>
                    <a:pt x="326" y="1"/>
                  </a:moveTo>
                  <a:cubicBezTo>
                    <a:pt x="197" y="1"/>
                    <a:pt x="84" y="94"/>
                    <a:pt x="54" y="211"/>
                  </a:cubicBezTo>
                  <a:cubicBezTo>
                    <a:pt x="1" y="372"/>
                    <a:pt x="108" y="532"/>
                    <a:pt x="268" y="586"/>
                  </a:cubicBezTo>
                  <a:lnTo>
                    <a:pt x="4479" y="1692"/>
                  </a:lnTo>
                  <a:cubicBezTo>
                    <a:pt x="4515" y="1692"/>
                    <a:pt x="4533" y="1710"/>
                    <a:pt x="4568" y="1710"/>
                  </a:cubicBezTo>
                  <a:cubicBezTo>
                    <a:pt x="4693" y="1710"/>
                    <a:pt x="4818" y="1621"/>
                    <a:pt x="4854" y="1478"/>
                  </a:cubicBezTo>
                  <a:cubicBezTo>
                    <a:pt x="4890" y="1318"/>
                    <a:pt x="4800" y="1157"/>
                    <a:pt x="4640" y="1121"/>
                  </a:cubicBezTo>
                  <a:lnTo>
                    <a:pt x="411" y="15"/>
                  </a:lnTo>
                  <a:cubicBezTo>
                    <a:pt x="382" y="5"/>
                    <a:pt x="354" y="1"/>
                    <a:pt x="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4"/>
            <p:cNvSpPr/>
            <p:nvPr/>
          </p:nvSpPr>
          <p:spPr>
            <a:xfrm>
              <a:off x="4373600" y="4187275"/>
              <a:ext cx="130725" cy="33625"/>
            </a:xfrm>
            <a:custGeom>
              <a:rect b="b" l="l" r="r" t="t"/>
              <a:pathLst>
                <a:path extrusionOk="0" h="1345" w="5229">
                  <a:moveTo>
                    <a:pt x="302" y="1"/>
                  </a:moveTo>
                  <a:cubicBezTo>
                    <a:pt x="165" y="1"/>
                    <a:pt x="50" y="115"/>
                    <a:pt x="18" y="257"/>
                  </a:cubicBezTo>
                  <a:cubicBezTo>
                    <a:pt x="0" y="417"/>
                    <a:pt x="107" y="560"/>
                    <a:pt x="268" y="596"/>
                  </a:cubicBezTo>
                  <a:lnTo>
                    <a:pt x="4853" y="1327"/>
                  </a:lnTo>
                  <a:cubicBezTo>
                    <a:pt x="4871" y="1345"/>
                    <a:pt x="4889" y="1345"/>
                    <a:pt x="4907" y="1345"/>
                  </a:cubicBezTo>
                  <a:cubicBezTo>
                    <a:pt x="5050" y="1345"/>
                    <a:pt x="5175" y="1238"/>
                    <a:pt x="5192" y="1095"/>
                  </a:cubicBezTo>
                  <a:cubicBezTo>
                    <a:pt x="5228" y="917"/>
                    <a:pt x="5121" y="774"/>
                    <a:pt x="4960" y="756"/>
                  </a:cubicBezTo>
                  <a:lnTo>
                    <a:pt x="357" y="7"/>
                  </a:lnTo>
                  <a:cubicBezTo>
                    <a:pt x="338" y="3"/>
                    <a:pt x="320" y="1"/>
                    <a:pt x="3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4"/>
            <p:cNvSpPr/>
            <p:nvPr/>
          </p:nvSpPr>
          <p:spPr>
            <a:xfrm>
              <a:off x="4369125" y="4369825"/>
              <a:ext cx="139650" cy="24150"/>
            </a:xfrm>
            <a:custGeom>
              <a:rect b="b" l="l" r="r" t="t"/>
              <a:pathLst>
                <a:path extrusionOk="0" h="966" w="5586">
                  <a:moveTo>
                    <a:pt x="291" y="1"/>
                  </a:moveTo>
                  <a:cubicBezTo>
                    <a:pt x="144" y="1"/>
                    <a:pt x="19" y="120"/>
                    <a:pt x="19" y="270"/>
                  </a:cubicBezTo>
                  <a:cubicBezTo>
                    <a:pt x="1" y="431"/>
                    <a:pt x="126" y="573"/>
                    <a:pt x="286" y="591"/>
                  </a:cubicBezTo>
                  <a:lnTo>
                    <a:pt x="5247" y="966"/>
                  </a:lnTo>
                  <a:lnTo>
                    <a:pt x="5264" y="966"/>
                  </a:lnTo>
                  <a:cubicBezTo>
                    <a:pt x="5425" y="966"/>
                    <a:pt x="5550" y="841"/>
                    <a:pt x="5568" y="680"/>
                  </a:cubicBezTo>
                  <a:cubicBezTo>
                    <a:pt x="5586" y="520"/>
                    <a:pt x="5461" y="377"/>
                    <a:pt x="5282" y="377"/>
                  </a:cubicBezTo>
                  <a:lnTo>
                    <a:pt x="322" y="2"/>
                  </a:lnTo>
                  <a:cubicBezTo>
                    <a:pt x="312" y="1"/>
                    <a:pt x="301" y="1"/>
                    <a:pt x="2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4"/>
            <p:cNvSpPr/>
            <p:nvPr/>
          </p:nvSpPr>
          <p:spPr>
            <a:xfrm>
              <a:off x="4364675" y="4552325"/>
              <a:ext cx="148125" cy="14725"/>
            </a:xfrm>
            <a:custGeom>
              <a:rect b="b" l="l" r="r" t="t"/>
              <a:pathLst>
                <a:path extrusionOk="0" h="589" w="5925">
                  <a:moveTo>
                    <a:pt x="304" y="0"/>
                  </a:moveTo>
                  <a:cubicBezTo>
                    <a:pt x="143" y="0"/>
                    <a:pt x="0" y="125"/>
                    <a:pt x="0" y="286"/>
                  </a:cubicBezTo>
                  <a:cubicBezTo>
                    <a:pt x="0"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4"/>
            <p:cNvSpPr/>
            <p:nvPr/>
          </p:nvSpPr>
          <p:spPr>
            <a:xfrm>
              <a:off x="4566300" y="3282800"/>
              <a:ext cx="100375" cy="65150"/>
            </a:xfrm>
            <a:custGeom>
              <a:rect b="b" l="l" r="r" t="t"/>
              <a:pathLst>
                <a:path extrusionOk="0" h="2606" w="4015">
                  <a:moveTo>
                    <a:pt x="350" y="1"/>
                  </a:moveTo>
                  <a:cubicBezTo>
                    <a:pt x="248" y="1"/>
                    <a:pt x="149" y="49"/>
                    <a:pt x="89" y="144"/>
                  </a:cubicBezTo>
                  <a:cubicBezTo>
                    <a:pt x="0" y="286"/>
                    <a:pt x="54" y="465"/>
                    <a:pt x="196" y="554"/>
                  </a:cubicBezTo>
                  <a:lnTo>
                    <a:pt x="3533" y="2552"/>
                  </a:lnTo>
                  <a:cubicBezTo>
                    <a:pt x="3569" y="2588"/>
                    <a:pt x="3622" y="2606"/>
                    <a:pt x="3676" y="2606"/>
                  </a:cubicBezTo>
                  <a:cubicBezTo>
                    <a:pt x="3783" y="2606"/>
                    <a:pt x="3872" y="2552"/>
                    <a:pt x="3926" y="2445"/>
                  </a:cubicBezTo>
                  <a:cubicBezTo>
                    <a:pt x="4015" y="2320"/>
                    <a:pt x="3979" y="2124"/>
                    <a:pt x="3836" y="2053"/>
                  </a:cubicBezTo>
                  <a:lnTo>
                    <a:pt x="500" y="37"/>
                  </a:lnTo>
                  <a:cubicBezTo>
                    <a:pt x="452" y="13"/>
                    <a:pt x="401" y="1"/>
                    <a:pt x="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4"/>
            <p:cNvSpPr/>
            <p:nvPr/>
          </p:nvSpPr>
          <p:spPr>
            <a:xfrm>
              <a:off x="4562275" y="3464750"/>
              <a:ext cx="108875" cy="56725"/>
            </a:xfrm>
            <a:custGeom>
              <a:rect b="b" l="l" r="r" t="t"/>
              <a:pathLst>
                <a:path extrusionOk="0" h="2269" w="4355">
                  <a:moveTo>
                    <a:pt x="353" y="1"/>
                  </a:moveTo>
                  <a:cubicBezTo>
                    <a:pt x="239" y="1"/>
                    <a:pt x="126" y="61"/>
                    <a:pt x="72" y="181"/>
                  </a:cubicBezTo>
                  <a:cubicBezTo>
                    <a:pt x="1" y="324"/>
                    <a:pt x="72" y="502"/>
                    <a:pt x="215" y="574"/>
                  </a:cubicBezTo>
                  <a:lnTo>
                    <a:pt x="3890" y="2233"/>
                  </a:lnTo>
                  <a:cubicBezTo>
                    <a:pt x="3926" y="2251"/>
                    <a:pt x="3962" y="2269"/>
                    <a:pt x="4015" y="2269"/>
                  </a:cubicBezTo>
                  <a:cubicBezTo>
                    <a:pt x="4122" y="2269"/>
                    <a:pt x="4229" y="2197"/>
                    <a:pt x="4283" y="2090"/>
                  </a:cubicBezTo>
                  <a:cubicBezTo>
                    <a:pt x="4354" y="1948"/>
                    <a:pt x="4283" y="1769"/>
                    <a:pt x="4140" y="1698"/>
                  </a:cubicBezTo>
                  <a:lnTo>
                    <a:pt x="465" y="21"/>
                  </a:lnTo>
                  <a:cubicBezTo>
                    <a:pt x="429" y="7"/>
                    <a:pt x="391" y="1"/>
                    <a:pt x="35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4"/>
            <p:cNvSpPr/>
            <p:nvPr/>
          </p:nvSpPr>
          <p:spPr>
            <a:xfrm>
              <a:off x="4558275" y="3646800"/>
              <a:ext cx="116875" cy="48200"/>
            </a:xfrm>
            <a:custGeom>
              <a:rect b="b" l="l" r="r" t="t"/>
              <a:pathLst>
                <a:path extrusionOk="0" h="1928" w="4675">
                  <a:moveTo>
                    <a:pt x="323" y="1"/>
                  </a:moveTo>
                  <a:cubicBezTo>
                    <a:pt x="202" y="1"/>
                    <a:pt x="95" y="72"/>
                    <a:pt x="54" y="197"/>
                  </a:cubicBezTo>
                  <a:cubicBezTo>
                    <a:pt x="0" y="357"/>
                    <a:pt x="89" y="518"/>
                    <a:pt x="232" y="571"/>
                  </a:cubicBezTo>
                  <a:lnTo>
                    <a:pt x="4247" y="1910"/>
                  </a:lnTo>
                  <a:cubicBezTo>
                    <a:pt x="4264" y="1928"/>
                    <a:pt x="4300" y="1928"/>
                    <a:pt x="4336" y="1928"/>
                  </a:cubicBezTo>
                  <a:cubicBezTo>
                    <a:pt x="4461" y="1928"/>
                    <a:pt x="4568" y="1838"/>
                    <a:pt x="4621" y="1713"/>
                  </a:cubicBezTo>
                  <a:cubicBezTo>
                    <a:pt x="4675" y="1571"/>
                    <a:pt x="4586" y="1392"/>
                    <a:pt x="4425" y="1339"/>
                  </a:cubicBezTo>
                  <a:lnTo>
                    <a:pt x="428" y="18"/>
                  </a:lnTo>
                  <a:cubicBezTo>
                    <a:pt x="393" y="7"/>
                    <a:pt x="357" y="1"/>
                    <a:pt x="3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4"/>
            <p:cNvSpPr/>
            <p:nvPr/>
          </p:nvSpPr>
          <p:spPr>
            <a:xfrm>
              <a:off x="4554250" y="3828625"/>
              <a:ext cx="124925" cy="39900"/>
            </a:xfrm>
            <a:custGeom>
              <a:rect b="b" l="l" r="r" t="t"/>
              <a:pathLst>
                <a:path extrusionOk="0" h="1596" w="4997">
                  <a:moveTo>
                    <a:pt x="331" y="0"/>
                  </a:moveTo>
                  <a:cubicBezTo>
                    <a:pt x="193" y="0"/>
                    <a:pt x="67" y="100"/>
                    <a:pt x="36" y="239"/>
                  </a:cubicBezTo>
                  <a:cubicBezTo>
                    <a:pt x="0" y="400"/>
                    <a:pt x="108" y="560"/>
                    <a:pt x="268" y="596"/>
                  </a:cubicBezTo>
                  <a:lnTo>
                    <a:pt x="4586" y="1595"/>
                  </a:lnTo>
                  <a:lnTo>
                    <a:pt x="4657" y="1595"/>
                  </a:lnTo>
                  <a:cubicBezTo>
                    <a:pt x="4800" y="1595"/>
                    <a:pt x="4925" y="1506"/>
                    <a:pt x="4943" y="1363"/>
                  </a:cubicBezTo>
                  <a:cubicBezTo>
                    <a:pt x="4996" y="1203"/>
                    <a:pt x="4889" y="1042"/>
                    <a:pt x="4729" y="1007"/>
                  </a:cubicBezTo>
                  <a:lnTo>
                    <a:pt x="393" y="7"/>
                  </a:lnTo>
                  <a:cubicBezTo>
                    <a:pt x="372" y="3"/>
                    <a:pt x="351" y="0"/>
                    <a:pt x="3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4"/>
            <p:cNvSpPr/>
            <p:nvPr/>
          </p:nvSpPr>
          <p:spPr>
            <a:xfrm>
              <a:off x="4550225" y="4010625"/>
              <a:ext cx="132525" cy="31425"/>
            </a:xfrm>
            <a:custGeom>
              <a:rect b="b" l="l" r="r" t="t"/>
              <a:pathLst>
                <a:path extrusionOk="0" h="1257" w="5301">
                  <a:moveTo>
                    <a:pt x="307" y="1"/>
                  </a:moveTo>
                  <a:cubicBezTo>
                    <a:pt x="180" y="1"/>
                    <a:pt x="52" y="115"/>
                    <a:pt x="37" y="257"/>
                  </a:cubicBezTo>
                  <a:cubicBezTo>
                    <a:pt x="1" y="417"/>
                    <a:pt x="126" y="560"/>
                    <a:pt x="286" y="596"/>
                  </a:cubicBezTo>
                  <a:lnTo>
                    <a:pt x="4943" y="1256"/>
                  </a:lnTo>
                  <a:lnTo>
                    <a:pt x="4979" y="1256"/>
                  </a:lnTo>
                  <a:cubicBezTo>
                    <a:pt x="5140" y="1256"/>
                    <a:pt x="5264" y="1149"/>
                    <a:pt x="5282" y="1006"/>
                  </a:cubicBezTo>
                  <a:cubicBezTo>
                    <a:pt x="5300" y="846"/>
                    <a:pt x="5193" y="685"/>
                    <a:pt x="5033" y="667"/>
                  </a:cubicBezTo>
                  <a:lnTo>
                    <a:pt x="358" y="7"/>
                  </a:lnTo>
                  <a:cubicBezTo>
                    <a:pt x="341" y="3"/>
                    <a:pt x="324" y="1"/>
                    <a:pt x="3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4"/>
            <p:cNvSpPr/>
            <p:nvPr/>
          </p:nvSpPr>
          <p:spPr>
            <a:xfrm>
              <a:off x="4546225" y="4192350"/>
              <a:ext cx="140525" cy="23200"/>
            </a:xfrm>
            <a:custGeom>
              <a:rect b="b" l="l" r="r" t="t"/>
              <a:pathLst>
                <a:path extrusionOk="0" h="928" w="5621">
                  <a:moveTo>
                    <a:pt x="339" y="0"/>
                  </a:moveTo>
                  <a:cubicBezTo>
                    <a:pt x="161" y="0"/>
                    <a:pt x="36" y="125"/>
                    <a:pt x="18" y="286"/>
                  </a:cubicBezTo>
                  <a:cubicBezTo>
                    <a:pt x="0" y="446"/>
                    <a:pt x="125" y="589"/>
                    <a:pt x="304" y="607"/>
                  </a:cubicBezTo>
                  <a:lnTo>
                    <a:pt x="5300" y="928"/>
                  </a:lnTo>
                  <a:lnTo>
                    <a:pt x="5317" y="928"/>
                  </a:lnTo>
                  <a:cubicBezTo>
                    <a:pt x="5478" y="928"/>
                    <a:pt x="5603" y="821"/>
                    <a:pt x="5621" y="660"/>
                  </a:cubicBezTo>
                  <a:cubicBezTo>
                    <a:pt x="5621" y="500"/>
                    <a:pt x="5496" y="357"/>
                    <a:pt x="5335" y="339"/>
                  </a:cubicBezTo>
                  <a:lnTo>
                    <a:pt x="3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4"/>
            <p:cNvSpPr/>
            <p:nvPr/>
          </p:nvSpPr>
          <p:spPr>
            <a:xfrm>
              <a:off x="4542650" y="4374325"/>
              <a:ext cx="148125" cy="14750"/>
            </a:xfrm>
            <a:custGeom>
              <a:rect b="b" l="l" r="r" t="t"/>
              <a:pathLst>
                <a:path extrusionOk="0" h="590" w="5925">
                  <a:moveTo>
                    <a:pt x="286" y="1"/>
                  </a:moveTo>
                  <a:cubicBezTo>
                    <a:pt x="125" y="1"/>
                    <a:pt x="1" y="144"/>
                    <a:pt x="1" y="304"/>
                  </a:cubicBezTo>
                  <a:cubicBezTo>
                    <a:pt x="1" y="465"/>
                    <a:pt x="125" y="590"/>
                    <a:pt x="286" y="590"/>
                  </a:cubicBezTo>
                  <a:lnTo>
                    <a:pt x="5621" y="590"/>
                  </a:lnTo>
                  <a:cubicBezTo>
                    <a:pt x="5782" y="590"/>
                    <a:pt x="5924" y="465"/>
                    <a:pt x="5924" y="304"/>
                  </a:cubicBezTo>
                  <a:cubicBezTo>
                    <a:pt x="5924" y="144"/>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4"/>
            <p:cNvSpPr/>
            <p:nvPr/>
          </p:nvSpPr>
          <p:spPr>
            <a:xfrm>
              <a:off x="4740700" y="3108600"/>
              <a:ext cx="107525" cy="57825"/>
            </a:xfrm>
            <a:custGeom>
              <a:rect b="b" l="l" r="r" t="t"/>
              <a:pathLst>
                <a:path extrusionOk="0" h="2313" w="4301">
                  <a:moveTo>
                    <a:pt x="345" y="0"/>
                  </a:moveTo>
                  <a:cubicBezTo>
                    <a:pt x="234" y="0"/>
                    <a:pt x="124" y="66"/>
                    <a:pt x="72" y="171"/>
                  </a:cubicBezTo>
                  <a:cubicBezTo>
                    <a:pt x="1" y="331"/>
                    <a:pt x="54" y="492"/>
                    <a:pt x="215" y="563"/>
                  </a:cubicBezTo>
                  <a:lnTo>
                    <a:pt x="3837" y="2276"/>
                  </a:lnTo>
                  <a:cubicBezTo>
                    <a:pt x="3873" y="2312"/>
                    <a:pt x="3908" y="2312"/>
                    <a:pt x="3962" y="2312"/>
                  </a:cubicBezTo>
                  <a:cubicBezTo>
                    <a:pt x="4069" y="2312"/>
                    <a:pt x="4176" y="2258"/>
                    <a:pt x="4229" y="2151"/>
                  </a:cubicBezTo>
                  <a:cubicBezTo>
                    <a:pt x="4301" y="1991"/>
                    <a:pt x="4229" y="1812"/>
                    <a:pt x="4087" y="1741"/>
                  </a:cubicBezTo>
                  <a:lnTo>
                    <a:pt x="465" y="28"/>
                  </a:lnTo>
                  <a:cubicBezTo>
                    <a:pt x="426" y="9"/>
                    <a:pt x="386"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4"/>
            <p:cNvSpPr/>
            <p:nvPr/>
          </p:nvSpPr>
          <p:spPr>
            <a:xfrm>
              <a:off x="4737125" y="3290000"/>
              <a:ext cx="114675" cy="50825"/>
            </a:xfrm>
            <a:custGeom>
              <a:rect b="b" l="l" r="r" t="t"/>
              <a:pathLst>
                <a:path extrusionOk="0" h="2033" w="4587">
                  <a:moveTo>
                    <a:pt x="350" y="1"/>
                  </a:moveTo>
                  <a:cubicBezTo>
                    <a:pt x="220" y="1"/>
                    <a:pt x="97" y="81"/>
                    <a:pt x="54" y="195"/>
                  </a:cubicBezTo>
                  <a:cubicBezTo>
                    <a:pt x="1" y="355"/>
                    <a:pt x="72" y="516"/>
                    <a:pt x="233" y="587"/>
                  </a:cubicBezTo>
                  <a:lnTo>
                    <a:pt x="4140" y="2015"/>
                  </a:lnTo>
                  <a:cubicBezTo>
                    <a:pt x="4176" y="2015"/>
                    <a:pt x="4212" y="2032"/>
                    <a:pt x="4248" y="2032"/>
                  </a:cubicBezTo>
                  <a:cubicBezTo>
                    <a:pt x="4355" y="2032"/>
                    <a:pt x="4479" y="1943"/>
                    <a:pt x="4515" y="1836"/>
                  </a:cubicBezTo>
                  <a:cubicBezTo>
                    <a:pt x="4587" y="1676"/>
                    <a:pt x="4497" y="1497"/>
                    <a:pt x="4337" y="1444"/>
                  </a:cubicBezTo>
                  <a:lnTo>
                    <a:pt x="447" y="16"/>
                  </a:lnTo>
                  <a:cubicBezTo>
                    <a:pt x="415" y="6"/>
                    <a:pt x="382" y="1"/>
                    <a:pt x="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4"/>
            <p:cNvSpPr/>
            <p:nvPr/>
          </p:nvSpPr>
          <p:spPr>
            <a:xfrm>
              <a:off x="4733575" y="3471300"/>
              <a:ext cx="121350" cy="43500"/>
            </a:xfrm>
            <a:custGeom>
              <a:rect b="b" l="l" r="r" t="t"/>
              <a:pathLst>
                <a:path extrusionOk="0" h="1740" w="4854">
                  <a:moveTo>
                    <a:pt x="340" y="1"/>
                  </a:moveTo>
                  <a:cubicBezTo>
                    <a:pt x="205" y="1"/>
                    <a:pt x="84" y="86"/>
                    <a:pt x="54" y="222"/>
                  </a:cubicBezTo>
                  <a:cubicBezTo>
                    <a:pt x="0" y="383"/>
                    <a:pt x="107" y="544"/>
                    <a:pt x="250" y="579"/>
                  </a:cubicBezTo>
                  <a:lnTo>
                    <a:pt x="4443" y="1721"/>
                  </a:lnTo>
                  <a:cubicBezTo>
                    <a:pt x="4479" y="1739"/>
                    <a:pt x="4497" y="1739"/>
                    <a:pt x="4532" y="1739"/>
                  </a:cubicBezTo>
                  <a:cubicBezTo>
                    <a:pt x="4657" y="1739"/>
                    <a:pt x="4782" y="1650"/>
                    <a:pt x="4818" y="1525"/>
                  </a:cubicBezTo>
                  <a:cubicBezTo>
                    <a:pt x="4853" y="1364"/>
                    <a:pt x="4764" y="1204"/>
                    <a:pt x="4604" y="1150"/>
                  </a:cubicBezTo>
                  <a:lnTo>
                    <a:pt x="411" y="8"/>
                  </a:lnTo>
                  <a:cubicBezTo>
                    <a:pt x="387" y="3"/>
                    <a:pt x="363"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4"/>
            <p:cNvSpPr/>
            <p:nvPr/>
          </p:nvSpPr>
          <p:spPr>
            <a:xfrm>
              <a:off x="4730450" y="3652875"/>
              <a:ext cx="128050" cy="36325"/>
            </a:xfrm>
            <a:custGeom>
              <a:rect b="b" l="l" r="r" t="t"/>
              <a:pathLst>
                <a:path extrusionOk="0" h="1453" w="5122">
                  <a:moveTo>
                    <a:pt x="313" y="0"/>
                  </a:moveTo>
                  <a:cubicBezTo>
                    <a:pt x="175" y="0"/>
                    <a:pt x="49" y="100"/>
                    <a:pt x="18" y="239"/>
                  </a:cubicBezTo>
                  <a:cubicBezTo>
                    <a:pt x="0" y="400"/>
                    <a:pt x="107" y="560"/>
                    <a:pt x="268" y="578"/>
                  </a:cubicBezTo>
                  <a:lnTo>
                    <a:pt x="4746" y="1435"/>
                  </a:lnTo>
                  <a:cubicBezTo>
                    <a:pt x="4764" y="1453"/>
                    <a:pt x="4782" y="1453"/>
                    <a:pt x="4800" y="1453"/>
                  </a:cubicBezTo>
                  <a:cubicBezTo>
                    <a:pt x="4943" y="1453"/>
                    <a:pt x="5050" y="1346"/>
                    <a:pt x="5085" y="1203"/>
                  </a:cubicBezTo>
                  <a:cubicBezTo>
                    <a:pt x="5121" y="1042"/>
                    <a:pt x="5014" y="882"/>
                    <a:pt x="4854" y="864"/>
                  </a:cubicBezTo>
                  <a:lnTo>
                    <a:pt x="375" y="7"/>
                  </a:lnTo>
                  <a:cubicBezTo>
                    <a:pt x="354" y="3"/>
                    <a:pt x="333"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4"/>
            <p:cNvSpPr/>
            <p:nvPr/>
          </p:nvSpPr>
          <p:spPr>
            <a:xfrm>
              <a:off x="4726875" y="3834100"/>
              <a:ext cx="134750" cy="29075"/>
            </a:xfrm>
            <a:custGeom>
              <a:rect b="b" l="l" r="r" t="t"/>
              <a:pathLst>
                <a:path extrusionOk="0" h="1163" w="5390">
                  <a:moveTo>
                    <a:pt x="323" y="1"/>
                  </a:moveTo>
                  <a:cubicBezTo>
                    <a:pt x="174" y="1"/>
                    <a:pt x="35" y="105"/>
                    <a:pt x="18" y="270"/>
                  </a:cubicBezTo>
                  <a:cubicBezTo>
                    <a:pt x="1" y="431"/>
                    <a:pt x="125" y="573"/>
                    <a:pt x="286" y="591"/>
                  </a:cubicBezTo>
                  <a:lnTo>
                    <a:pt x="5050" y="1162"/>
                  </a:lnTo>
                  <a:lnTo>
                    <a:pt x="5086" y="1162"/>
                  </a:lnTo>
                  <a:cubicBezTo>
                    <a:pt x="5228" y="1162"/>
                    <a:pt x="5353" y="1055"/>
                    <a:pt x="5371" y="895"/>
                  </a:cubicBezTo>
                  <a:cubicBezTo>
                    <a:pt x="5389" y="734"/>
                    <a:pt x="5282" y="591"/>
                    <a:pt x="5121" y="573"/>
                  </a:cubicBezTo>
                  <a:lnTo>
                    <a:pt x="357" y="2"/>
                  </a:lnTo>
                  <a:cubicBezTo>
                    <a:pt x="346" y="1"/>
                    <a:pt x="334" y="1"/>
                    <a:pt x="3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4"/>
            <p:cNvSpPr/>
            <p:nvPr/>
          </p:nvSpPr>
          <p:spPr>
            <a:xfrm>
              <a:off x="4723750" y="4015225"/>
              <a:ext cx="141425" cy="21900"/>
            </a:xfrm>
            <a:custGeom>
              <a:rect b="b" l="l" r="r" t="t"/>
              <a:pathLst>
                <a:path extrusionOk="0" h="876" w="5657">
                  <a:moveTo>
                    <a:pt x="295" y="0"/>
                  </a:moveTo>
                  <a:cubicBezTo>
                    <a:pt x="145" y="0"/>
                    <a:pt x="17" y="136"/>
                    <a:pt x="1" y="287"/>
                  </a:cubicBezTo>
                  <a:cubicBezTo>
                    <a:pt x="1" y="448"/>
                    <a:pt x="126" y="590"/>
                    <a:pt x="286" y="590"/>
                  </a:cubicBezTo>
                  <a:lnTo>
                    <a:pt x="5336" y="876"/>
                  </a:lnTo>
                  <a:lnTo>
                    <a:pt x="5353" y="876"/>
                  </a:lnTo>
                  <a:cubicBezTo>
                    <a:pt x="5496" y="876"/>
                    <a:pt x="5639" y="769"/>
                    <a:pt x="5639" y="608"/>
                  </a:cubicBezTo>
                  <a:cubicBezTo>
                    <a:pt x="5657" y="430"/>
                    <a:pt x="5532" y="305"/>
                    <a:pt x="5371" y="287"/>
                  </a:cubicBezTo>
                  <a:lnTo>
                    <a:pt x="322" y="2"/>
                  </a:lnTo>
                  <a:cubicBezTo>
                    <a:pt x="313" y="1"/>
                    <a:pt x="304" y="0"/>
                    <a:pt x="2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4"/>
            <p:cNvSpPr/>
            <p:nvPr/>
          </p:nvSpPr>
          <p:spPr>
            <a:xfrm>
              <a:off x="4720175" y="4196800"/>
              <a:ext cx="148125" cy="14750"/>
            </a:xfrm>
            <a:custGeom>
              <a:rect b="b" l="l" r="r" t="t"/>
              <a:pathLst>
                <a:path extrusionOk="0" h="590" w="5925">
                  <a:moveTo>
                    <a:pt x="304" y="0"/>
                  </a:moveTo>
                  <a:cubicBezTo>
                    <a:pt x="144" y="0"/>
                    <a:pt x="1" y="125"/>
                    <a:pt x="1" y="286"/>
                  </a:cubicBezTo>
                  <a:cubicBezTo>
                    <a:pt x="1" y="447"/>
                    <a:pt x="144" y="589"/>
                    <a:pt x="304" y="589"/>
                  </a:cubicBezTo>
                  <a:lnTo>
                    <a:pt x="5639" y="589"/>
                  </a:lnTo>
                  <a:cubicBezTo>
                    <a:pt x="5800" y="589"/>
                    <a:pt x="5925" y="447"/>
                    <a:pt x="5925" y="286"/>
                  </a:cubicBezTo>
                  <a:cubicBezTo>
                    <a:pt x="5925"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4"/>
            <p:cNvSpPr/>
            <p:nvPr/>
          </p:nvSpPr>
          <p:spPr>
            <a:xfrm>
              <a:off x="4913775" y="2935775"/>
              <a:ext cx="116900" cy="48200"/>
            </a:xfrm>
            <a:custGeom>
              <a:rect b="b" l="l" r="r" t="t"/>
              <a:pathLst>
                <a:path extrusionOk="0" h="1928" w="4676">
                  <a:moveTo>
                    <a:pt x="323" y="1"/>
                  </a:moveTo>
                  <a:cubicBezTo>
                    <a:pt x="202" y="1"/>
                    <a:pt x="96" y="72"/>
                    <a:pt x="54" y="197"/>
                  </a:cubicBezTo>
                  <a:cubicBezTo>
                    <a:pt x="1" y="357"/>
                    <a:pt x="90" y="518"/>
                    <a:pt x="233" y="571"/>
                  </a:cubicBezTo>
                  <a:lnTo>
                    <a:pt x="4247" y="1910"/>
                  </a:lnTo>
                  <a:cubicBezTo>
                    <a:pt x="4265" y="1927"/>
                    <a:pt x="4301" y="1927"/>
                    <a:pt x="4336" y="1927"/>
                  </a:cubicBezTo>
                  <a:cubicBezTo>
                    <a:pt x="4461" y="1927"/>
                    <a:pt x="4568" y="1856"/>
                    <a:pt x="4622" y="1731"/>
                  </a:cubicBezTo>
                  <a:cubicBezTo>
                    <a:pt x="4675" y="1571"/>
                    <a:pt x="4586" y="1392"/>
                    <a:pt x="4426" y="1339"/>
                  </a:cubicBezTo>
                  <a:lnTo>
                    <a:pt x="429" y="18"/>
                  </a:lnTo>
                  <a:cubicBezTo>
                    <a:pt x="393" y="6"/>
                    <a:pt x="358" y="1"/>
                    <a:pt x="3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4"/>
            <p:cNvSpPr/>
            <p:nvPr/>
          </p:nvSpPr>
          <p:spPr>
            <a:xfrm>
              <a:off x="4911100" y="3116225"/>
              <a:ext cx="121800" cy="42600"/>
            </a:xfrm>
            <a:custGeom>
              <a:rect b="b" l="l" r="r" t="t"/>
              <a:pathLst>
                <a:path extrusionOk="0" h="1704" w="4872">
                  <a:moveTo>
                    <a:pt x="340" y="1"/>
                  </a:moveTo>
                  <a:cubicBezTo>
                    <a:pt x="205" y="1"/>
                    <a:pt x="82" y="86"/>
                    <a:pt x="36" y="223"/>
                  </a:cubicBezTo>
                  <a:cubicBezTo>
                    <a:pt x="1" y="383"/>
                    <a:pt x="90" y="544"/>
                    <a:pt x="250" y="580"/>
                  </a:cubicBezTo>
                  <a:lnTo>
                    <a:pt x="4479" y="1704"/>
                  </a:lnTo>
                  <a:lnTo>
                    <a:pt x="4550" y="1704"/>
                  </a:lnTo>
                  <a:cubicBezTo>
                    <a:pt x="4675" y="1704"/>
                    <a:pt x="4800" y="1614"/>
                    <a:pt x="4836" y="1490"/>
                  </a:cubicBezTo>
                  <a:cubicBezTo>
                    <a:pt x="4872" y="1329"/>
                    <a:pt x="4782" y="1168"/>
                    <a:pt x="4622" y="1115"/>
                  </a:cubicBezTo>
                  <a:lnTo>
                    <a:pt x="411" y="9"/>
                  </a:lnTo>
                  <a:cubicBezTo>
                    <a:pt x="387" y="3"/>
                    <a:pt x="364"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4"/>
            <p:cNvSpPr/>
            <p:nvPr/>
          </p:nvSpPr>
          <p:spPr>
            <a:xfrm>
              <a:off x="4908425" y="3296600"/>
              <a:ext cx="127150" cy="37075"/>
            </a:xfrm>
            <a:custGeom>
              <a:rect b="b" l="l" r="r" t="t"/>
              <a:pathLst>
                <a:path extrusionOk="0" h="1483" w="5086">
                  <a:moveTo>
                    <a:pt x="358" y="0"/>
                  </a:moveTo>
                  <a:cubicBezTo>
                    <a:pt x="210" y="0"/>
                    <a:pt x="69" y="103"/>
                    <a:pt x="36" y="252"/>
                  </a:cubicBezTo>
                  <a:cubicBezTo>
                    <a:pt x="1" y="412"/>
                    <a:pt x="108" y="555"/>
                    <a:pt x="268" y="591"/>
                  </a:cubicBezTo>
                  <a:lnTo>
                    <a:pt x="4711" y="1483"/>
                  </a:lnTo>
                  <a:lnTo>
                    <a:pt x="4765" y="1483"/>
                  </a:lnTo>
                  <a:cubicBezTo>
                    <a:pt x="4907" y="1483"/>
                    <a:pt x="5032" y="1394"/>
                    <a:pt x="5068" y="1251"/>
                  </a:cubicBezTo>
                  <a:cubicBezTo>
                    <a:pt x="5086" y="1090"/>
                    <a:pt x="4996" y="930"/>
                    <a:pt x="4836" y="894"/>
                  </a:cubicBezTo>
                  <a:lnTo>
                    <a:pt x="393" y="2"/>
                  </a:lnTo>
                  <a:cubicBezTo>
                    <a:pt x="381" y="1"/>
                    <a:pt x="370" y="0"/>
                    <a:pt x="3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4"/>
            <p:cNvSpPr/>
            <p:nvPr/>
          </p:nvSpPr>
          <p:spPr>
            <a:xfrm>
              <a:off x="4905750" y="3477250"/>
              <a:ext cx="132500" cy="31750"/>
            </a:xfrm>
            <a:custGeom>
              <a:rect b="b" l="l" r="r" t="t"/>
              <a:pathLst>
                <a:path extrusionOk="0" h="1270" w="5300">
                  <a:moveTo>
                    <a:pt x="326" y="0"/>
                  </a:moveTo>
                  <a:cubicBezTo>
                    <a:pt x="192" y="0"/>
                    <a:pt x="53" y="103"/>
                    <a:pt x="36" y="252"/>
                  </a:cubicBezTo>
                  <a:cubicBezTo>
                    <a:pt x="0" y="413"/>
                    <a:pt x="125" y="573"/>
                    <a:pt x="286" y="591"/>
                  </a:cubicBezTo>
                  <a:lnTo>
                    <a:pt x="4943" y="1269"/>
                  </a:lnTo>
                  <a:lnTo>
                    <a:pt x="4979" y="1269"/>
                  </a:lnTo>
                  <a:cubicBezTo>
                    <a:pt x="5139" y="1269"/>
                    <a:pt x="5264" y="1162"/>
                    <a:pt x="5282" y="1002"/>
                  </a:cubicBezTo>
                  <a:cubicBezTo>
                    <a:pt x="5300" y="841"/>
                    <a:pt x="5193" y="698"/>
                    <a:pt x="5032" y="680"/>
                  </a:cubicBezTo>
                  <a:lnTo>
                    <a:pt x="357" y="2"/>
                  </a:lnTo>
                  <a:cubicBezTo>
                    <a:pt x="347" y="1"/>
                    <a:pt x="336" y="0"/>
                    <a:pt x="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4"/>
            <p:cNvSpPr/>
            <p:nvPr/>
          </p:nvSpPr>
          <p:spPr>
            <a:xfrm>
              <a:off x="4903075" y="3657900"/>
              <a:ext cx="137850" cy="25950"/>
            </a:xfrm>
            <a:custGeom>
              <a:rect b="b" l="l" r="r" t="t"/>
              <a:pathLst>
                <a:path extrusionOk="0" h="1038" w="5514">
                  <a:moveTo>
                    <a:pt x="309" y="1"/>
                  </a:moveTo>
                  <a:cubicBezTo>
                    <a:pt x="161" y="1"/>
                    <a:pt x="35" y="120"/>
                    <a:pt x="18" y="270"/>
                  </a:cubicBezTo>
                  <a:cubicBezTo>
                    <a:pt x="0" y="431"/>
                    <a:pt x="125" y="574"/>
                    <a:pt x="286" y="591"/>
                  </a:cubicBezTo>
                  <a:lnTo>
                    <a:pt x="5175" y="1037"/>
                  </a:lnTo>
                  <a:lnTo>
                    <a:pt x="5210" y="1037"/>
                  </a:lnTo>
                  <a:cubicBezTo>
                    <a:pt x="5353" y="1037"/>
                    <a:pt x="5496" y="913"/>
                    <a:pt x="5496" y="770"/>
                  </a:cubicBezTo>
                  <a:cubicBezTo>
                    <a:pt x="5514" y="609"/>
                    <a:pt x="5389" y="467"/>
                    <a:pt x="5228" y="449"/>
                  </a:cubicBezTo>
                  <a:lnTo>
                    <a:pt x="339" y="3"/>
                  </a:lnTo>
                  <a:cubicBezTo>
                    <a:pt x="329" y="1"/>
                    <a:pt x="319" y="1"/>
                    <a:pt x="3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4"/>
            <p:cNvSpPr/>
            <p:nvPr/>
          </p:nvSpPr>
          <p:spPr>
            <a:xfrm>
              <a:off x="4900400" y="3838175"/>
              <a:ext cx="143200" cy="20525"/>
            </a:xfrm>
            <a:custGeom>
              <a:rect b="b" l="l" r="r" t="t"/>
              <a:pathLst>
                <a:path extrusionOk="0" h="821" w="5728">
                  <a:moveTo>
                    <a:pt x="322" y="0"/>
                  </a:moveTo>
                  <a:cubicBezTo>
                    <a:pt x="161" y="0"/>
                    <a:pt x="18" y="125"/>
                    <a:pt x="18" y="285"/>
                  </a:cubicBezTo>
                  <a:cubicBezTo>
                    <a:pt x="0" y="464"/>
                    <a:pt x="143" y="589"/>
                    <a:pt x="304" y="607"/>
                  </a:cubicBezTo>
                  <a:lnTo>
                    <a:pt x="5407" y="821"/>
                  </a:lnTo>
                  <a:lnTo>
                    <a:pt x="5425" y="821"/>
                  </a:lnTo>
                  <a:cubicBezTo>
                    <a:pt x="5585" y="821"/>
                    <a:pt x="5710" y="696"/>
                    <a:pt x="5728" y="535"/>
                  </a:cubicBezTo>
                  <a:cubicBezTo>
                    <a:pt x="5728" y="375"/>
                    <a:pt x="5603" y="232"/>
                    <a:pt x="5442" y="232"/>
                  </a:cubicBezTo>
                  <a:lnTo>
                    <a:pt x="32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4"/>
            <p:cNvSpPr/>
            <p:nvPr/>
          </p:nvSpPr>
          <p:spPr>
            <a:xfrm>
              <a:off x="4898175" y="4018825"/>
              <a:ext cx="148100" cy="14750"/>
            </a:xfrm>
            <a:custGeom>
              <a:rect b="b" l="l" r="r" t="t"/>
              <a:pathLst>
                <a:path extrusionOk="0" h="590" w="5924">
                  <a:moveTo>
                    <a:pt x="286" y="0"/>
                  </a:moveTo>
                  <a:cubicBezTo>
                    <a:pt x="125" y="0"/>
                    <a:pt x="0" y="143"/>
                    <a:pt x="0" y="304"/>
                  </a:cubicBezTo>
                  <a:cubicBezTo>
                    <a:pt x="0" y="464"/>
                    <a:pt x="125" y="589"/>
                    <a:pt x="286" y="589"/>
                  </a:cubicBezTo>
                  <a:lnTo>
                    <a:pt x="5621" y="589"/>
                  </a:lnTo>
                  <a:cubicBezTo>
                    <a:pt x="5781" y="589"/>
                    <a:pt x="5924" y="464"/>
                    <a:pt x="5924" y="304"/>
                  </a:cubicBezTo>
                  <a:cubicBezTo>
                    <a:pt x="5924" y="143"/>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4"/>
            <p:cNvSpPr/>
            <p:nvPr/>
          </p:nvSpPr>
          <p:spPr>
            <a:xfrm>
              <a:off x="5083725" y="2944200"/>
              <a:ext cx="132500" cy="31300"/>
            </a:xfrm>
            <a:custGeom>
              <a:rect b="b" l="l" r="r" t="t"/>
              <a:pathLst>
                <a:path extrusionOk="0" h="1252" w="5300">
                  <a:moveTo>
                    <a:pt x="322" y="0"/>
                  </a:moveTo>
                  <a:cubicBezTo>
                    <a:pt x="174" y="0"/>
                    <a:pt x="35" y="103"/>
                    <a:pt x="19" y="252"/>
                  </a:cubicBezTo>
                  <a:cubicBezTo>
                    <a:pt x="1" y="413"/>
                    <a:pt x="108" y="573"/>
                    <a:pt x="268" y="591"/>
                  </a:cubicBezTo>
                  <a:lnTo>
                    <a:pt x="4943" y="1251"/>
                  </a:lnTo>
                  <a:lnTo>
                    <a:pt x="4979" y="1251"/>
                  </a:lnTo>
                  <a:cubicBezTo>
                    <a:pt x="5122" y="1251"/>
                    <a:pt x="5246" y="1144"/>
                    <a:pt x="5282" y="1002"/>
                  </a:cubicBezTo>
                  <a:cubicBezTo>
                    <a:pt x="5300" y="841"/>
                    <a:pt x="5193" y="680"/>
                    <a:pt x="5014" y="663"/>
                  </a:cubicBezTo>
                  <a:lnTo>
                    <a:pt x="358" y="2"/>
                  </a:lnTo>
                  <a:cubicBezTo>
                    <a:pt x="346" y="1"/>
                    <a:pt x="334"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4"/>
            <p:cNvSpPr/>
            <p:nvPr/>
          </p:nvSpPr>
          <p:spPr>
            <a:xfrm>
              <a:off x="5081950" y="3123525"/>
              <a:ext cx="135625" cy="28175"/>
            </a:xfrm>
            <a:custGeom>
              <a:rect b="b" l="l" r="r" t="t"/>
              <a:pathLst>
                <a:path extrusionOk="0" h="1127" w="5425">
                  <a:moveTo>
                    <a:pt x="326" y="0"/>
                  </a:moveTo>
                  <a:cubicBezTo>
                    <a:pt x="177" y="0"/>
                    <a:pt x="35" y="119"/>
                    <a:pt x="18" y="270"/>
                  </a:cubicBezTo>
                  <a:cubicBezTo>
                    <a:pt x="0" y="430"/>
                    <a:pt x="125" y="573"/>
                    <a:pt x="286" y="591"/>
                  </a:cubicBezTo>
                  <a:lnTo>
                    <a:pt x="5085" y="1126"/>
                  </a:lnTo>
                  <a:lnTo>
                    <a:pt x="5121" y="1126"/>
                  </a:lnTo>
                  <a:cubicBezTo>
                    <a:pt x="5264" y="1126"/>
                    <a:pt x="5389" y="1019"/>
                    <a:pt x="5407" y="859"/>
                  </a:cubicBezTo>
                  <a:cubicBezTo>
                    <a:pt x="5424" y="698"/>
                    <a:pt x="5317" y="555"/>
                    <a:pt x="5157" y="537"/>
                  </a:cubicBezTo>
                  <a:lnTo>
                    <a:pt x="357" y="2"/>
                  </a:lnTo>
                  <a:cubicBezTo>
                    <a:pt x="347" y="1"/>
                    <a:pt x="337" y="0"/>
                    <a:pt x="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4"/>
            <p:cNvSpPr/>
            <p:nvPr/>
          </p:nvSpPr>
          <p:spPr>
            <a:xfrm>
              <a:off x="5080600" y="3302850"/>
              <a:ext cx="138750" cy="25050"/>
            </a:xfrm>
            <a:custGeom>
              <a:rect b="b" l="l" r="r" t="t"/>
              <a:pathLst>
                <a:path extrusionOk="0" h="1002" w="5550">
                  <a:moveTo>
                    <a:pt x="291" y="0"/>
                  </a:moveTo>
                  <a:cubicBezTo>
                    <a:pt x="144" y="0"/>
                    <a:pt x="17" y="119"/>
                    <a:pt x="1" y="270"/>
                  </a:cubicBezTo>
                  <a:cubicBezTo>
                    <a:pt x="1" y="448"/>
                    <a:pt x="108" y="591"/>
                    <a:pt x="286" y="591"/>
                  </a:cubicBezTo>
                  <a:lnTo>
                    <a:pt x="5211" y="1001"/>
                  </a:lnTo>
                  <a:lnTo>
                    <a:pt x="5229" y="1001"/>
                  </a:lnTo>
                  <a:cubicBezTo>
                    <a:pt x="5389" y="1001"/>
                    <a:pt x="5514" y="876"/>
                    <a:pt x="5532" y="716"/>
                  </a:cubicBezTo>
                  <a:cubicBezTo>
                    <a:pt x="5550" y="555"/>
                    <a:pt x="5425" y="412"/>
                    <a:pt x="5264" y="394"/>
                  </a:cubicBezTo>
                  <a:lnTo>
                    <a:pt x="322" y="2"/>
                  </a:lnTo>
                  <a:cubicBezTo>
                    <a:pt x="312" y="1"/>
                    <a:pt x="301" y="0"/>
                    <a:pt x="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4"/>
            <p:cNvSpPr/>
            <p:nvPr/>
          </p:nvSpPr>
          <p:spPr>
            <a:xfrm>
              <a:off x="5078825" y="3482200"/>
              <a:ext cx="141875" cy="21450"/>
            </a:xfrm>
            <a:custGeom>
              <a:rect b="b" l="l" r="r" t="t"/>
              <a:pathLst>
                <a:path extrusionOk="0" h="858" w="5675">
                  <a:moveTo>
                    <a:pt x="322" y="1"/>
                  </a:moveTo>
                  <a:cubicBezTo>
                    <a:pt x="161" y="1"/>
                    <a:pt x="18" y="126"/>
                    <a:pt x="18" y="286"/>
                  </a:cubicBezTo>
                  <a:cubicBezTo>
                    <a:pt x="0" y="447"/>
                    <a:pt x="125" y="589"/>
                    <a:pt x="286" y="607"/>
                  </a:cubicBezTo>
                  <a:lnTo>
                    <a:pt x="5353" y="857"/>
                  </a:lnTo>
                  <a:lnTo>
                    <a:pt x="5371" y="857"/>
                  </a:lnTo>
                  <a:cubicBezTo>
                    <a:pt x="5532" y="857"/>
                    <a:pt x="5657" y="750"/>
                    <a:pt x="5674" y="589"/>
                  </a:cubicBezTo>
                  <a:cubicBezTo>
                    <a:pt x="5674" y="429"/>
                    <a:pt x="5549" y="286"/>
                    <a:pt x="5389" y="268"/>
                  </a:cubicBezTo>
                  <a:lnTo>
                    <a:pt x="32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4"/>
            <p:cNvSpPr/>
            <p:nvPr/>
          </p:nvSpPr>
          <p:spPr>
            <a:xfrm>
              <a:off x="5077475" y="3661525"/>
              <a:ext cx="145000" cy="18300"/>
            </a:xfrm>
            <a:custGeom>
              <a:rect b="b" l="l" r="r" t="t"/>
              <a:pathLst>
                <a:path extrusionOk="0" h="732" w="5800">
                  <a:moveTo>
                    <a:pt x="304" y="0"/>
                  </a:moveTo>
                  <a:cubicBezTo>
                    <a:pt x="144" y="0"/>
                    <a:pt x="1" y="125"/>
                    <a:pt x="1" y="304"/>
                  </a:cubicBezTo>
                  <a:cubicBezTo>
                    <a:pt x="1" y="464"/>
                    <a:pt x="126" y="589"/>
                    <a:pt x="286" y="607"/>
                  </a:cubicBezTo>
                  <a:lnTo>
                    <a:pt x="5479" y="732"/>
                  </a:lnTo>
                  <a:lnTo>
                    <a:pt x="5496" y="732"/>
                  </a:lnTo>
                  <a:cubicBezTo>
                    <a:pt x="5657" y="732"/>
                    <a:pt x="5782" y="607"/>
                    <a:pt x="5800" y="446"/>
                  </a:cubicBezTo>
                  <a:cubicBezTo>
                    <a:pt x="5800" y="286"/>
                    <a:pt x="5675" y="143"/>
                    <a:pt x="5496" y="143"/>
                  </a:cubicBezTo>
                  <a:lnTo>
                    <a:pt x="30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4"/>
            <p:cNvSpPr/>
            <p:nvPr/>
          </p:nvSpPr>
          <p:spPr>
            <a:xfrm>
              <a:off x="5075700" y="3841275"/>
              <a:ext cx="148125" cy="14750"/>
            </a:xfrm>
            <a:custGeom>
              <a:rect b="b" l="l" r="r" t="t"/>
              <a:pathLst>
                <a:path extrusionOk="0" h="590" w="5925">
                  <a:moveTo>
                    <a:pt x="304" y="1"/>
                  </a:moveTo>
                  <a:cubicBezTo>
                    <a:pt x="143" y="1"/>
                    <a:pt x="1" y="126"/>
                    <a:pt x="1" y="286"/>
                  </a:cubicBezTo>
                  <a:cubicBezTo>
                    <a:pt x="1" y="447"/>
                    <a:pt x="143" y="590"/>
                    <a:pt x="304" y="590"/>
                  </a:cubicBezTo>
                  <a:lnTo>
                    <a:pt x="5639" y="590"/>
                  </a:lnTo>
                  <a:cubicBezTo>
                    <a:pt x="5799" y="590"/>
                    <a:pt x="5924" y="447"/>
                    <a:pt x="5924" y="286"/>
                  </a:cubicBezTo>
                  <a:cubicBezTo>
                    <a:pt x="5924" y="126"/>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4"/>
            <p:cNvSpPr/>
            <p:nvPr/>
          </p:nvSpPr>
          <p:spPr>
            <a:xfrm>
              <a:off x="5253675" y="2952275"/>
              <a:ext cx="148125" cy="15200"/>
            </a:xfrm>
            <a:custGeom>
              <a:rect b="b" l="l" r="r" t="t"/>
              <a:pathLst>
                <a:path extrusionOk="0" h="608" w="5925">
                  <a:moveTo>
                    <a:pt x="286" y="1"/>
                  </a:moveTo>
                  <a:cubicBezTo>
                    <a:pt x="126" y="1"/>
                    <a:pt x="1" y="143"/>
                    <a:pt x="1" y="304"/>
                  </a:cubicBezTo>
                  <a:cubicBezTo>
                    <a:pt x="1" y="464"/>
                    <a:pt x="126" y="607"/>
                    <a:pt x="286" y="607"/>
                  </a:cubicBezTo>
                  <a:lnTo>
                    <a:pt x="5621" y="607"/>
                  </a:lnTo>
                  <a:cubicBezTo>
                    <a:pt x="5782" y="607"/>
                    <a:pt x="5924" y="464"/>
                    <a:pt x="5924" y="304"/>
                  </a:cubicBezTo>
                  <a:cubicBezTo>
                    <a:pt x="5924" y="143"/>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4"/>
            <p:cNvSpPr/>
            <p:nvPr/>
          </p:nvSpPr>
          <p:spPr>
            <a:xfrm>
              <a:off x="5253675" y="3130250"/>
              <a:ext cx="148125" cy="14750"/>
            </a:xfrm>
            <a:custGeom>
              <a:rect b="b" l="l" r="r" t="t"/>
              <a:pathLst>
                <a:path extrusionOk="0" h="590" w="5925">
                  <a:moveTo>
                    <a:pt x="286" y="1"/>
                  </a:moveTo>
                  <a:cubicBezTo>
                    <a:pt x="126" y="1"/>
                    <a:pt x="1" y="126"/>
                    <a:pt x="1" y="286"/>
                  </a:cubicBezTo>
                  <a:cubicBezTo>
                    <a:pt x="1" y="465"/>
                    <a:pt x="126" y="590"/>
                    <a:pt x="286" y="590"/>
                  </a:cubicBezTo>
                  <a:lnTo>
                    <a:pt x="5621" y="590"/>
                  </a:lnTo>
                  <a:cubicBezTo>
                    <a:pt x="5782" y="590"/>
                    <a:pt x="5924" y="465"/>
                    <a:pt x="5924" y="286"/>
                  </a:cubicBezTo>
                  <a:cubicBezTo>
                    <a:pt x="5924" y="126"/>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4"/>
            <p:cNvSpPr/>
            <p:nvPr/>
          </p:nvSpPr>
          <p:spPr>
            <a:xfrm>
              <a:off x="5253675" y="3307800"/>
              <a:ext cx="148125" cy="15175"/>
            </a:xfrm>
            <a:custGeom>
              <a:rect b="b" l="l" r="r" t="t"/>
              <a:pathLst>
                <a:path extrusionOk="0" h="607" w="5925">
                  <a:moveTo>
                    <a:pt x="286" y="0"/>
                  </a:moveTo>
                  <a:cubicBezTo>
                    <a:pt x="126" y="0"/>
                    <a:pt x="1" y="143"/>
                    <a:pt x="1" y="303"/>
                  </a:cubicBezTo>
                  <a:cubicBezTo>
                    <a:pt x="1" y="464"/>
                    <a:pt x="126" y="607"/>
                    <a:pt x="286" y="607"/>
                  </a:cubicBezTo>
                  <a:lnTo>
                    <a:pt x="5621" y="607"/>
                  </a:lnTo>
                  <a:cubicBezTo>
                    <a:pt x="5782" y="607"/>
                    <a:pt x="5924" y="464"/>
                    <a:pt x="5924" y="303"/>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4"/>
            <p:cNvSpPr/>
            <p:nvPr/>
          </p:nvSpPr>
          <p:spPr>
            <a:xfrm>
              <a:off x="5253675" y="3485775"/>
              <a:ext cx="148125" cy="14750"/>
            </a:xfrm>
            <a:custGeom>
              <a:rect b="b" l="l" r="r" t="t"/>
              <a:pathLst>
                <a:path extrusionOk="0" h="590" w="5925">
                  <a:moveTo>
                    <a:pt x="286" y="0"/>
                  </a:moveTo>
                  <a:cubicBezTo>
                    <a:pt x="126" y="0"/>
                    <a:pt x="1" y="125"/>
                    <a:pt x="1" y="286"/>
                  </a:cubicBezTo>
                  <a:cubicBezTo>
                    <a:pt x="1" y="464"/>
                    <a:pt x="126" y="589"/>
                    <a:pt x="286" y="589"/>
                  </a:cubicBezTo>
                  <a:lnTo>
                    <a:pt x="5621" y="589"/>
                  </a:lnTo>
                  <a:cubicBezTo>
                    <a:pt x="5782" y="589"/>
                    <a:pt x="5924" y="464"/>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4"/>
            <p:cNvSpPr/>
            <p:nvPr/>
          </p:nvSpPr>
          <p:spPr>
            <a:xfrm>
              <a:off x="5253675" y="3663300"/>
              <a:ext cx="148125" cy="15200"/>
            </a:xfrm>
            <a:custGeom>
              <a:rect b="b" l="l" r="r" t="t"/>
              <a:pathLst>
                <a:path extrusionOk="0" h="608" w="5925">
                  <a:moveTo>
                    <a:pt x="286" y="1"/>
                  </a:moveTo>
                  <a:cubicBezTo>
                    <a:pt x="126" y="1"/>
                    <a:pt x="1" y="143"/>
                    <a:pt x="1" y="304"/>
                  </a:cubicBezTo>
                  <a:cubicBezTo>
                    <a:pt x="1" y="465"/>
                    <a:pt x="126" y="607"/>
                    <a:pt x="286" y="607"/>
                  </a:cubicBezTo>
                  <a:lnTo>
                    <a:pt x="5621" y="607"/>
                  </a:lnTo>
                  <a:cubicBezTo>
                    <a:pt x="5782" y="607"/>
                    <a:pt x="5924" y="465"/>
                    <a:pt x="5924" y="304"/>
                  </a:cubicBezTo>
                  <a:cubicBezTo>
                    <a:pt x="5924" y="143"/>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4"/>
            <p:cNvSpPr/>
            <p:nvPr/>
          </p:nvSpPr>
          <p:spPr>
            <a:xfrm>
              <a:off x="5253675" y="3841275"/>
              <a:ext cx="148125" cy="14750"/>
            </a:xfrm>
            <a:custGeom>
              <a:rect b="b" l="l" r="r" t="t"/>
              <a:pathLst>
                <a:path extrusionOk="0" h="590" w="5925">
                  <a:moveTo>
                    <a:pt x="286" y="1"/>
                  </a:moveTo>
                  <a:cubicBezTo>
                    <a:pt x="126" y="1"/>
                    <a:pt x="1" y="126"/>
                    <a:pt x="1" y="286"/>
                  </a:cubicBezTo>
                  <a:cubicBezTo>
                    <a:pt x="1" y="447"/>
                    <a:pt x="126" y="590"/>
                    <a:pt x="286" y="590"/>
                  </a:cubicBezTo>
                  <a:lnTo>
                    <a:pt x="5621" y="590"/>
                  </a:lnTo>
                  <a:cubicBezTo>
                    <a:pt x="5782" y="590"/>
                    <a:pt x="5924" y="447"/>
                    <a:pt x="5924" y="286"/>
                  </a:cubicBezTo>
                  <a:cubicBezTo>
                    <a:pt x="5924" y="126"/>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4"/>
            <p:cNvSpPr/>
            <p:nvPr/>
          </p:nvSpPr>
          <p:spPr>
            <a:xfrm>
              <a:off x="5253675" y="4018825"/>
              <a:ext cx="148125" cy="14750"/>
            </a:xfrm>
            <a:custGeom>
              <a:rect b="b" l="l" r="r" t="t"/>
              <a:pathLst>
                <a:path extrusionOk="0" h="590" w="5925">
                  <a:moveTo>
                    <a:pt x="286" y="0"/>
                  </a:moveTo>
                  <a:cubicBezTo>
                    <a:pt x="126" y="0"/>
                    <a:pt x="1" y="143"/>
                    <a:pt x="1" y="304"/>
                  </a:cubicBezTo>
                  <a:cubicBezTo>
                    <a:pt x="1" y="464"/>
                    <a:pt x="126" y="589"/>
                    <a:pt x="286" y="589"/>
                  </a:cubicBezTo>
                  <a:lnTo>
                    <a:pt x="5621" y="589"/>
                  </a:lnTo>
                  <a:cubicBezTo>
                    <a:pt x="5782" y="589"/>
                    <a:pt x="5924" y="464"/>
                    <a:pt x="5924" y="304"/>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4"/>
            <p:cNvSpPr/>
            <p:nvPr/>
          </p:nvSpPr>
          <p:spPr>
            <a:xfrm>
              <a:off x="5253675" y="4196800"/>
              <a:ext cx="148125" cy="14750"/>
            </a:xfrm>
            <a:custGeom>
              <a:rect b="b" l="l" r="r" t="t"/>
              <a:pathLst>
                <a:path extrusionOk="0" h="590" w="5925">
                  <a:moveTo>
                    <a:pt x="286" y="0"/>
                  </a:moveTo>
                  <a:cubicBezTo>
                    <a:pt x="126" y="0"/>
                    <a:pt x="1" y="125"/>
                    <a:pt x="1" y="286"/>
                  </a:cubicBezTo>
                  <a:cubicBezTo>
                    <a:pt x="1" y="447"/>
                    <a:pt x="126" y="589"/>
                    <a:pt x="286" y="589"/>
                  </a:cubicBezTo>
                  <a:lnTo>
                    <a:pt x="5621" y="589"/>
                  </a:lnTo>
                  <a:cubicBezTo>
                    <a:pt x="5782" y="589"/>
                    <a:pt x="5924" y="447"/>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4"/>
            <p:cNvSpPr/>
            <p:nvPr/>
          </p:nvSpPr>
          <p:spPr>
            <a:xfrm>
              <a:off x="5075700" y="4018825"/>
              <a:ext cx="148125" cy="14750"/>
            </a:xfrm>
            <a:custGeom>
              <a:rect b="b" l="l" r="r" t="t"/>
              <a:pathLst>
                <a:path extrusionOk="0" h="590" w="5925">
                  <a:moveTo>
                    <a:pt x="304" y="0"/>
                  </a:moveTo>
                  <a:cubicBezTo>
                    <a:pt x="143" y="0"/>
                    <a:pt x="1" y="143"/>
                    <a:pt x="1" y="304"/>
                  </a:cubicBezTo>
                  <a:cubicBezTo>
                    <a:pt x="1" y="464"/>
                    <a:pt x="143" y="589"/>
                    <a:pt x="304" y="589"/>
                  </a:cubicBezTo>
                  <a:lnTo>
                    <a:pt x="5639" y="589"/>
                  </a:lnTo>
                  <a:cubicBezTo>
                    <a:pt x="5799" y="589"/>
                    <a:pt x="5924" y="464"/>
                    <a:pt x="5924" y="304"/>
                  </a:cubicBezTo>
                  <a:cubicBezTo>
                    <a:pt x="5924"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4"/>
            <p:cNvSpPr/>
            <p:nvPr/>
          </p:nvSpPr>
          <p:spPr>
            <a:xfrm>
              <a:off x="5075700" y="4196800"/>
              <a:ext cx="148125" cy="14750"/>
            </a:xfrm>
            <a:custGeom>
              <a:rect b="b" l="l" r="r" t="t"/>
              <a:pathLst>
                <a:path extrusionOk="0" h="590" w="5925">
                  <a:moveTo>
                    <a:pt x="304" y="0"/>
                  </a:moveTo>
                  <a:cubicBezTo>
                    <a:pt x="143" y="0"/>
                    <a:pt x="1" y="125"/>
                    <a:pt x="1" y="286"/>
                  </a:cubicBezTo>
                  <a:cubicBezTo>
                    <a:pt x="1" y="447"/>
                    <a:pt x="143" y="589"/>
                    <a:pt x="304" y="589"/>
                  </a:cubicBezTo>
                  <a:lnTo>
                    <a:pt x="5639" y="589"/>
                  </a:lnTo>
                  <a:cubicBezTo>
                    <a:pt x="5799" y="589"/>
                    <a:pt x="5924" y="447"/>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4"/>
            <p:cNvSpPr/>
            <p:nvPr/>
          </p:nvSpPr>
          <p:spPr>
            <a:xfrm>
              <a:off x="4898175" y="4196800"/>
              <a:ext cx="148100" cy="14750"/>
            </a:xfrm>
            <a:custGeom>
              <a:rect b="b" l="l" r="r" t="t"/>
              <a:pathLst>
                <a:path extrusionOk="0" h="590" w="5924">
                  <a:moveTo>
                    <a:pt x="286" y="0"/>
                  </a:moveTo>
                  <a:cubicBezTo>
                    <a:pt x="125" y="0"/>
                    <a:pt x="0" y="125"/>
                    <a:pt x="0" y="286"/>
                  </a:cubicBezTo>
                  <a:cubicBezTo>
                    <a:pt x="0" y="447"/>
                    <a:pt x="125" y="589"/>
                    <a:pt x="286" y="589"/>
                  </a:cubicBezTo>
                  <a:lnTo>
                    <a:pt x="5621" y="589"/>
                  </a:lnTo>
                  <a:cubicBezTo>
                    <a:pt x="5781" y="589"/>
                    <a:pt x="5924" y="447"/>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4"/>
            <p:cNvSpPr/>
            <p:nvPr/>
          </p:nvSpPr>
          <p:spPr>
            <a:xfrm>
              <a:off x="969225" y="1152850"/>
              <a:ext cx="148100" cy="14750"/>
            </a:xfrm>
            <a:custGeom>
              <a:rect b="b" l="l" r="r" t="t"/>
              <a:pathLst>
                <a:path extrusionOk="0" h="590" w="5924">
                  <a:moveTo>
                    <a:pt x="303" y="0"/>
                  </a:moveTo>
                  <a:cubicBezTo>
                    <a:pt x="125" y="0"/>
                    <a:pt x="0" y="125"/>
                    <a:pt x="0" y="286"/>
                  </a:cubicBezTo>
                  <a:cubicBezTo>
                    <a:pt x="0" y="446"/>
                    <a:pt x="125" y="589"/>
                    <a:pt x="303" y="589"/>
                  </a:cubicBezTo>
                  <a:lnTo>
                    <a:pt x="5621" y="589"/>
                  </a:lnTo>
                  <a:cubicBezTo>
                    <a:pt x="5799"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4"/>
            <p:cNvSpPr/>
            <p:nvPr/>
          </p:nvSpPr>
          <p:spPr>
            <a:xfrm>
              <a:off x="969225" y="4552325"/>
              <a:ext cx="148100" cy="14725"/>
            </a:xfrm>
            <a:custGeom>
              <a:rect b="b" l="l" r="r" t="t"/>
              <a:pathLst>
                <a:path extrusionOk="0" h="589" w="5924">
                  <a:moveTo>
                    <a:pt x="303" y="0"/>
                  </a:moveTo>
                  <a:cubicBezTo>
                    <a:pt x="125" y="0"/>
                    <a:pt x="0" y="125"/>
                    <a:pt x="0" y="286"/>
                  </a:cubicBezTo>
                  <a:cubicBezTo>
                    <a:pt x="0" y="446"/>
                    <a:pt x="125" y="589"/>
                    <a:pt x="303" y="589"/>
                  </a:cubicBezTo>
                  <a:lnTo>
                    <a:pt x="5621" y="589"/>
                  </a:lnTo>
                  <a:cubicBezTo>
                    <a:pt x="5799"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4"/>
            <p:cNvSpPr/>
            <p:nvPr/>
          </p:nvSpPr>
          <p:spPr>
            <a:xfrm>
              <a:off x="969225" y="4373000"/>
              <a:ext cx="148100" cy="15175"/>
            </a:xfrm>
            <a:custGeom>
              <a:rect b="b" l="l" r="r" t="t"/>
              <a:pathLst>
                <a:path extrusionOk="0" h="607" w="5924">
                  <a:moveTo>
                    <a:pt x="303" y="0"/>
                  </a:moveTo>
                  <a:cubicBezTo>
                    <a:pt x="125" y="0"/>
                    <a:pt x="0" y="143"/>
                    <a:pt x="0" y="304"/>
                  </a:cubicBezTo>
                  <a:cubicBezTo>
                    <a:pt x="0" y="464"/>
                    <a:pt x="125" y="607"/>
                    <a:pt x="303" y="607"/>
                  </a:cubicBezTo>
                  <a:lnTo>
                    <a:pt x="5621" y="607"/>
                  </a:lnTo>
                  <a:cubicBezTo>
                    <a:pt x="5799" y="607"/>
                    <a:pt x="5924" y="464"/>
                    <a:pt x="5924" y="304"/>
                  </a:cubicBezTo>
                  <a:cubicBezTo>
                    <a:pt x="5924" y="143"/>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4"/>
            <p:cNvSpPr/>
            <p:nvPr/>
          </p:nvSpPr>
          <p:spPr>
            <a:xfrm>
              <a:off x="1146750" y="1152850"/>
              <a:ext cx="148575" cy="14750"/>
            </a:xfrm>
            <a:custGeom>
              <a:rect b="b" l="l" r="r" t="t"/>
              <a:pathLst>
                <a:path extrusionOk="0" h="590" w="5943">
                  <a:moveTo>
                    <a:pt x="304" y="0"/>
                  </a:moveTo>
                  <a:cubicBezTo>
                    <a:pt x="143" y="0"/>
                    <a:pt x="0" y="125"/>
                    <a:pt x="0" y="286"/>
                  </a:cubicBezTo>
                  <a:cubicBezTo>
                    <a:pt x="0" y="446"/>
                    <a:pt x="143" y="589"/>
                    <a:pt x="304" y="589"/>
                  </a:cubicBezTo>
                  <a:lnTo>
                    <a:pt x="5639" y="589"/>
                  </a:lnTo>
                  <a:cubicBezTo>
                    <a:pt x="5799" y="589"/>
                    <a:pt x="5942" y="446"/>
                    <a:pt x="5942" y="286"/>
                  </a:cubicBezTo>
                  <a:cubicBezTo>
                    <a:pt x="5942"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4"/>
            <p:cNvSpPr/>
            <p:nvPr/>
          </p:nvSpPr>
          <p:spPr>
            <a:xfrm>
              <a:off x="1146750" y="4552325"/>
              <a:ext cx="148575" cy="14725"/>
            </a:xfrm>
            <a:custGeom>
              <a:rect b="b" l="l" r="r" t="t"/>
              <a:pathLst>
                <a:path extrusionOk="0" h="589" w="5943">
                  <a:moveTo>
                    <a:pt x="304" y="0"/>
                  </a:moveTo>
                  <a:cubicBezTo>
                    <a:pt x="143" y="0"/>
                    <a:pt x="0" y="125"/>
                    <a:pt x="0" y="286"/>
                  </a:cubicBezTo>
                  <a:cubicBezTo>
                    <a:pt x="0" y="446"/>
                    <a:pt x="143" y="589"/>
                    <a:pt x="304" y="589"/>
                  </a:cubicBezTo>
                  <a:lnTo>
                    <a:pt x="5639" y="589"/>
                  </a:lnTo>
                  <a:cubicBezTo>
                    <a:pt x="5799" y="589"/>
                    <a:pt x="5942" y="446"/>
                    <a:pt x="5942" y="286"/>
                  </a:cubicBezTo>
                  <a:cubicBezTo>
                    <a:pt x="5942"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4"/>
            <p:cNvSpPr/>
            <p:nvPr/>
          </p:nvSpPr>
          <p:spPr>
            <a:xfrm>
              <a:off x="1146750" y="4373000"/>
              <a:ext cx="148575" cy="15175"/>
            </a:xfrm>
            <a:custGeom>
              <a:rect b="b" l="l" r="r" t="t"/>
              <a:pathLst>
                <a:path extrusionOk="0" h="607" w="5943">
                  <a:moveTo>
                    <a:pt x="304" y="0"/>
                  </a:moveTo>
                  <a:cubicBezTo>
                    <a:pt x="143" y="0"/>
                    <a:pt x="0" y="143"/>
                    <a:pt x="0" y="304"/>
                  </a:cubicBezTo>
                  <a:cubicBezTo>
                    <a:pt x="0" y="464"/>
                    <a:pt x="143" y="607"/>
                    <a:pt x="304" y="607"/>
                  </a:cubicBezTo>
                  <a:lnTo>
                    <a:pt x="5639" y="607"/>
                  </a:lnTo>
                  <a:cubicBezTo>
                    <a:pt x="5799" y="607"/>
                    <a:pt x="5942" y="464"/>
                    <a:pt x="5942" y="304"/>
                  </a:cubicBezTo>
                  <a:cubicBezTo>
                    <a:pt x="5942"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4"/>
            <p:cNvSpPr/>
            <p:nvPr/>
          </p:nvSpPr>
          <p:spPr>
            <a:xfrm>
              <a:off x="1324725" y="1152850"/>
              <a:ext cx="148125" cy="14750"/>
            </a:xfrm>
            <a:custGeom>
              <a:rect b="b" l="l" r="r" t="t"/>
              <a:pathLst>
                <a:path extrusionOk="0" h="590" w="5925">
                  <a:moveTo>
                    <a:pt x="304" y="0"/>
                  </a:moveTo>
                  <a:cubicBezTo>
                    <a:pt x="126" y="0"/>
                    <a:pt x="1" y="125"/>
                    <a:pt x="1" y="286"/>
                  </a:cubicBezTo>
                  <a:cubicBezTo>
                    <a:pt x="1" y="446"/>
                    <a:pt x="126" y="589"/>
                    <a:pt x="304" y="589"/>
                  </a:cubicBezTo>
                  <a:lnTo>
                    <a:pt x="5621" y="589"/>
                  </a:lnTo>
                  <a:cubicBezTo>
                    <a:pt x="5800" y="589"/>
                    <a:pt x="5924" y="446"/>
                    <a:pt x="5924" y="286"/>
                  </a:cubicBezTo>
                  <a:cubicBezTo>
                    <a:pt x="5924"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4"/>
            <p:cNvSpPr/>
            <p:nvPr/>
          </p:nvSpPr>
          <p:spPr>
            <a:xfrm>
              <a:off x="1324725" y="4552325"/>
              <a:ext cx="148125" cy="14725"/>
            </a:xfrm>
            <a:custGeom>
              <a:rect b="b" l="l" r="r" t="t"/>
              <a:pathLst>
                <a:path extrusionOk="0" h="589" w="5925">
                  <a:moveTo>
                    <a:pt x="304" y="0"/>
                  </a:moveTo>
                  <a:cubicBezTo>
                    <a:pt x="126" y="0"/>
                    <a:pt x="1" y="125"/>
                    <a:pt x="1" y="286"/>
                  </a:cubicBezTo>
                  <a:cubicBezTo>
                    <a:pt x="1" y="446"/>
                    <a:pt x="126" y="589"/>
                    <a:pt x="304" y="589"/>
                  </a:cubicBezTo>
                  <a:lnTo>
                    <a:pt x="5621" y="589"/>
                  </a:lnTo>
                  <a:cubicBezTo>
                    <a:pt x="5800" y="589"/>
                    <a:pt x="5924" y="446"/>
                    <a:pt x="5924" y="286"/>
                  </a:cubicBezTo>
                  <a:cubicBezTo>
                    <a:pt x="5924"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4"/>
            <p:cNvSpPr/>
            <p:nvPr/>
          </p:nvSpPr>
          <p:spPr>
            <a:xfrm>
              <a:off x="1324725" y="4373000"/>
              <a:ext cx="148125" cy="15175"/>
            </a:xfrm>
            <a:custGeom>
              <a:rect b="b" l="l" r="r" t="t"/>
              <a:pathLst>
                <a:path extrusionOk="0" h="607" w="5925">
                  <a:moveTo>
                    <a:pt x="304" y="0"/>
                  </a:moveTo>
                  <a:cubicBezTo>
                    <a:pt x="126" y="0"/>
                    <a:pt x="1" y="143"/>
                    <a:pt x="1" y="304"/>
                  </a:cubicBezTo>
                  <a:cubicBezTo>
                    <a:pt x="1" y="464"/>
                    <a:pt x="126" y="607"/>
                    <a:pt x="304" y="607"/>
                  </a:cubicBezTo>
                  <a:lnTo>
                    <a:pt x="5621" y="607"/>
                  </a:lnTo>
                  <a:cubicBezTo>
                    <a:pt x="5800" y="607"/>
                    <a:pt x="5924" y="464"/>
                    <a:pt x="5924" y="304"/>
                  </a:cubicBezTo>
                  <a:cubicBezTo>
                    <a:pt x="5924" y="143"/>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4"/>
            <p:cNvSpPr/>
            <p:nvPr/>
          </p:nvSpPr>
          <p:spPr>
            <a:xfrm>
              <a:off x="1502275" y="1152850"/>
              <a:ext cx="148550" cy="14750"/>
            </a:xfrm>
            <a:custGeom>
              <a:rect b="b" l="l" r="r" t="t"/>
              <a:pathLst>
                <a:path extrusionOk="0" h="590" w="5942">
                  <a:moveTo>
                    <a:pt x="303" y="0"/>
                  </a:moveTo>
                  <a:cubicBezTo>
                    <a:pt x="143" y="0"/>
                    <a:pt x="0" y="125"/>
                    <a:pt x="0" y="286"/>
                  </a:cubicBezTo>
                  <a:cubicBezTo>
                    <a:pt x="0" y="446"/>
                    <a:pt x="143" y="589"/>
                    <a:pt x="303" y="589"/>
                  </a:cubicBezTo>
                  <a:lnTo>
                    <a:pt x="5638" y="589"/>
                  </a:lnTo>
                  <a:cubicBezTo>
                    <a:pt x="5799" y="589"/>
                    <a:pt x="5942" y="446"/>
                    <a:pt x="5942" y="286"/>
                  </a:cubicBezTo>
                  <a:cubicBezTo>
                    <a:pt x="5942" y="125"/>
                    <a:pt x="5799" y="0"/>
                    <a:pt x="5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4"/>
            <p:cNvSpPr/>
            <p:nvPr/>
          </p:nvSpPr>
          <p:spPr>
            <a:xfrm>
              <a:off x="1502275" y="4552325"/>
              <a:ext cx="148550" cy="14725"/>
            </a:xfrm>
            <a:custGeom>
              <a:rect b="b" l="l" r="r" t="t"/>
              <a:pathLst>
                <a:path extrusionOk="0" h="589" w="5942">
                  <a:moveTo>
                    <a:pt x="303" y="0"/>
                  </a:moveTo>
                  <a:cubicBezTo>
                    <a:pt x="143" y="0"/>
                    <a:pt x="0" y="125"/>
                    <a:pt x="0" y="286"/>
                  </a:cubicBezTo>
                  <a:cubicBezTo>
                    <a:pt x="0" y="446"/>
                    <a:pt x="143" y="589"/>
                    <a:pt x="303" y="589"/>
                  </a:cubicBezTo>
                  <a:lnTo>
                    <a:pt x="5638" y="589"/>
                  </a:lnTo>
                  <a:cubicBezTo>
                    <a:pt x="5799" y="589"/>
                    <a:pt x="5942" y="446"/>
                    <a:pt x="5942" y="286"/>
                  </a:cubicBezTo>
                  <a:cubicBezTo>
                    <a:pt x="5942" y="125"/>
                    <a:pt x="5799" y="0"/>
                    <a:pt x="5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4"/>
            <p:cNvSpPr/>
            <p:nvPr/>
          </p:nvSpPr>
          <p:spPr>
            <a:xfrm>
              <a:off x="1502275" y="4373000"/>
              <a:ext cx="148550" cy="15175"/>
            </a:xfrm>
            <a:custGeom>
              <a:rect b="b" l="l" r="r" t="t"/>
              <a:pathLst>
                <a:path extrusionOk="0" h="607" w="5942">
                  <a:moveTo>
                    <a:pt x="303" y="0"/>
                  </a:moveTo>
                  <a:cubicBezTo>
                    <a:pt x="143" y="0"/>
                    <a:pt x="0" y="143"/>
                    <a:pt x="0" y="304"/>
                  </a:cubicBezTo>
                  <a:cubicBezTo>
                    <a:pt x="0" y="464"/>
                    <a:pt x="143" y="607"/>
                    <a:pt x="303" y="607"/>
                  </a:cubicBezTo>
                  <a:lnTo>
                    <a:pt x="5638" y="607"/>
                  </a:lnTo>
                  <a:cubicBezTo>
                    <a:pt x="5799" y="607"/>
                    <a:pt x="5942" y="464"/>
                    <a:pt x="5942" y="304"/>
                  </a:cubicBezTo>
                  <a:cubicBezTo>
                    <a:pt x="5942" y="143"/>
                    <a:pt x="5799" y="0"/>
                    <a:pt x="5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4"/>
            <p:cNvSpPr/>
            <p:nvPr/>
          </p:nvSpPr>
          <p:spPr>
            <a:xfrm>
              <a:off x="1680250" y="1152850"/>
              <a:ext cx="148125" cy="14750"/>
            </a:xfrm>
            <a:custGeom>
              <a:rect b="b" l="l" r="r" t="t"/>
              <a:pathLst>
                <a:path extrusionOk="0" h="590"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4"/>
            <p:cNvSpPr/>
            <p:nvPr/>
          </p:nvSpPr>
          <p:spPr>
            <a:xfrm>
              <a:off x="1680250" y="4552325"/>
              <a:ext cx="148125" cy="14725"/>
            </a:xfrm>
            <a:custGeom>
              <a:rect b="b" l="l" r="r" t="t"/>
              <a:pathLst>
                <a:path extrusionOk="0" h="589"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4"/>
            <p:cNvSpPr/>
            <p:nvPr/>
          </p:nvSpPr>
          <p:spPr>
            <a:xfrm>
              <a:off x="1680250" y="4373000"/>
              <a:ext cx="148125" cy="15175"/>
            </a:xfrm>
            <a:custGeom>
              <a:rect b="b" l="l" r="r" t="t"/>
              <a:pathLst>
                <a:path extrusionOk="0" h="607" w="5925">
                  <a:moveTo>
                    <a:pt x="286" y="0"/>
                  </a:moveTo>
                  <a:cubicBezTo>
                    <a:pt x="125" y="0"/>
                    <a:pt x="0" y="143"/>
                    <a:pt x="0" y="304"/>
                  </a:cubicBezTo>
                  <a:cubicBezTo>
                    <a:pt x="0" y="464"/>
                    <a:pt x="125" y="607"/>
                    <a:pt x="286" y="607"/>
                  </a:cubicBezTo>
                  <a:lnTo>
                    <a:pt x="5621" y="607"/>
                  </a:lnTo>
                  <a:cubicBezTo>
                    <a:pt x="5781" y="607"/>
                    <a:pt x="5924" y="464"/>
                    <a:pt x="5924" y="304"/>
                  </a:cubicBezTo>
                  <a:cubicBezTo>
                    <a:pt x="5924" y="143"/>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4"/>
            <p:cNvSpPr/>
            <p:nvPr/>
          </p:nvSpPr>
          <p:spPr>
            <a:xfrm>
              <a:off x="1857775" y="1152850"/>
              <a:ext cx="148125" cy="14750"/>
            </a:xfrm>
            <a:custGeom>
              <a:rect b="b" l="l" r="r" t="t"/>
              <a:pathLst>
                <a:path extrusionOk="0" h="590" w="5925">
                  <a:moveTo>
                    <a:pt x="304" y="0"/>
                  </a:moveTo>
                  <a:cubicBezTo>
                    <a:pt x="143" y="0"/>
                    <a:pt x="1" y="125"/>
                    <a:pt x="1" y="286"/>
                  </a:cubicBezTo>
                  <a:cubicBezTo>
                    <a:pt x="1" y="446"/>
                    <a:pt x="143" y="589"/>
                    <a:pt x="304" y="589"/>
                  </a:cubicBezTo>
                  <a:lnTo>
                    <a:pt x="5639" y="589"/>
                  </a:lnTo>
                  <a:cubicBezTo>
                    <a:pt x="5800" y="589"/>
                    <a:pt x="5924" y="446"/>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4"/>
            <p:cNvSpPr/>
            <p:nvPr/>
          </p:nvSpPr>
          <p:spPr>
            <a:xfrm>
              <a:off x="1857775" y="4552325"/>
              <a:ext cx="148125" cy="14725"/>
            </a:xfrm>
            <a:custGeom>
              <a:rect b="b" l="l" r="r" t="t"/>
              <a:pathLst>
                <a:path extrusionOk="0" h="589" w="5925">
                  <a:moveTo>
                    <a:pt x="304" y="0"/>
                  </a:moveTo>
                  <a:cubicBezTo>
                    <a:pt x="143" y="0"/>
                    <a:pt x="1" y="125"/>
                    <a:pt x="1" y="286"/>
                  </a:cubicBezTo>
                  <a:cubicBezTo>
                    <a:pt x="1" y="446"/>
                    <a:pt x="143" y="589"/>
                    <a:pt x="304" y="589"/>
                  </a:cubicBezTo>
                  <a:lnTo>
                    <a:pt x="5639" y="589"/>
                  </a:lnTo>
                  <a:cubicBezTo>
                    <a:pt x="5800" y="589"/>
                    <a:pt x="5924" y="446"/>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4"/>
            <p:cNvSpPr/>
            <p:nvPr/>
          </p:nvSpPr>
          <p:spPr>
            <a:xfrm>
              <a:off x="1857775" y="4373000"/>
              <a:ext cx="148125" cy="15175"/>
            </a:xfrm>
            <a:custGeom>
              <a:rect b="b" l="l" r="r" t="t"/>
              <a:pathLst>
                <a:path extrusionOk="0" h="607" w="5925">
                  <a:moveTo>
                    <a:pt x="304" y="0"/>
                  </a:moveTo>
                  <a:cubicBezTo>
                    <a:pt x="143" y="0"/>
                    <a:pt x="1" y="143"/>
                    <a:pt x="1" y="304"/>
                  </a:cubicBezTo>
                  <a:cubicBezTo>
                    <a:pt x="1" y="464"/>
                    <a:pt x="143" y="607"/>
                    <a:pt x="304" y="607"/>
                  </a:cubicBezTo>
                  <a:lnTo>
                    <a:pt x="5639" y="607"/>
                  </a:lnTo>
                  <a:cubicBezTo>
                    <a:pt x="5800" y="607"/>
                    <a:pt x="5924" y="464"/>
                    <a:pt x="5924" y="304"/>
                  </a:cubicBezTo>
                  <a:cubicBezTo>
                    <a:pt x="5924" y="143"/>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4"/>
            <p:cNvSpPr/>
            <p:nvPr/>
          </p:nvSpPr>
          <p:spPr>
            <a:xfrm>
              <a:off x="2035750" y="1152850"/>
              <a:ext cx="148125" cy="14750"/>
            </a:xfrm>
            <a:custGeom>
              <a:rect b="b" l="l" r="r" t="t"/>
              <a:pathLst>
                <a:path extrusionOk="0" h="590"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4"/>
            <p:cNvSpPr/>
            <p:nvPr/>
          </p:nvSpPr>
          <p:spPr>
            <a:xfrm>
              <a:off x="2239175" y="1152850"/>
              <a:ext cx="148100" cy="14750"/>
            </a:xfrm>
            <a:custGeom>
              <a:rect b="b" l="l" r="r" t="t"/>
              <a:pathLst>
                <a:path extrusionOk="0" h="590"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4"/>
            <p:cNvSpPr/>
            <p:nvPr/>
          </p:nvSpPr>
          <p:spPr>
            <a:xfrm>
              <a:off x="2416700" y="1152850"/>
              <a:ext cx="148125" cy="14750"/>
            </a:xfrm>
            <a:custGeom>
              <a:rect b="b" l="l" r="r" t="t"/>
              <a:pathLst>
                <a:path extrusionOk="0" h="590" w="5925">
                  <a:moveTo>
                    <a:pt x="304" y="0"/>
                  </a:moveTo>
                  <a:cubicBezTo>
                    <a:pt x="125" y="0"/>
                    <a:pt x="0" y="125"/>
                    <a:pt x="0" y="286"/>
                  </a:cubicBezTo>
                  <a:cubicBezTo>
                    <a:pt x="0" y="446"/>
                    <a:pt x="125" y="589"/>
                    <a:pt x="304" y="589"/>
                  </a:cubicBezTo>
                  <a:lnTo>
                    <a:pt x="5621" y="589"/>
                  </a:lnTo>
                  <a:cubicBezTo>
                    <a:pt x="5782"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4"/>
            <p:cNvSpPr/>
            <p:nvPr/>
          </p:nvSpPr>
          <p:spPr>
            <a:xfrm>
              <a:off x="2949750" y="1152850"/>
              <a:ext cx="148125" cy="14750"/>
            </a:xfrm>
            <a:custGeom>
              <a:rect b="b" l="l" r="r" t="t"/>
              <a:pathLst>
                <a:path extrusionOk="0" h="590" w="5925">
                  <a:moveTo>
                    <a:pt x="304" y="0"/>
                  </a:moveTo>
                  <a:cubicBezTo>
                    <a:pt x="143" y="0"/>
                    <a:pt x="0" y="125"/>
                    <a:pt x="0" y="286"/>
                  </a:cubicBezTo>
                  <a:cubicBezTo>
                    <a:pt x="0"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4"/>
            <p:cNvSpPr/>
            <p:nvPr/>
          </p:nvSpPr>
          <p:spPr>
            <a:xfrm>
              <a:off x="2772225" y="1152850"/>
              <a:ext cx="148100" cy="14750"/>
            </a:xfrm>
            <a:custGeom>
              <a:rect b="b" l="l" r="r" t="t"/>
              <a:pathLst>
                <a:path extrusionOk="0" h="590"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4"/>
            <p:cNvSpPr/>
            <p:nvPr/>
          </p:nvSpPr>
          <p:spPr>
            <a:xfrm>
              <a:off x="2594225" y="1152850"/>
              <a:ext cx="148575" cy="14750"/>
            </a:xfrm>
            <a:custGeom>
              <a:rect b="b" l="l" r="r" t="t"/>
              <a:pathLst>
                <a:path extrusionOk="0" h="590" w="5943">
                  <a:moveTo>
                    <a:pt x="304" y="0"/>
                  </a:moveTo>
                  <a:cubicBezTo>
                    <a:pt x="144" y="0"/>
                    <a:pt x="1" y="125"/>
                    <a:pt x="1" y="286"/>
                  </a:cubicBezTo>
                  <a:cubicBezTo>
                    <a:pt x="1" y="446"/>
                    <a:pt x="144" y="589"/>
                    <a:pt x="304" y="589"/>
                  </a:cubicBezTo>
                  <a:lnTo>
                    <a:pt x="5639" y="589"/>
                  </a:lnTo>
                  <a:cubicBezTo>
                    <a:pt x="5800" y="589"/>
                    <a:pt x="5942" y="446"/>
                    <a:pt x="5942" y="286"/>
                  </a:cubicBezTo>
                  <a:cubicBezTo>
                    <a:pt x="5942"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4"/>
            <p:cNvSpPr/>
            <p:nvPr/>
          </p:nvSpPr>
          <p:spPr>
            <a:xfrm>
              <a:off x="5253675" y="1152850"/>
              <a:ext cx="148125" cy="14750"/>
            </a:xfrm>
            <a:custGeom>
              <a:rect b="b" l="l" r="r" t="t"/>
              <a:pathLst>
                <a:path extrusionOk="0" h="590" w="5925">
                  <a:moveTo>
                    <a:pt x="286" y="0"/>
                  </a:moveTo>
                  <a:cubicBezTo>
                    <a:pt x="126" y="0"/>
                    <a:pt x="1" y="125"/>
                    <a:pt x="1" y="286"/>
                  </a:cubicBezTo>
                  <a:cubicBezTo>
                    <a:pt x="1" y="446"/>
                    <a:pt x="126" y="589"/>
                    <a:pt x="286" y="589"/>
                  </a:cubicBezTo>
                  <a:lnTo>
                    <a:pt x="5621" y="589"/>
                  </a:lnTo>
                  <a:cubicBezTo>
                    <a:pt x="5782" y="589"/>
                    <a:pt x="5924" y="446"/>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4"/>
            <p:cNvSpPr/>
            <p:nvPr/>
          </p:nvSpPr>
          <p:spPr>
            <a:xfrm>
              <a:off x="5075700" y="1152850"/>
              <a:ext cx="148125" cy="14750"/>
            </a:xfrm>
            <a:custGeom>
              <a:rect b="b" l="l" r="r" t="t"/>
              <a:pathLst>
                <a:path extrusionOk="0" h="590" w="5925">
                  <a:moveTo>
                    <a:pt x="304" y="0"/>
                  </a:moveTo>
                  <a:cubicBezTo>
                    <a:pt x="143" y="0"/>
                    <a:pt x="1" y="125"/>
                    <a:pt x="1" y="286"/>
                  </a:cubicBezTo>
                  <a:cubicBezTo>
                    <a:pt x="1"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4"/>
            <p:cNvSpPr/>
            <p:nvPr/>
          </p:nvSpPr>
          <p:spPr>
            <a:xfrm>
              <a:off x="4542650" y="1152850"/>
              <a:ext cx="148125" cy="14750"/>
            </a:xfrm>
            <a:custGeom>
              <a:rect b="b" l="l" r="r" t="t"/>
              <a:pathLst>
                <a:path extrusionOk="0" h="590" w="5925">
                  <a:moveTo>
                    <a:pt x="286" y="0"/>
                  </a:moveTo>
                  <a:cubicBezTo>
                    <a:pt x="125" y="0"/>
                    <a:pt x="1" y="125"/>
                    <a:pt x="1" y="286"/>
                  </a:cubicBezTo>
                  <a:cubicBezTo>
                    <a:pt x="1" y="446"/>
                    <a:pt x="125" y="589"/>
                    <a:pt x="286" y="589"/>
                  </a:cubicBezTo>
                  <a:lnTo>
                    <a:pt x="5621" y="589"/>
                  </a:lnTo>
                  <a:cubicBezTo>
                    <a:pt x="5782" y="589"/>
                    <a:pt x="5924" y="446"/>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4"/>
            <p:cNvSpPr/>
            <p:nvPr/>
          </p:nvSpPr>
          <p:spPr>
            <a:xfrm>
              <a:off x="4720175" y="1152850"/>
              <a:ext cx="148125" cy="14750"/>
            </a:xfrm>
            <a:custGeom>
              <a:rect b="b" l="l" r="r" t="t"/>
              <a:pathLst>
                <a:path extrusionOk="0" h="590" w="5925">
                  <a:moveTo>
                    <a:pt x="304" y="0"/>
                  </a:moveTo>
                  <a:cubicBezTo>
                    <a:pt x="144" y="0"/>
                    <a:pt x="1" y="125"/>
                    <a:pt x="1" y="286"/>
                  </a:cubicBezTo>
                  <a:cubicBezTo>
                    <a:pt x="1" y="446"/>
                    <a:pt x="144" y="589"/>
                    <a:pt x="304" y="589"/>
                  </a:cubicBezTo>
                  <a:lnTo>
                    <a:pt x="5639" y="589"/>
                  </a:lnTo>
                  <a:cubicBezTo>
                    <a:pt x="5800" y="589"/>
                    <a:pt x="5925" y="446"/>
                    <a:pt x="5925" y="286"/>
                  </a:cubicBezTo>
                  <a:cubicBezTo>
                    <a:pt x="5925"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4"/>
            <p:cNvSpPr/>
            <p:nvPr/>
          </p:nvSpPr>
          <p:spPr>
            <a:xfrm>
              <a:off x="4898175" y="1152850"/>
              <a:ext cx="148100" cy="14750"/>
            </a:xfrm>
            <a:custGeom>
              <a:rect b="b" l="l" r="r" t="t"/>
              <a:pathLst>
                <a:path extrusionOk="0" h="590"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4"/>
            <p:cNvSpPr/>
            <p:nvPr/>
          </p:nvSpPr>
          <p:spPr>
            <a:xfrm>
              <a:off x="2035750" y="4552325"/>
              <a:ext cx="148125" cy="14725"/>
            </a:xfrm>
            <a:custGeom>
              <a:rect b="b" l="l" r="r" t="t"/>
              <a:pathLst>
                <a:path extrusionOk="0" h="589"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4"/>
            <p:cNvSpPr/>
            <p:nvPr/>
          </p:nvSpPr>
          <p:spPr>
            <a:xfrm>
              <a:off x="2035750" y="4373000"/>
              <a:ext cx="148125" cy="15175"/>
            </a:xfrm>
            <a:custGeom>
              <a:rect b="b" l="l" r="r" t="t"/>
              <a:pathLst>
                <a:path extrusionOk="0" h="607" w="5925">
                  <a:moveTo>
                    <a:pt x="286" y="0"/>
                  </a:moveTo>
                  <a:cubicBezTo>
                    <a:pt x="126" y="0"/>
                    <a:pt x="1" y="143"/>
                    <a:pt x="1" y="304"/>
                  </a:cubicBezTo>
                  <a:cubicBezTo>
                    <a:pt x="1" y="464"/>
                    <a:pt x="126" y="607"/>
                    <a:pt x="286" y="607"/>
                  </a:cubicBezTo>
                  <a:lnTo>
                    <a:pt x="5621" y="607"/>
                  </a:lnTo>
                  <a:cubicBezTo>
                    <a:pt x="5782" y="607"/>
                    <a:pt x="5925" y="464"/>
                    <a:pt x="5925" y="304"/>
                  </a:cubicBezTo>
                  <a:cubicBezTo>
                    <a:pt x="5925" y="143"/>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4"/>
            <p:cNvSpPr/>
            <p:nvPr/>
          </p:nvSpPr>
          <p:spPr>
            <a:xfrm>
              <a:off x="2239175" y="4374325"/>
              <a:ext cx="148100" cy="14750"/>
            </a:xfrm>
            <a:custGeom>
              <a:rect b="b" l="l" r="r" t="t"/>
              <a:pathLst>
                <a:path extrusionOk="0" h="590" w="5924">
                  <a:moveTo>
                    <a:pt x="286" y="1"/>
                  </a:moveTo>
                  <a:cubicBezTo>
                    <a:pt x="125" y="1"/>
                    <a:pt x="0" y="144"/>
                    <a:pt x="0" y="304"/>
                  </a:cubicBezTo>
                  <a:cubicBezTo>
                    <a:pt x="0" y="465"/>
                    <a:pt x="125" y="590"/>
                    <a:pt x="286" y="590"/>
                  </a:cubicBezTo>
                  <a:lnTo>
                    <a:pt x="5621" y="590"/>
                  </a:lnTo>
                  <a:cubicBezTo>
                    <a:pt x="5781" y="590"/>
                    <a:pt x="5924" y="465"/>
                    <a:pt x="5924" y="304"/>
                  </a:cubicBezTo>
                  <a:cubicBezTo>
                    <a:pt x="5924" y="144"/>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a:off x="2239175" y="4552325"/>
              <a:ext cx="148100" cy="14725"/>
            </a:xfrm>
            <a:custGeom>
              <a:rect b="b" l="l" r="r" t="t"/>
              <a:pathLst>
                <a:path extrusionOk="0" h="589"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a:off x="2416700" y="4374325"/>
              <a:ext cx="148125" cy="14750"/>
            </a:xfrm>
            <a:custGeom>
              <a:rect b="b" l="l" r="r" t="t"/>
              <a:pathLst>
                <a:path extrusionOk="0" h="590" w="5925">
                  <a:moveTo>
                    <a:pt x="304" y="1"/>
                  </a:moveTo>
                  <a:cubicBezTo>
                    <a:pt x="125" y="1"/>
                    <a:pt x="0" y="144"/>
                    <a:pt x="0" y="304"/>
                  </a:cubicBezTo>
                  <a:cubicBezTo>
                    <a:pt x="0" y="465"/>
                    <a:pt x="125" y="590"/>
                    <a:pt x="304" y="590"/>
                  </a:cubicBezTo>
                  <a:lnTo>
                    <a:pt x="5621" y="590"/>
                  </a:lnTo>
                  <a:cubicBezTo>
                    <a:pt x="5782" y="590"/>
                    <a:pt x="5924" y="465"/>
                    <a:pt x="5924" y="304"/>
                  </a:cubicBezTo>
                  <a:cubicBezTo>
                    <a:pt x="5924" y="144"/>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a:off x="2416700" y="4552325"/>
              <a:ext cx="148125" cy="14725"/>
            </a:xfrm>
            <a:custGeom>
              <a:rect b="b" l="l" r="r" t="t"/>
              <a:pathLst>
                <a:path extrusionOk="0" h="589" w="5925">
                  <a:moveTo>
                    <a:pt x="304" y="0"/>
                  </a:moveTo>
                  <a:cubicBezTo>
                    <a:pt x="125" y="0"/>
                    <a:pt x="0" y="125"/>
                    <a:pt x="0" y="286"/>
                  </a:cubicBezTo>
                  <a:cubicBezTo>
                    <a:pt x="0" y="446"/>
                    <a:pt x="125" y="589"/>
                    <a:pt x="304" y="589"/>
                  </a:cubicBezTo>
                  <a:lnTo>
                    <a:pt x="5621" y="589"/>
                  </a:lnTo>
                  <a:cubicBezTo>
                    <a:pt x="5782"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a:off x="2949750" y="4552325"/>
              <a:ext cx="148125" cy="14725"/>
            </a:xfrm>
            <a:custGeom>
              <a:rect b="b" l="l" r="r" t="t"/>
              <a:pathLst>
                <a:path extrusionOk="0" h="589" w="5925">
                  <a:moveTo>
                    <a:pt x="304" y="0"/>
                  </a:moveTo>
                  <a:cubicBezTo>
                    <a:pt x="143" y="0"/>
                    <a:pt x="0" y="125"/>
                    <a:pt x="0" y="286"/>
                  </a:cubicBezTo>
                  <a:cubicBezTo>
                    <a:pt x="0"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a:off x="2772225" y="4374325"/>
              <a:ext cx="148100" cy="14750"/>
            </a:xfrm>
            <a:custGeom>
              <a:rect b="b" l="l" r="r" t="t"/>
              <a:pathLst>
                <a:path extrusionOk="0" h="590" w="5924">
                  <a:moveTo>
                    <a:pt x="286" y="1"/>
                  </a:moveTo>
                  <a:cubicBezTo>
                    <a:pt x="125" y="1"/>
                    <a:pt x="0" y="144"/>
                    <a:pt x="0" y="304"/>
                  </a:cubicBezTo>
                  <a:cubicBezTo>
                    <a:pt x="0" y="465"/>
                    <a:pt x="125" y="590"/>
                    <a:pt x="286" y="590"/>
                  </a:cubicBezTo>
                  <a:lnTo>
                    <a:pt x="5621" y="590"/>
                  </a:lnTo>
                  <a:cubicBezTo>
                    <a:pt x="5781" y="590"/>
                    <a:pt x="5924" y="465"/>
                    <a:pt x="5924" y="304"/>
                  </a:cubicBezTo>
                  <a:cubicBezTo>
                    <a:pt x="5924" y="144"/>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4"/>
            <p:cNvSpPr/>
            <p:nvPr/>
          </p:nvSpPr>
          <p:spPr>
            <a:xfrm>
              <a:off x="2772225" y="4552325"/>
              <a:ext cx="148100" cy="14725"/>
            </a:xfrm>
            <a:custGeom>
              <a:rect b="b" l="l" r="r" t="t"/>
              <a:pathLst>
                <a:path extrusionOk="0" h="589"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4"/>
            <p:cNvSpPr/>
            <p:nvPr/>
          </p:nvSpPr>
          <p:spPr>
            <a:xfrm>
              <a:off x="2594225" y="4374325"/>
              <a:ext cx="148575" cy="14750"/>
            </a:xfrm>
            <a:custGeom>
              <a:rect b="b" l="l" r="r" t="t"/>
              <a:pathLst>
                <a:path extrusionOk="0" h="590" w="5943">
                  <a:moveTo>
                    <a:pt x="304" y="1"/>
                  </a:moveTo>
                  <a:cubicBezTo>
                    <a:pt x="144" y="1"/>
                    <a:pt x="1" y="144"/>
                    <a:pt x="1" y="304"/>
                  </a:cubicBezTo>
                  <a:cubicBezTo>
                    <a:pt x="1" y="465"/>
                    <a:pt x="144" y="590"/>
                    <a:pt x="304" y="590"/>
                  </a:cubicBezTo>
                  <a:lnTo>
                    <a:pt x="5639" y="590"/>
                  </a:lnTo>
                  <a:cubicBezTo>
                    <a:pt x="5800" y="590"/>
                    <a:pt x="5942" y="465"/>
                    <a:pt x="5942" y="304"/>
                  </a:cubicBezTo>
                  <a:cubicBezTo>
                    <a:pt x="5942" y="144"/>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2594225" y="4552325"/>
              <a:ext cx="148575" cy="14725"/>
            </a:xfrm>
            <a:custGeom>
              <a:rect b="b" l="l" r="r" t="t"/>
              <a:pathLst>
                <a:path extrusionOk="0" h="589" w="5943">
                  <a:moveTo>
                    <a:pt x="304" y="0"/>
                  </a:moveTo>
                  <a:cubicBezTo>
                    <a:pt x="144" y="0"/>
                    <a:pt x="1" y="125"/>
                    <a:pt x="1" y="286"/>
                  </a:cubicBezTo>
                  <a:cubicBezTo>
                    <a:pt x="1" y="446"/>
                    <a:pt x="144" y="589"/>
                    <a:pt x="304" y="589"/>
                  </a:cubicBezTo>
                  <a:lnTo>
                    <a:pt x="5639" y="589"/>
                  </a:lnTo>
                  <a:cubicBezTo>
                    <a:pt x="5800" y="589"/>
                    <a:pt x="5942" y="446"/>
                    <a:pt x="5942" y="286"/>
                  </a:cubicBezTo>
                  <a:cubicBezTo>
                    <a:pt x="5942"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4"/>
            <p:cNvSpPr/>
            <p:nvPr/>
          </p:nvSpPr>
          <p:spPr>
            <a:xfrm>
              <a:off x="5253675" y="4374325"/>
              <a:ext cx="148125" cy="14750"/>
            </a:xfrm>
            <a:custGeom>
              <a:rect b="b" l="l" r="r" t="t"/>
              <a:pathLst>
                <a:path extrusionOk="0" h="590" w="5925">
                  <a:moveTo>
                    <a:pt x="286" y="1"/>
                  </a:moveTo>
                  <a:cubicBezTo>
                    <a:pt x="126" y="1"/>
                    <a:pt x="1" y="144"/>
                    <a:pt x="1" y="304"/>
                  </a:cubicBezTo>
                  <a:cubicBezTo>
                    <a:pt x="1" y="465"/>
                    <a:pt x="126" y="590"/>
                    <a:pt x="286" y="590"/>
                  </a:cubicBezTo>
                  <a:lnTo>
                    <a:pt x="5621" y="590"/>
                  </a:lnTo>
                  <a:cubicBezTo>
                    <a:pt x="5782" y="590"/>
                    <a:pt x="5924" y="465"/>
                    <a:pt x="5924" y="304"/>
                  </a:cubicBezTo>
                  <a:cubicBezTo>
                    <a:pt x="5924" y="144"/>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5253675" y="4552325"/>
              <a:ext cx="148125" cy="14725"/>
            </a:xfrm>
            <a:custGeom>
              <a:rect b="b" l="l" r="r" t="t"/>
              <a:pathLst>
                <a:path extrusionOk="0" h="589" w="5925">
                  <a:moveTo>
                    <a:pt x="286" y="0"/>
                  </a:moveTo>
                  <a:cubicBezTo>
                    <a:pt x="126" y="0"/>
                    <a:pt x="1" y="125"/>
                    <a:pt x="1" y="286"/>
                  </a:cubicBezTo>
                  <a:cubicBezTo>
                    <a:pt x="1" y="446"/>
                    <a:pt x="126" y="589"/>
                    <a:pt x="286" y="589"/>
                  </a:cubicBezTo>
                  <a:lnTo>
                    <a:pt x="5621" y="589"/>
                  </a:lnTo>
                  <a:cubicBezTo>
                    <a:pt x="5782" y="589"/>
                    <a:pt x="5924" y="446"/>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4"/>
            <p:cNvSpPr/>
            <p:nvPr/>
          </p:nvSpPr>
          <p:spPr>
            <a:xfrm>
              <a:off x="5075700" y="4374325"/>
              <a:ext cx="148125" cy="14750"/>
            </a:xfrm>
            <a:custGeom>
              <a:rect b="b" l="l" r="r" t="t"/>
              <a:pathLst>
                <a:path extrusionOk="0" h="590" w="5925">
                  <a:moveTo>
                    <a:pt x="304" y="1"/>
                  </a:moveTo>
                  <a:cubicBezTo>
                    <a:pt x="143" y="1"/>
                    <a:pt x="1" y="144"/>
                    <a:pt x="1" y="304"/>
                  </a:cubicBezTo>
                  <a:cubicBezTo>
                    <a:pt x="1" y="465"/>
                    <a:pt x="143" y="590"/>
                    <a:pt x="304" y="590"/>
                  </a:cubicBezTo>
                  <a:lnTo>
                    <a:pt x="5639" y="590"/>
                  </a:lnTo>
                  <a:cubicBezTo>
                    <a:pt x="5799" y="590"/>
                    <a:pt x="5924" y="465"/>
                    <a:pt x="5924" y="304"/>
                  </a:cubicBezTo>
                  <a:cubicBezTo>
                    <a:pt x="5924" y="144"/>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4"/>
            <p:cNvSpPr/>
            <p:nvPr/>
          </p:nvSpPr>
          <p:spPr>
            <a:xfrm>
              <a:off x="5075700" y="4552325"/>
              <a:ext cx="148125" cy="14725"/>
            </a:xfrm>
            <a:custGeom>
              <a:rect b="b" l="l" r="r" t="t"/>
              <a:pathLst>
                <a:path extrusionOk="0" h="589" w="5925">
                  <a:moveTo>
                    <a:pt x="304" y="0"/>
                  </a:moveTo>
                  <a:cubicBezTo>
                    <a:pt x="143" y="0"/>
                    <a:pt x="1" y="125"/>
                    <a:pt x="1" y="286"/>
                  </a:cubicBezTo>
                  <a:cubicBezTo>
                    <a:pt x="1"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4"/>
            <p:cNvSpPr/>
            <p:nvPr/>
          </p:nvSpPr>
          <p:spPr>
            <a:xfrm>
              <a:off x="4542650" y="4552325"/>
              <a:ext cx="148125" cy="14725"/>
            </a:xfrm>
            <a:custGeom>
              <a:rect b="b" l="l" r="r" t="t"/>
              <a:pathLst>
                <a:path extrusionOk="0" h="589" w="5925">
                  <a:moveTo>
                    <a:pt x="286" y="0"/>
                  </a:moveTo>
                  <a:cubicBezTo>
                    <a:pt x="125" y="0"/>
                    <a:pt x="1" y="125"/>
                    <a:pt x="1" y="286"/>
                  </a:cubicBezTo>
                  <a:cubicBezTo>
                    <a:pt x="1" y="446"/>
                    <a:pt x="125" y="589"/>
                    <a:pt x="286" y="589"/>
                  </a:cubicBezTo>
                  <a:lnTo>
                    <a:pt x="5621" y="589"/>
                  </a:lnTo>
                  <a:cubicBezTo>
                    <a:pt x="5782" y="589"/>
                    <a:pt x="5924" y="446"/>
                    <a:pt x="5924" y="286"/>
                  </a:cubicBezTo>
                  <a:cubicBezTo>
                    <a:pt x="5924" y="125"/>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4"/>
            <p:cNvSpPr/>
            <p:nvPr/>
          </p:nvSpPr>
          <p:spPr>
            <a:xfrm>
              <a:off x="4720175" y="4374325"/>
              <a:ext cx="148125" cy="14750"/>
            </a:xfrm>
            <a:custGeom>
              <a:rect b="b" l="l" r="r" t="t"/>
              <a:pathLst>
                <a:path extrusionOk="0" h="590" w="5925">
                  <a:moveTo>
                    <a:pt x="304" y="1"/>
                  </a:moveTo>
                  <a:cubicBezTo>
                    <a:pt x="144" y="1"/>
                    <a:pt x="1" y="144"/>
                    <a:pt x="1" y="304"/>
                  </a:cubicBezTo>
                  <a:cubicBezTo>
                    <a:pt x="1" y="465"/>
                    <a:pt x="144" y="590"/>
                    <a:pt x="304" y="590"/>
                  </a:cubicBezTo>
                  <a:lnTo>
                    <a:pt x="5639" y="590"/>
                  </a:lnTo>
                  <a:cubicBezTo>
                    <a:pt x="5800" y="590"/>
                    <a:pt x="5925" y="465"/>
                    <a:pt x="5925" y="304"/>
                  </a:cubicBezTo>
                  <a:cubicBezTo>
                    <a:pt x="5925" y="144"/>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4"/>
            <p:cNvSpPr/>
            <p:nvPr/>
          </p:nvSpPr>
          <p:spPr>
            <a:xfrm>
              <a:off x="4720175" y="4552325"/>
              <a:ext cx="148125" cy="14725"/>
            </a:xfrm>
            <a:custGeom>
              <a:rect b="b" l="l" r="r" t="t"/>
              <a:pathLst>
                <a:path extrusionOk="0" h="589" w="5925">
                  <a:moveTo>
                    <a:pt x="304" y="0"/>
                  </a:moveTo>
                  <a:cubicBezTo>
                    <a:pt x="144" y="0"/>
                    <a:pt x="1" y="125"/>
                    <a:pt x="1" y="286"/>
                  </a:cubicBezTo>
                  <a:cubicBezTo>
                    <a:pt x="1" y="446"/>
                    <a:pt x="144" y="589"/>
                    <a:pt x="304" y="589"/>
                  </a:cubicBezTo>
                  <a:lnTo>
                    <a:pt x="5639" y="589"/>
                  </a:lnTo>
                  <a:cubicBezTo>
                    <a:pt x="5800" y="589"/>
                    <a:pt x="5925" y="446"/>
                    <a:pt x="5925" y="286"/>
                  </a:cubicBezTo>
                  <a:cubicBezTo>
                    <a:pt x="5925"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a:off x="4898175" y="4374325"/>
              <a:ext cx="148100" cy="14750"/>
            </a:xfrm>
            <a:custGeom>
              <a:rect b="b" l="l" r="r" t="t"/>
              <a:pathLst>
                <a:path extrusionOk="0" h="590" w="5924">
                  <a:moveTo>
                    <a:pt x="286" y="1"/>
                  </a:moveTo>
                  <a:cubicBezTo>
                    <a:pt x="125" y="1"/>
                    <a:pt x="0" y="144"/>
                    <a:pt x="0" y="304"/>
                  </a:cubicBezTo>
                  <a:cubicBezTo>
                    <a:pt x="0" y="465"/>
                    <a:pt x="125" y="590"/>
                    <a:pt x="286" y="590"/>
                  </a:cubicBezTo>
                  <a:lnTo>
                    <a:pt x="5621" y="590"/>
                  </a:lnTo>
                  <a:cubicBezTo>
                    <a:pt x="5781" y="590"/>
                    <a:pt x="5924" y="465"/>
                    <a:pt x="5924" y="304"/>
                  </a:cubicBezTo>
                  <a:cubicBezTo>
                    <a:pt x="5924" y="144"/>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a:off x="4898175" y="4552325"/>
              <a:ext cx="148100" cy="14725"/>
            </a:xfrm>
            <a:custGeom>
              <a:rect b="b" l="l" r="r" t="t"/>
              <a:pathLst>
                <a:path extrusionOk="0" h="589" w="5924">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4"/>
            <p:cNvSpPr/>
            <p:nvPr/>
          </p:nvSpPr>
          <p:spPr>
            <a:xfrm>
              <a:off x="1857775" y="3120900"/>
              <a:ext cx="148125" cy="14725"/>
            </a:xfrm>
            <a:custGeom>
              <a:rect b="b" l="l" r="r" t="t"/>
              <a:pathLst>
                <a:path extrusionOk="0" h="589" w="5925">
                  <a:moveTo>
                    <a:pt x="304" y="0"/>
                  </a:moveTo>
                  <a:cubicBezTo>
                    <a:pt x="143" y="0"/>
                    <a:pt x="1" y="125"/>
                    <a:pt x="1" y="286"/>
                  </a:cubicBezTo>
                  <a:cubicBezTo>
                    <a:pt x="1" y="464"/>
                    <a:pt x="143" y="589"/>
                    <a:pt x="304" y="589"/>
                  </a:cubicBezTo>
                  <a:lnTo>
                    <a:pt x="5639" y="589"/>
                  </a:lnTo>
                  <a:cubicBezTo>
                    <a:pt x="5800" y="589"/>
                    <a:pt x="5924" y="464"/>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4"/>
            <p:cNvSpPr/>
            <p:nvPr/>
          </p:nvSpPr>
          <p:spPr>
            <a:xfrm>
              <a:off x="1857775" y="2942025"/>
              <a:ext cx="148125" cy="14725"/>
            </a:xfrm>
            <a:custGeom>
              <a:rect b="b" l="l" r="r" t="t"/>
              <a:pathLst>
                <a:path extrusionOk="0" h="589" w="5925">
                  <a:moveTo>
                    <a:pt x="304" y="0"/>
                  </a:moveTo>
                  <a:cubicBezTo>
                    <a:pt x="143" y="0"/>
                    <a:pt x="1" y="125"/>
                    <a:pt x="1" y="286"/>
                  </a:cubicBezTo>
                  <a:cubicBezTo>
                    <a:pt x="1" y="446"/>
                    <a:pt x="143" y="589"/>
                    <a:pt x="304" y="589"/>
                  </a:cubicBezTo>
                  <a:lnTo>
                    <a:pt x="5639" y="589"/>
                  </a:lnTo>
                  <a:cubicBezTo>
                    <a:pt x="5800" y="589"/>
                    <a:pt x="5924" y="446"/>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4"/>
            <p:cNvSpPr/>
            <p:nvPr/>
          </p:nvSpPr>
          <p:spPr>
            <a:xfrm>
              <a:off x="2035750" y="1331725"/>
              <a:ext cx="148125" cy="14750"/>
            </a:xfrm>
            <a:custGeom>
              <a:rect b="b" l="l" r="r" t="t"/>
              <a:pathLst>
                <a:path extrusionOk="0" h="590" w="5925">
                  <a:moveTo>
                    <a:pt x="286" y="0"/>
                  </a:moveTo>
                  <a:cubicBezTo>
                    <a:pt x="126" y="0"/>
                    <a:pt x="1" y="125"/>
                    <a:pt x="1" y="286"/>
                  </a:cubicBezTo>
                  <a:cubicBezTo>
                    <a:pt x="1" y="464"/>
                    <a:pt x="126" y="589"/>
                    <a:pt x="286" y="589"/>
                  </a:cubicBezTo>
                  <a:lnTo>
                    <a:pt x="5621" y="589"/>
                  </a:lnTo>
                  <a:cubicBezTo>
                    <a:pt x="5782" y="589"/>
                    <a:pt x="5925" y="464"/>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2035750" y="1510600"/>
              <a:ext cx="148125" cy="14750"/>
            </a:xfrm>
            <a:custGeom>
              <a:rect b="b" l="l" r="r" t="t"/>
              <a:pathLst>
                <a:path extrusionOk="0" h="590" w="5925">
                  <a:moveTo>
                    <a:pt x="286" y="0"/>
                  </a:moveTo>
                  <a:cubicBezTo>
                    <a:pt x="126" y="0"/>
                    <a:pt x="1" y="125"/>
                    <a:pt x="1" y="304"/>
                  </a:cubicBezTo>
                  <a:cubicBezTo>
                    <a:pt x="1" y="464"/>
                    <a:pt x="126" y="589"/>
                    <a:pt x="286" y="589"/>
                  </a:cubicBezTo>
                  <a:lnTo>
                    <a:pt x="5621" y="589"/>
                  </a:lnTo>
                  <a:cubicBezTo>
                    <a:pt x="5782" y="589"/>
                    <a:pt x="5925" y="464"/>
                    <a:pt x="5925" y="304"/>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4"/>
            <p:cNvSpPr/>
            <p:nvPr/>
          </p:nvSpPr>
          <p:spPr>
            <a:xfrm>
              <a:off x="2035750" y="1689475"/>
              <a:ext cx="148125" cy="14725"/>
            </a:xfrm>
            <a:custGeom>
              <a:rect b="b" l="l" r="r" t="t"/>
              <a:pathLst>
                <a:path extrusionOk="0" h="589" w="5925">
                  <a:moveTo>
                    <a:pt x="286" y="0"/>
                  </a:moveTo>
                  <a:cubicBezTo>
                    <a:pt x="126" y="0"/>
                    <a:pt x="1" y="125"/>
                    <a:pt x="1" y="303"/>
                  </a:cubicBezTo>
                  <a:cubicBezTo>
                    <a:pt x="1" y="464"/>
                    <a:pt x="126" y="589"/>
                    <a:pt x="286" y="589"/>
                  </a:cubicBezTo>
                  <a:lnTo>
                    <a:pt x="5621" y="589"/>
                  </a:lnTo>
                  <a:cubicBezTo>
                    <a:pt x="5782" y="589"/>
                    <a:pt x="5925" y="464"/>
                    <a:pt x="5925" y="303"/>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4"/>
            <p:cNvSpPr/>
            <p:nvPr/>
          </p:nvSpPr>
          <p:spPr>
            <a:xfrm>
              <a:off x="2035750" y="1868325"/>
              <a:ext cx="148125" cy="14750"/>
            </a:xfrm>
            <a:custGeom>
              <a:rect b="b" l="l" r="r" t="t"/>
              <a:pathLst>
                <a:path extrusionOk="0" h="590" w="5925">
                  <a:moveTo>
                    <a:pt x="286" y="1"/>
                  </a:moveTo>
                  <a:cubicBezTo>
                    <a:pt x="126" y="1"/>
                    <a:pt x="1" y="126"/>
                    <a:pt x="1" y="304"/>
                  </a:cubicBezTo>
                  <a:cubicBezTo>
                    <a:pt x="1" y="465"/>
                    <a:pt x="126" y="590"/>
                    <a:pt x="286" y="590"/>
                  </a:cubicBezTo>
                  <a:lnTo>
                    <a:pt x="5621" y="590"/>
                  </a:lnTo>
                  <a:cubicBezTo>
                    <a:pt x="5782" y="590"/>
                    <a:pt x="5925" y="465"/>
                    <a:pt x="5925" y="304"/>
                  </a:cubicBezTo>
                  <a:cubicBezTo>
                    <a:pt x="5925" y="126"/>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2035750" y="2047200"/>
              <a:ext cx="148125" cy="14750"/>
            </a:xfrm>
            <a:custGeom>
              <a:rect b="b" l="l" r="r" t="t"/>
              <a:pathLst>
                <a:path extrusionOk="0" h="590" w="5925">
                  <a:moveTo>
                    <a:pt x="286" y="1"/>
                  </a:moveTo>
                  <a:cubicBezTo>
                    <a:pt x="126" y="1"/>
                    <a:pt x="1" y="144"/>
                    <a:pt x="1" y="304"/>
                  </a:cubicBezTo>
                  <a:cubicBezTo>
                    <a:pt x="1" y="465"/>
                    <a:pt x="126" y="590"/>
                    <a:pt x="286" y="590"/>
                  </a:cubicBezTo>
                  <a:lnTo>
                    <a:pt x="5621" y="590"/>
                  </a:lnTo>
                  <a:cubicBezTo>
                    <a:pt x="5782" y="590"/>
                    <a:pt x="5925" y="465"/>
                    <a:pt x="5925" y="304"/>
                  </a:cubicBezTo>
                  <a:cubicBezTo>
                    <a:pt x="5925" y="144"/>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2035750" y="2226075"/>
              <a:ext cx="148125" cy="15200"/>
            </a:xfrm>
            <a:custGeom>
              <a:rect b="b" l="l" r="r" t="t"/>
              <a:pathLst>
                <a:path extrusionOk="0" h="608" w="5925">
                  <a:moveTo>
                    <a:pt x="286" y="1"/>
                  </a:moveTo>
                  <a:cubicBezTo>
                    <a:pt x="126" y="1"/>
                    <a:pt x="1" y="144"/>
                    <a:pt x="1" y="304"/>
                  </a:cubicBezTo>
                  <a:cubicBezTo>
                    <a:pt x="1" y="465"/>
                    <a:pt x="126" y="607"/>
                    <a:pt x="286" y="607"/>
                  </a:cubicBezTo>
                  <a:lnTo>
                    <a:pt x="5621" y="607"/>
                  </a:lnTo>
                  <a:cubicBezTo>
                    <a:pt x="5782" y="607"/>
                    <a:pt x="5925" y="465"/>
                    <a:pt x="5925" y="304"/>
                  </a:cubicBezTo>
                  <a:cubicBezTo>
                    <a:pt x="5925" y="144"/>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2035750" y="2404950"/>
              <a:ext cx="148125" cy="15200"/>
            </a:xfrm>
            <a:custGeom>
              <a:rect b="b" l="l" r="r" t="t"/>
              <a:pathLst>
                <a:path extrusionOk="0" h="608" w="5925">
                  <a:moveTo>
                    <a:pt x="286" y="1"/>
                  </a:moveTo>
                  <a:cubicBezTo>
                    <a:pt x="126" y="1"/>
                    <a:pt x="1" y="143"/>
                    <a:pt x="1" y="304"/>
                  </a:cubicBezTo>
                  <a:cubicBezTo>
                    <a:pt x="1" y="465"/>
                    <a:pt x="126" y="607"/>
                    <a:pt x="286" y="607"/>
                  </a:cubicBezTo>
                  <a:lnTo>
                    <a:pt x="5621" y="607"/>
                  </a:lnTo>
                  <a:cubicBezTo>
                    <a:pt x="5782" y="607"/>
                    <a:pt x="5925" y="465"/>
                    <a:pt x="5925" y="304"/>
                  </a:cubicBezTo>
                  <a:cubicBezTo>
                    <a:pt x="5925" y="143"/>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2035750" y="2584275"/>
              <a:ext cx="148125" cy="14750"/>
            </a:xfrm>
            <a:custGeom>
              <a:rect b="b" l="l" r="r" t="t"/>
              <a:pathLst>
                <a:path extrusionOk="0" h="590"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4"/>
            <p:cNvSpPr/>
            <p:nvPr/>
          </p:nvSpPr>
          <p:spPr>
            <a:xfrm>
              <a:off x="2035750" y="2763150"/>
              <a:ext cx="148125" cy="14750"/>
            </a:xfrm>
            <a:custGeom>
              <a:rect b="b" l="l" r="r" t="t"/>
              <a:pathLst>
                <a:path extrusionOk="0" h="590"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4"/>
            <p:cNvSpPr/>
            <p:nvPr/>
          </p:nvSpPr>
          <p:spPr>
            <a:xfrm>
              <a:off x="3712075" y="2344975"/>
              <a:ext cx="45975" cy="118450"/>
            </a:xfrm>
            <a:custGeom>
              <a:rect b="b" l="l" r="r" t="t"/>
              <a:pathLst>
                <a:path extrusionOk="0" h="4738" w="1839">
                  <a:moveTo>
                    <a:pt x="321" y="1"/>
                  </a:moveTo>
                  <a:cubicBezTo>
                    <a:pt x="298" y="1"/>
                    <a:pt x="274" y="3"/>
                    <a:pt x="250" y="9"/>
                  </a:cubicBezTo>
                  <a:cubicBezTo>
                    <a:pt x="90" y="62"/>
                    <a:pt x="1" y="223"/>
                    <a:pt x="36" y="383"/>
                  </a:cubicBezTo>
                  <a:lnTo>
                    <a:pt x="1232" y="4523"/>
                  </a:lnTo>
                  <a:cubicBezTo>
                    <a:pt x="1250" y="4666"/>
                    <a:pt x="1374" y="4737"/>
                    <a:pt x="1499" y="4737"/>
                  </a:cubicBezTo>
                  <a:lnTo>
                    <a:pt x="1589" y="4737"/>
                  </a:lnTo>
                  <a:cubicBezTo>
                    <a:pt x="1749" y="4684"/>
                    <a:pt x="1838" y="4523"/>
                    <a:pt x="1803" y="4362"/>
                  </a:cubicBezTo>
                  <a:lnTo>
                    <a:pt x="607" y="223"/>
                  </a:lnTo>
                  <a:cubicBezTo>
                    <a:pt x="577" y="86"/>
                    <a:pt x="456" y="1"/>
                    <a:pt x="3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4"/>
            <p:cNvSpPr/>
            <p:nvPr/>
          </p:nvSpPr>
          <p:spPr>
            <a:xfrm>
              <a:off x="3704050" y="2174700"/>
              <a:ext cx="61575" cy="103600"/>
            </a:xfrm>
            <a:custGeom>
              <a:rect b="b" l="l" r="r" t="t"/>
              <a:pathLst>
                <a:path extrusionOk="0" h="4144" w="2463">
                  <a:moveTo>
                    <a:pt x="350" y="0"/>
                  </a:moveTo>
                  <a:cubicBezTo>
                    <a:pt x="304" y="0"/>
                    <a:pt x="258" y="12"/>
                    <a:pt x="214" y="40"/>
                  </a:cubicBezTo>
                  <a:cubicBezTo>
                    <a:pt x="72" y="111"/>
                    <a:pt x="0" y="289"/>
                    <a:pt x="90" y="432"/>
                  </a:cubicBezTo>
                  <a:lnTo>
                    <a:pt x="1856" y="3983"/>
                  </a:lnTo>
                  <a:cubicBezTo>
                    <a:pt x="1910" y="4090"/>
                    <a:pt x="2017" y="4143"/>
                    <a:pt x="2124" y="4143"/>
                  </a:cubicBezTo>
                  <a:cubicBezTo>
                    <a:pt x="2177" y="4143"/>
                    <a:pt x="2213" y="4143"/>
                    <a:pt x="2266" y="4126"/>
                  </a:cubicBezTo>
                  <a:cubicBezTo>
                    <a:pt x="2409" y="4036"/>
                    <a:pt x="2463" y="3876"/>
                    <a:pt x="2391" y="3715"/>
                  </a:cubicBezTo>
                  <a:lnTo>
                    <a:pt x="607" y="164"/>
                  </a:lnTo>
                  <a:cubicBezTo>
                    <a:pt x="557" y="65"/>
                    <a:pt x="456" y="0"/>
                    <a:pt x="3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4"/>
            <p:cNvSpPr/>
            <p:nvPr/>
          </p:nvSpPr>
          <p:spPr>
            <a:xfrm>
              <a:off x="3696900" y="2004425"/>
              <a:ext cx="76300" cy="88750"/>
            </a:xfrm>
            <a:custGeom>
              <a:rect b="b" l="l" r="r" t="t"/>
              <a:pathLst>
                <a:path extrusionOk="0" h="3550" w="3052">
                  <a:moveTo>
                    <a:pt x="348" y="0"/>
                  </a:moveTo>
                  <a:cubicBezTo>
                    <a:pt x="283" y="0"/>
                    <a:pt x="217" y="23"/>
                    <a:pt x="161" y="70"/>
                  </a:cubicBezTo>
                  <a:cubicBezTo>
                    <a:pt x="19" y="160"/>
                    <a:pt x="1" y="356"/>
                    <a:pt x="108" y="481"/>
                  </a:cubicBezTo>
                  <a:lnTo>
                    <a:pt x="2481" y="3443"/>
                  </a:lnTo>
                  <a:cubicBezTo>
                    <a:pt x="2535" y="3514"/>
                    <a:pt x="2624" y="3550"/>
                    <a:pt x="2713" y="3550"/>
                  </a:cubicBezTo>
                  <a:cubicBezTo>
                    <a:pt x="2784" y="3550"/>
                    <a:pt x="2838" y="3532"/>
                    <a:pt x="2891" y="3496"/>
                  </a:cubicBezTo>
                  <a:cubicBezTo>
                    <a:pt x="3034" y="3389"/>
                    <a:pt x="3052" y="3193"/>
                    <a:pt x="2945" y="3068"/>
                  </a:cubicBezTo>
                  <a:lnTo>
                    <a:pt x="572" y="106"/>
                  </a:lnTo>
                  <a:cubicBezTo>
                    <a:pt x="512" y="36"/>
                    <a:pt x="430" y="0"/>
                    <a:pt x="3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4"/>
            <p:cNvSpPr/>
            <p:nvPr/>
          </p:nvSpPr>
          <p:spPr>
            <a:xfrm>
              <a:off x="3689775" y="1834025"/>
              <a:ext cx="90575" cy="74025"/>
            </a:xfrm>
            <a:custGeom>
              <a:rect b="b" l="l" r="r" t="t"/>
              <a:pathLst>
                <a:path extrusionOk="0" h="2961" w="3623">
                  <a:moveTo>
                    <a:pt x="324" y="0"/>
                  </a:moveTo>
                  <a:cubicBezTo>
                    <a:pt x="237" y="0"/>
                    <a:pt x="149" y="37"/>
                    <a:pt x="90" y="106"/>
                  </a:cubicBezTo>
                  <a:cubicBezTo>
                    <a:pt x="0" y="249"/>
                    <a:pt x="18" y="427"/>
                    <a:pt x="143" y="534"/>
                  </a:cubicBezTo>
                  <a:lnTo>
                    <a:pt x="3105" y="2907"/>
                  </a:lnTo>
                  <a:cubicBezTo>
                    <a:pt x="3159" y="2943"/>
                    <a:pt x="3230" y="2961"/>
                    <a:pt x="3283" y="2961"/>
                  </a:cubicBezTo>
                  <a:cubicBezTo>
                    <a:pt x="3373" y="2961"/>
                    <a:pt x="3462" y="2925"/>
                    <a:pt x="3515" y="2854"/>
                  </a:cubicBezTo>
                  <a:cubicBezTo>
                    <a:pt x="3622" y="2729"/>
                    <a:pt x="3605" y="2533"/>
                    <a:pt x="3480" y="2444"/>
                  </a:cubicBezTo>
                  <a:lnTo>
                    <a:pt x="518" y="70"/>
                  </a:lnTo>
                  <a:cubicBezTo>
                    <a:pt x="463" y="23"/>
                    <a:pt x="393" y="0"/>
                    <a:pt x="3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4"/>
            <p:cNvSpPr/>
            <p:nvPr/>
          </p:nvSpPr>
          <p:spPr>
            <a:xfrm>
              <a:off x="3682200" y="1663700"/>
              <a:ext cx="105725" cy="59250"/>
            </a:xfrm>
            <a:custGeom>
              <a:rect b="b" l="l" r="r" t="t"/>
              <a:pathLst>
                <a:path extrusionOk="0" h="2370" w="4229">
                  <a:moveTo>
                    <a:pt x="330" y="0"/>
                  </a:moveTo>
                  <a:cubicBezTo>
                    <a:pt x="224" y="0"/>
                    <a:pt x="122" y="57"/>
                    <a:pt x="71" y="157"/>
                  </a:cubicBezTo>
                  <a:cubicBezTo>
                    <a:pt x="0" y="317"/>
                    <a:pt x="54" y="496"/>
                    <a:pt x="196" y="567"/>
                  </a:cubicBezTo>
                  <a:lnTo>
                    <a:pt x="3765" y="2334"/>
                  </a:lnTo>
                  <a:cubicBezTo>
                    <a:pt x="3801" y="2351"/>
                    <a:pt x="3836" y="2369"/>
                    <a:pt x="3890" y="2369"/>
                  </a:cubicBezTo>
                  <a:cubicBezTo>
                    <a:pt x="3997" y="2369"/>
                    <a:pt x="4104" y="2316"/>
                    <a:pt x="4157" y="2209"/>
                  </a:cubicBezTo>
                  <a:cubicBezTo>
                    <a:pt x="4229" y="2066"/>
                    <a:pt x="4175" y="1888"/>
                    <a:pt x="4015" y="1816"/>
                  </a:cubicBezTo>
                  <a:lnTo>
                    <a:pt x="464" y="32"/>
                  </a:lnTo>
                  <a:cubicBezTo>
                    <a:pt x="421" y="11"/>
                    <a:pt x="376"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4"/>
            <p:cNvSpPr/>
            <p:nvPr/>
          </p:nvSpPr>
          <p:spPr>
            <a:xfrm>
              <a:off x="3675050" y="1493300"/>
              <a:ext cx="120025" cy="44525"/>
            </a:xfrm>
            <a:custGeom>
              <a:rect b="b" l="l" r="r" t="t"/>
              <a:pathLst>
                <a:path extrusionOk="0" h="1781" w="4801">
                  <a:moveTo>
                    <a:pt x="325" y="0"/>
                  </a:moveTo>
                  <a:cubicBezTo>
                    <a:pt x="196" y="0"/>
                    <a:pt x="80" y="93"/>
                    <a:pt x="36" y="210"/>
                  </a:cubicBezTo>
                  <a:cubicBezTo>
                    <a:pt x="1" y="371"/>
                    <a:pt x="90" y="549"/>
                    <a:pt x="250" y="585"/>
                  </a:cubicBezTo>
                  <a:lnTo>
                    <a:pt x="4390" y="1763"/>
                  </a:lnTo>
                  <a:cubicBezTo>
                    <a:pt x="4426" y="1781"/>
                    <a:pt x="4443" y="1781"/>
                    <a:pt x="4479" y="1781"/>
                  </a:cubicBezTo>
                  <a:cubicBezTo>
                    <a:pt x="4604" y="1781"/>
                    <a:pt x="4729" y="1691"/>
                    <a:pt x="4765" y="1566"/>
                  </a:cubicBezTo>
                  <a:cubicBezTo>
                    <a:pt x="4800" y="1406"/>
                    <a:pt x="4711" y="1245"/>
                    <a:pt x="4550" y="1192"/>
                  </a:cubicBezTo>
                  <a:lnTo>
                    <a:pt x="411" y="14"/>
                  </a:lnTo>
                  <a:cubicBezTo>
                    <a:pt x="382" y="5"/>
                    <a:pt x="353" y="0"/>
                    <a:pt x="3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4"/>
            <p:cNvSpPr/>
            <p:nvPr/>
          </p:nvSpPr>
          <p:spPr>
            <a:xfrm>
              <a:off x="3667925" y="1323100"/>
              <a:ext cx="134275" cy="29600"/>
            </a:xfrm>
            <a:custGeom>
              <a:rect b="b" l="l" r="r" t="t"/>
              <a:pathLst>
                <a:path extrusionOk="0" h="1184" w="5371">
                  <a:moveTo>
                    <a:pt x="296" y="0"/>
                  </a:moveTo>
                  <a:cubicBezTo>
                    <a:pt x="147" y="0"/>
                    <a:pt x="34" y="114"/>
                    <a:pt x="18" y="256"/>
                  </a:cubicBezTo>
                  <a:cubicBezTo>
                    <a:pt x="0" y="417"/>
                    <a:pt x="107" y="577"/>
                    <a:pt x="268" y="595"/>
                  </a:cubicBezTo>
                  <a:lnTo>
                    <a:pt x="5014" y="1184"/>
                  </a:lnTo>
                  <a:lnTo>
                    <a:pt x="5050" y="1184"/>
                  </a:lnTo>
                  <a:cubicBezTo>
                    <a:pt x="5192" y="1184"/>
                    <a:pt x="5335" y="1077"/>
                    <a:pt x="5353" y="916"/>
                  </a:cubicBezTo>
                  <a:cubicBezTo>
                    <a:pt x="5371" y="756"/>
                    <a:pt x="5246" y="613"/>
                    <a:pt x="5085" y="595"/>
                  </a:cubicBezTo>
                  <a:lnTo>
                    <a:pt x="357" y="6"/>
                  </a:lnTo>
                  <a:cubicBezTo>
                    <a:pt x="336" y="2"/>
                    <a:pt x="316" y="0"/>
                    <a:pt x="2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4"/>
            <p:cNvSpPr/>
            <p:nvPr/>
          </p:nvSpPr>
          <p:spPr>
            <a:xfrm>
              <a:off x="3660775" y="1152850"/>
              <a:ext cx="148125" cy="14750"/>
            </a:xfrm>
            <a:custGeom>
              <a:rect b="b" l="l" r="r" t="t"/>
              <a:pathLst>
                <a:path extrusionOk="0" h="590" w="5925">
                  <a:moveTo>
                    <a:pt x="304" y="0"/>
                  </a:moveTo>
                  <a:cubicBezTo>
                    <a:pt x="143" y="0"/>
                    <a:pt x="1" y="125"/>
                    <a:pt x="1" y="286"/>
                  </a:cubicBezTo>
                  <a:cubicBezTo>
                    <a:pt x="1" y="446"/>
                    <a:pt x="143" y="589"/>
                    <a:pt x="304" y="589"/>
                  </a:cubicBezTo>
                  <a:lnTo>
                    <a:pt x="5639" y="589"/>
                  </a:lnTo>
                  <a:cubicBezTo>
                    <a:pt x="5800" y="589"/>
                    <a:pt x="5924" y="446"/>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4"/>
            <p:cNvSpPr/>
            <p:nvPr/>
          </p:nvSpPr>
          <p:spPr>
            <a:xfrm>
              <a:off x="3527400" y="2351625"/>
              <a:ext cx="59350" cy="105550"/>
            </a:xfrm>
            <a:custGeom>
              <a:rect b="b" l="l" r="r" t="t"/>
              <a:pathLst>
                <a:path extrusionOk="0" h="4222" w="2374">
                  <a:moveTo>
                    <a:pt x="334" y="0"/>
                  </a:moveTo>
                  <a:cubicBezTo>
                    <a:pt x="294" y="0"/>
                    <a:pt x="253" y="9"/>
                    <a:pt x="215" y="28"/>
                  </a:cubicBezTo>
                  <a:cubicBezTo>
                    <a:pt x="72" y="100"/>
                    <a:pt x="1" y="278"/>
                    <a:pt x="72" y="421"/>
                  </a:cubicBezTo>
                  <a:lnTo>
                    <a:pt x="1785" y="4043"/>
                  </a:lnTo>
                  <a:cubicBezTo>
                    <a:pt x="1820" y="4166"/>
                    <a:pt x="1925" y="4220"/>
                    <a:pt x="2048" y="4221"/>
                  </a:cubicBezTo>
                  <a:lnTo>
                    <a:pt x="2048" y="4221"/>
                  </a:lnTo>
                  <a:cubicBezTo>
                    <a:pt x="2095" y="4221"/>
                    <a:pt x="2129" y="4218"/>
                    <a:pt x="2177" y="4186"/>
                  </a:cubicBezTo>
                  <a:cubicBezTo>
                    <a:pt x="2320" y="4132"/>
                    <a:pt x="2374" y="3954"/>
                    <a:pt x="2320" y="3793"/>
                  </a:cubicBezTo>
                  <a:lnTo>
                    <a:pt x="607" y="171"/>
                  </a:lnTo>
                  <a:cubicBezTo>
                    <a:pt x="555" y="66"/>
                    <a:pt x="445" y="0"/>
                    <a:pt x="334" y="0"/>
                  </a:cubicBezTo>
                  <a:close/>
                  <a:moveTo>
                    <a:pt x="2048" y="4221"/>
                  </a:moveTo>
                  <a:cubicBezTo>
                    <a:pt x="2044" y="4221"/>
                    <a:pt x="2039" y="4221"/>
                    <a:pt x="2035" y="4221"/>
                  </a:cubicBezTo>
                  <a:lnTo>
                    <a:pt x="2053" y="4221"/>
                  </a:lnTo>
                  <a:cubicBezTo>
                    <a:pt x="2051" y="4221"/>
                    <a:pt x="2050" y="4221"/>
                    <a:pt x="2048" y="42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4"/>
            <p:cNvSpPr/>
            <p:nvPr/>
          </p:nvSpPr>
          <p:spPr>
            <a:xfrm>
              <a:off x="3521150" y="2180225"/>
              <a:ext cx="72300" cy="92725"/>
            </a:xfrm>
            <a:custGeom>
              <a:rect b="b" l="l" r="r" t="t"/>
              <a:pathLst>
                <a:path extrusionOk="0" h="3709" w="2892">
                  <a:moveTo>
                    <a:pt x="324" y="1"/>
                  </a:moveTo>
                  <a:cubicBezTo>
                    <a:pt x="266" y="1"/>
                    <a:pt x="209" y="17"/>
                    <a:pt x="161" y="51"/>
                  </a:cubicBezTo>
                  <a:cubicBezTo>
                    <a:pt x="19" y="158"/>
                    <a:pt x="1" y="336"/>
                    <a:pt x="90" y="479"/>
                  </a:cubicBezTo>
                  <a:lnTo>
                    <a:pt x="2320" y="3583"/>
                  </a:lnTo>
                  <a:cubicBezTo>
                    <a:pt x="2374" y="3673"/>
                    <a:pt x="2463" y="3708"/>
                    <a:pt x="2552" y="3708"/>
                  </a:cubicBezTo>
                  <a:cubicBezTo>
                    <a:pt x="2606" y="3708"/>
                    <a:pt x="2677" y="3690"/>
                    <a:pt x="2731" y="3655"/>
                  </a:cubicBezTo>
                  <a:cubicBezTo>
                    <a:pt x="2856" y="3548"/>
                    <a:pt x="2891" y="3369"/>
                    <a:pt x="2802" y="3226"/>
                  </a:cubicBezTo>
                  <a:lnTo>
                    <a:pt x="572" y="122"/>
                  </a:lnTo>
                  <a:cubicBezTo>
                    <a:pt x="516" y="44"/>
                    <a:pt x="419" y="1"/>
                    <a:pt x="3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4"/>
            <p:cNvSpPr/>
            <p:nvPr/>
          </p:nvSpPr>
          <p:spPr>
            <a:xfrm>
              <a:off x="3514925" y="2008900"/>
              <a:ext cx="84775" cy="79825"/>
            </a:xfrm>
            <a:custGeom>
              <a:rect b="b" l="l" r="r" t="t"/>
              <a:pathLst>
                <a:path extrusionOk="0" h="3193" w="3391">
                  <a:moveTo>
                    <a:pt x="324" y="1"/>
                  </a:moveTo>
                  <a:cubicBezTo>
                    <a:pt x="242" y="1"/>
                    <a:pt x="163" y="32"/>
                    <a:pt x="107" y="88"/>
                  </a:cubicBezTo>
                  <a:cubicBezTo>
                    <a:pt x="0" y="213"/>
                    <a:pt x="0" y="409"/>
                    <a:pt x="125" y="516"/>
                  </a:cubicBezTo>
                  <a:lnTo>
                    <a:pt x="2855" y="3103"/>
                  </a:lnTo>
                  <a:cubicBezTo>
                    <a:pt x="2908" y="3157"/>
                    <a:pt x="2980" y="3192"/>
                    <a:pt x="3069" y="3192"/>
                  </a:cubicBezTo>
                  <a:cubicBezTo>
                    <a:pt x="3140" y="3192"/>
                    <a:pt x="3230" y="3157"/>
                    <a:pt x="3283" y="3103"/>
                  </a:cubicBezTo>
                  <a:cubicBezTo>
                    <a:pt x="3390" y="2978"/>
                    <a:pt x="3390" y="2782"/>
                    <a:pt x="3265" y="2675"/>
                  </a:cubicBezTo>
                  <a:lnTo>
                    <a:pt x="535" y="88"/>
                  </a:lnTo>
                  <a:cubicBezTo>
                    <a:pt x="475" y="28"/>
                    <a:pt x="399" y="1"/>
                    <a:pt x="3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4"/>
            <p:cNvSpPr/>
            <p:nvPr/>
          </p:nvSpPr>
          <p:spPr>
            <a:xfrm>
              <a:off x="3508225" y="1837675"/>
              <a:ext cx="98150" cy="66825"/>
            </a:xfrm>
            <a:custGeom>
              <a:rect b="b" l="l" r="r" t="t"/>
              <a:pathLst>
                <a:path extrusionOk="0" h="2673" w="3926">
                  <a:moveTo>
                    <a:pt x="335" y="1"/>
                  </a:moveTo>
                  <a:cubicBezTo>
                    <a:pt x="238" y="1"/>
                    <a:pt x="146" y="48"/>
                    <a:pt x="90" y="139"/>
                  </a:cubicBezTo>
                  <a:cubicBezTo>
                    <a:pt x="0" y="281"/>
                    <a:pt x="36" y="460"/>
                    <a:pt x="179" y="549"/>
                  </a:cubicBezTo>
                  <a:lnTo>
                    <a:pt x="3426" y="2619"/>
                  </a:lnTo>
                  <a:cubicBezTo>
                    <a:pt x="3480" y="2654"/>
                    <a:pt x="3533" y="2672"/>
                    <a:pt x="3587" y="2672"/>
                  </a:cubicBezTo>
                  <a:cubicBezTo>
                    <a:pt x="3694" y="2672"/>
                    <a:pt x="3783" y="2619"/>
                    <a:pt x="3837" y="2529"/>
                  </a:cubicBezTo>
                  <a:cubicBezTo>
                    <a:pt x="3926" y="2387"/>
                    <a:pt x="3890" y="2208"/>
                    <a:pt x="3747" y="2119"/>
                  </a:cubicBezTo>
                  <a:lnTo>
                    <a:pt x="500" y="49"/>
                  </a:lnTo>
                  <a:cubicBezTo>
                    <a:pt x="448" y="17"/>
                    <a:pt x="391" y="1"/>
                    <a:pt x="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4"/>
            <p:cNvSpPr/>
            <p:nvPr/>
          </p:nvSpPr>
          <p:spPr>
            <a:xfrm>
              <a:off x="3501525" y="1666475"/>
              <a:ext cx="111550" cy="53800"/>
            </a:xfrm>
            <a:custGeom>
              <a:rect b="b" l="l" r="r" t="t"/>
              <a:pathLst>
                <a:path extrusionOk="0" h="2152" w="4462">
                  <a:moveTo>
                    <a:pt x="329" y="0"/>
                  </a:moveTo>
                  <a:cubicBezTo>
                    <a:pt x="218" y="0"/>
                    <a:pt x="107" y="70"/>
                    <a:pt x="54" y="189"/>
                  </a:cubicBezTo>
                  <a:cubicBezTo>
                    <a:pt x="1" y="331"/>
                    <a:pt x="72" y="510"/>
                    <a:pt x="233" y="581"/>
                  </a:cubicBezTo>
                  <a:lnTo>
                    <a:pt x="3998" y="2133"/>
                  </a:lnTo>
                  <a:cubicBezTo>
                    <a:pt x="4051" y="2133"/>
                    <a:pt x="4087" y="2151"/>
                    <a:pt x="4122" y="2151"/>
                  </a:cubicBezTo>
                  <a:cubicBezTo>
                    <a:pt x="4230" y="2151"/>
                    <a:pt x="4354" y="2080"/>
                    <a:pt x="4390" y="1973"/>
                  </a:cubicBezTo>
                  <a:cubicBezTo>
                    <a:pt x="4461" y="1812"/>
                    <a:pt x="4372" y="1634"/>
                    <a:pt x="4230" y="1580"/>
                  </a:cubicBezTo>
                  <a:lnTo>
                    <a:pt x="447" y="28"/>
                  </a:lnTo>
                  <a:cubicBezTo>
                    <a:pt x="409" y="9"/>
                    <a:pt x="369" y="0"/>
                    <a:pt x="3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4"/>
            <p:cNvSpPr/>
            <p:nvPr/>
          </p:nvSpPr>
          <p:spPr>
            <a:xfrm>
              <a:off x="3495300" y="1495225"/>
              <a:ext cx="124025" cy="40825"/>
            </a:xfrm>
            <a:custGeom>
              <a:rect b="b" l="l" r="r" t="t"/>
              <a:pathLst>
                <a:path extrusionOk="0" h="1633" w="4961">
                  <a:moveTo>
                    <a:pt x="340" y="1"/>
                  </a:moveTo>
                  <a:cubicBezTo>
                    <a:pt x="205" y="1"/>
                    <a:pt x="81" y="86"/>
                    <a:pt x="36" y="223"/>
                  </a:cubicBezTo>
                  <a:cubicBezTo>
                    <a:pt x="0" y="383"/>
                    <a:pt x="107" y="544"/>
                    <a:pt x="268" y="580"/>
                  </a:cubicBezTo>
                  <a:lnTo>
                    <a:pt x="4550" y="1614"/>
                  </a:lnTo>
                  <a:cubicBezTo>
                    <a:pt x="4586" y="1632"/>
                    <a:pt x="4603" y="1632"/>
                    <a:pt x="4621" y="1632"/>
                  </a:cubicBezTo>
                  <a:cubicBezTo>
                    <a:pt x="4764" y="1632"/>
                    <a:pt x="4889" y="1543"/>
                    <a:pt x="4925" y="1400"/>
                  </a:cubicBezTo>
                  <a:cubicBezTo>
                    <a:pt x="4960" y="1240"/>
                    <a:pt x="4853" y="1079"/>
                    <a:pt x="4693" y="1043"/>
                  </a:cubicBezTo>
                  <a:lnTo>
                    <a:pt x="410" y="9"/>
                  </a:lnTo>
                  <a:cubicBezTo>
                    <a:pt x="387" y="3"/>
                    <a:pt x="363"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4"/>
            <p:cNvSpPr/>
            <p:nvPr/>
          </p:nvSpPr>
          <p:spPr>
            <a:xfrm>
              <a:off x="3489050" y="1324100"/>
              <a:ext cx="136075" cy="27725"/>
            </a:xfrm>
            <a:custGeom>
              <a:rect b="b" l="l" r="r" t="t"/>
              <a:pathLst>
                <a:path extrusionOk="0" h="1109" w="5443">
                  <a:moveTo>
                    <a:pt x="322" y="0"/>
                  </a:moveTo>
                  <a:cubicBezTo>
                    <a:pt x="176" y="0"/>
                    <a:pt x="52" y="104"/>
                    <a:pt x="36" y="270"/>
                  </a:cubicBezTo>
                  <a:cubicBezTo>
                    <a:pt x="0" y="430"/>
                    <a:pt x="125" y="573"/>
                    <a:pt x="286" y="591"/>
                  </a:cubicBezTo>
                  <a:lnTo>
                    <a:pt x="5103" y="1108"/>
                  </a:lnTo>
                  <a:lnTo>
                    <a:pt x="5139" y="1108"/>
                  </a:lnTo>
                  <a:cubicBezTo>
                    <a:pt x="5282" y="1108"/>
                    <a:pt x="5407" y="1001"/>
                    <a:pt x="5424" y="841"/>
                  </a:cubicBezTo>
                  <a:cubicBezTo>
                    <a:pt x="5442" y="680"/>
                    <a:pt x="5335" y="537"/>
                    <a:pt x="5175" y="519"/>
                  </a:cubicBezTo>
                  <a:lnTo>
                    <a:pt x="357" y="2"/>
                  </a:lnTo>
                  <a:cubicBezTo>
                    <a:pt x="345" y="1"/>
                    <a:pt x="334"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4"/>
            <p:cNvSpPr/>
            <p:nvPr/>
          </p:nvSpPr>
          <p:spPr>
            <a:xfrm>
              <a:off x="3483250" y="1152850"/>
              <a:ext cx="148125" cy="14750"/>
            </a:xfrm>
            <a:custGeom>
              <a:rect b="b" l="l" r="r" t="t"/>
              <a:pathLst>
                <a:path extrusionOk="0" h="590"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4"/>
            <p:cNvSpPr/>
            <p:nvPr/>
          </p:nvSpPr>
          <p:spPr>
            <a:xfrm>
              <a:off x="3343175" y="2357900"/>
              <a:ext cx="72300" cy="92575"/>
            </a:xfrm>
            <a:custGeom>
              <a:rect b="b" l="l" r="r" t="t"/>
              <a:pathLst>
                <a:path extrusionOk="0" h="3703" w="2892">
                  <a:moveTo>
                    <a:pt x="340" y="0"/>
                  </a:moveTo>
                  <a:cubicBezTo>
                    <a:pt x="279" y="0"/>
                    <a:pt x="218" y="20"/>
                    <a:pt x="161" y="63"/>
                  </a:cubicBezTo>
                  <a:cubicBezTo>
                    <a:pt x="36" y="152"/>
                    <a:pt x="1" y="330"/>
                    <a:pt x="90" y="473"/>
                  </a:cubicBezTo>
                  <a:lnTo>
                    <a:pt x="2320" y="3578"/>
                  </a:lnTo>
                  <a:cubicBezTo>
                    <a:pt x="2374" y="3667"/>
                    <a:pt x="2463" y="3703"/>
                    <a:pt x="2570" y="3703"/>
                  </a:cubicBezTo>
                  <a:cubicBezTo>
                    <a:pt x="2624" y="3703"/>
                    <a:pt x="2677" y="3685"/>
                    <a:pt x="2731" y="3649"/>
                  </a:cubicBezTo>
                  <a:cubicBezTo>
                    <a:pt x="2873" y="3560"/>
                    <a:pt x="2891" y="3381"/>
                    <a:pt x="2802" y="3239"/>
                  </a:cubicBezTo>
                  <a:lnTo>
                    <a:pt x="589" y="134"/>
                  </a:lnTo>
                  <a:cubicBezTo>
                    <a:pt x="525" y="48"/>
                    <a:pt x="434" y="0"/>
                    <a:pt x="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4"/>
            <p:cNvSpPr/>
            <p:nvPr/>
          </p:nvSpPr>
          <p:spPr>
            <a:xfrm>
              <a:off x="3337825" y="2185825"/>
              <a:ext cx="83000" cy="81775"/>
            </a:xfrm>
            <a:custGeom>
              <a:rect b="b" l="l" r="r" t="t"/>
              <a:pathLst>
                <a:path extrusionOk="0" h="3271" w="3320">
                  <a:moveTo>
                    <a:pt x="333" y="0"/>
                  </a:moveTo>
                  <a:cubicBezTo>
                    <a:pt x="255" y="0"/>
                    <a:pt x="179" y="32"/>
                    <a:pt x="125" y="94"/>
                  </a:cubicBezTo>
                  <a:cubicBezTo>
                    <a:pt x="1" y="201"/>
                    <a:pt x="1" y="397"/>
                    <a:pt x="125" y="505"/>
                  </a:cubicBezTo>
                  <a:lnTo>
                    <a:pt x="2784" y="3181"/>
                  </a:lnTo>
                  <a:cubicBezTo>
                    <a:pt x="2855" y="3234"/>
                    <a:pt x="2927" y="3270"/>
                    <a:pt x="2998" y="3270"/>
                  </a:cubicBezTo>
                  <a:cubicBezTo>
                    <a:pt x="3070" y="3270"/>
                    <a:pt x="3159" y="3234"/>
                    <a:pt x="3212" y="3181"/>
                  </a:cubicBezTo>
                  <a:cubicBezTo>
                    <a:pt x="3319" y="3056"/>
                    <a:pt x="3319" y="2878"/>
                    <a:pt x="3212" y="2753"/>
                  </a:cubicBezTo>
                  <a:lnTo>
                    <a:pt x="554" y="94"/>
                  </a:lnTo>
                  <a:cubicBezTo>
                    <a:pt x="491" y="32"/>
                    <a:pt x="411"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4"/>
            <p:cNvSpPr/>
            <p:nvPr/>
          </p:nvSpPr>
          <p:spPr>
            <a:xfrm>
              <a:off x="3332025" y="2013525"/>
              <a:ext cx="95050" cy="70725"/>
            </a:xfrm>
            <a:custGeom>
              <a:rect b="b" l="l" r="r" t="t"/>
              <a:pathLst>
                <a:path extrusionOk="0" h="2829" w="3802">
                  <a:moveTo>
                    <a:pt x="340" y="1"/>
                  </a:moveTo>
                  <a:cubicBezTo>
                    <a:pt x="248" y="1"/>
                    <a:pt x="162" y="48"/>
                    <a:pt x="108" y="135"/>
                  </a:cubicBezTo>
                  <a:cubicBezTo>
                    <a:pt x="1" y="259"/>
                    <a:pt x="36" y="438"/>
                    <a:pt x="179" y="545"/>
                  </a:cubicBezTo>
                  <a:lnTo>
                    <a:pt x="3284" y="2757"/>
                  </a:lnTo>
                  <a:cubicBezTo>
                    <a:pt x="3337" y="2793"/>
                    <a:pt x="3391" y="2829"/>
                    <a:pt x="3462" y="2829"/>
                  </a:cubicBezTo>
                  <a:cubicBezTo>
                    <a:pt x="3551" y="2829"/>
                    <a:pt x="3641" y="2775"/>
                    <a:pt x="3694" y="2704"/>
                  </a:cubicBezTo>
                  <a:cubicBezTo>
                    <a:pt x="3801" y="2561"/>
                    <a:pt x="3765" y="2383"/>
                    <a:pt x="3623" y="2276"/>
                  </a:cubicBezTo>
                  <a:lnTo>
                    <a:pt x="518" y="63"/>
                  </a:lnTo>
                  <a:cubicBezTo>
                    <a:pt x="462" y="21"/>
                    <a:pt x="400"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4"/>
            <p:cNvSpPr/>
            <p:nvPr/>
          </p:nvSpPr>
          <p:spPr>
            <a:xfrm>
              <a:off x="3326675" y="1841325"/>
              <a:ext cx="105750" cy="59600"/>
            </a:xfrm>
            <a:custGeom>
              <a:rect b="b" l="l" r="r" t="t"/>
              <a:pathLst>
                <a:path extrusionOk="0" h="2384" w="4230">
                  <a:moveTo>
                    <a:pt x="345" y="0"/>
                  </a:moveTo>
                  <a:cubicBezTo>
                    <a:pt x="234" y="0"/>
                    <a:pt x="124" y="67"/>
                    <a:pt x="72" y="171"/>
                  </a:cubicBezTo>
                  <a:cubicBezTo>
                    <a:pt x="0" y="314"/>
                    <a:pt x="54" y="492"/>
                    <a:pt x="197" y="564"/>
                  </a:cubicBezTo>
                  <a:lnTo>
                    <a:pt x="3765" y="2348"/>
                  </a:lnTo>
                  <a:cubicBezTo>
                    <a:pt x="3801" y="2366"/>
                    <a:pt x="3855" y="2383"/>
                    <a:pt x="3890" y="2383"/>
                  </a:cubicBezTo>
                  <a:cubicBezTo>
                    <a:pt x="3997" y="2383"/>
                    <a:pt x="4104" y="2312"/>
                    <a:pt x="4158" y="2205"/>
                  </a:cubicBezTo>
                  <a:cubicBezTo>
                    <a:pt x="4229" y="2062"/>
                    <a:pt x="4176" y="1884"/>
                    <a:pt x="4015" y="1813"/>
                  </a:cubicBezTo>
                  <a:lnTo>
                    <a:pt x="464" y="28"/>
                  </a:lnTo>
                  <a:cubicBezTo>
                    <a:pt x="426" y="9"/>
                    <a:pt x="385"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4"/>
            <p:cNvSpPr/>
            <p:nvPr/>
          </p:nvSpPr>
          <p:spPr>
            <a:xfrm>
              <a:off x="3321325" y="1669400"/>
              <a:ext cx="116450" cy="48200"/>
            </a:xfrm>
            <a:custGeom>
              <a:rect b="b" l="l" r="r" t="t"/>
              <a:pathLst>
                <a:path extrusionOk="0" h="1928" w="4658">
                  <a:moveTo>
                    <a:pt x="323" y="0"/>
                  </a:moveTo>
                  <a:cubicBezTo>
                    <a:pt x="202" y="0"/>
                    <a:pt x="96" y="71"/>
                    <a:pt x="54" y="196"/>
                  </a:cubicBezTo>
                  <a:cubicBezTo>
                    <a:pt x="0" y="357"/>
                    <a:pt x="72" y="518"/>
                    <a:pt x="232" y="571"/>
                  </a:cubicBezTo>
                  <a:lnTo>
                    <a:pt x="4229" y="1909"/>
                  </a:lnTo>
                  <a:cubicBezTo>
                    <a:pt x="4265" y="1927"/>
                    <a:pt x="4300" y="1927"/>
                    <a:pt x="4336" y="1927"/>
                  </a:cubicBezTo>
                  <a:cubicBezTo>
                    <a:pt x="4461" y="1927"/>
                    <a:pt x="4568" y="1838"/>
                    <a:pt x="4604" y="1713"/>
                  </a:cubicBezTo>
                  <a:cubicBezTo>
                    <a:pt x="4657" y="1570"/>
                    <a:pt x="4586" y="1392"/>
                    <a:pt x="4425" y="1338"/>
                  </a:cubicBezTo>
                  <a:lnTo>
                    <a:pt x="429" y="18"/>
                  </a:lnTo>
                  <a:cubicBezTo>
                    <a:pt x="393" y="6"/>
                    <a:pt x="358"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4"/>
            <p:cNvSpPr/>
            <p:nvPr/>
          </p:nvSpPr>
          <p:spPr>
            <a:xfrm>
              <a:off x="3315975" y="1497050"/>
              <a:ext cx="127150" cy="37200"/>
            </a:xfrm>
            <a:custGeom>
              <a:rect b="b" l="l" r="r" t="t"/>
              <a:pathLst>
                <a:path extrusionOk="0" h="1488" w="5086">
                  <a:moveTo>
                    <a:pt x="313" y="0"/>
                  </a:moveTo>
                  <a:cubicBezTo>
                    <a:pt x="175" y="0"/>
                    <a:pt x="51" y="99"/>
                    <a:pt x="36" y="239"/>
                  </a:cubicBezTo>
                  <a:cubicBezTo>
                    <a:pt x="0" y="399"/>
                    <a:pt x="107" y="560"/>
                    <a:pt x="268" y="596"/>
                  </a:cubicBezTo>
                  <a:lnTo>
                    <a:pt x="4711" y="1470"/>
                  </a:lnTo>
                  <a:cubicBezTo>
                    <a:pt x="4729" y="1488"/>
                    <a:pt x="4746" y="1488"/>
                    <a:pt x="4764" y="1488"/>
                  </a:cubicBezTo>
                  <a:cubicBezTo>
                    <a:pt x="4907" y="1488"/>
                    <a:pt x="5032" y="1381"/>
                    <a:pt x="5050" y="1238"/>
                  </a:cubicBezTo>
                  <a:cubicBezTo>
                    <a:pt x="5085" y="1077"/>
                    <a:pt x="4978" y="917"/>
                    <a:pt x="4818" y="899"/>
                  </a:cubicBezTo>
                  <a:lnTo>
                    <a:pt x="375" y="7"/>
                  </a:lnTo>
                  <a:cubicBezTo>
                    <a:pt x="354" y="2"/>
                    <a:pt x="333"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4"/>
            <p:cNvSpPr/>
            <p:nvPr/>
          </p:nvSpPr>
          <p:spPr>
            <a:xfrm>
              <a:off x="3310625" y="1324975"/>
              <a:ext cx="137850" cy="25950"/>
            </a:xfrm>
            <a:custGeom>
              <a:rect b="b" l="l" r="r" t="t"/>
              <a:pathLst>
                <a:path extrusionOk="0" h="1038" w="5514">
                  <a:moveTo>
                    <a:pt x="309" y="1"/>
                  </a:moveTo>
                  <a:cubicBezTo>
                    <a:pt x="161" y="1"/>
                    <a:pt x="35" y="120"/>
                    <a:pt x="18" y="270"/>
                  </a:cubicBezTo>
                  <a:cubicBezTo>
                    <a:pt x="0" y="431"/>
                    <a:pt x="125" y="574"/>
                    <a:pt x="286" y="591"/>
                  </a:cubicBezTo>
                  <a:lnTo>
                    <a:pt x="5175" y="1038"/>
                  </a:lnTo>
                  <a:lnTo>
                    <a:pt x="5192" y="1038"/>
                  </a:lnTo>
                  <a:cubicBezTo>
                    <a:pt x="5353" y="1038"/>
                    <a:pt x="5478" y="913"/>
                    <a:pt x="5496" y="770"/>
                  </a:cubicBezTo>
                  <a:cubicBezTo>
                    <a:pt x="5514" y="609"/>
                    <a:pt x="5389" y="449"/>
                    <a:pt x="5228" y="449"/>
                  </a:cubicBezTo>
                  <a:lnTo>
                    <a:pt x="339" y="3"/>
                  </a:lnTo>
                  <a:cubicBezTo>
                    <a:pt x="329" y="2"/>
                    <a:pt x="319" y="1"/>
                    <a:pt x="3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4"/>
            <p:cNvSpPr/>
            <p:nvPr/>
          </p:nvSpPr>
          <p:spPr>
            <a:xfrm>
              <a:off x="3305275" y="1152850"/>
              <a:ext cx="148550" cy="14750"/>
            </a:xfrm>
            <a:custGeom>
              <a:rect b="b" l="l" r="r" t="t"/>
              <a:pathLst>
                <a:path extrusionOk="0" h="590" w="5942">
                  <a:moveTo>
                    <a:pt x="303" y="0"/>
                  </a:moveTo>
                  <a:cubicBezTo>
                    <a:pt x="143" y="0"/>
                    <a:pt x="0" y="125"/>
                    <a:pt x="0" y="286"/>
                  </a:cubicBezTo>
                  <a:cubicBezTo>
                    <a:pt x="0" y="446"/>
                    <a:pt x="143" y="589"/>
                    <a:pt x="303" y="589"/>
                  </a:cubicBezTo>
                  <a:lnTo>
                    <a:pt x="5638" y="589"/>
                  </a:lnTo>
                  <a:cubicBezTo>
                    <a:pt x="5799" y="589"/>
                    <a:pt x="5942" y="446"/>
                    <a:pt x="5942" y="286"/>
                  </a:cubicBezTo>
                  <a:cubicBezTo>
                    <a:pt x="5942" y="125"/>
                    <a:pt x="5799" y="0"/>
                    <a:pt x="56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4"/>
            <p:cNvSpPr/>
            <p:nvPr/>
          </p:nvSpPr>
          <p:spPr>
            <a:xfrm>
              <a:off x="3159400" y="2364650"/>
              <a:ext cx="84775" cy="79575"/>
            </a:xfrm>
            <a:custGeom>
              <a:rect b="b" l="l" r="r" t="t"/>
              <a:pathLst>
                <a:path extrusionOk="0" h="3183" w="3391">
                  <a:moveTo>
                    <a:pt x="324" y="0"/>
                  </a:moveTo>
                  <a:cubicBezTo>
                    <a:pt x="243" y="0"/>
                    <a:pt x="163" y="31"/>
                    <a:pt x="108" y="96"/>
                  </a:cubicBezTo>
                  <a:cubicBezTo>
                    <a:pt x="1" y="203"/>
                    <a:pt x="1" y="399"/>
                    <a:pt x="125" y="506"/>
                  </a:cubicBezTo>
                  <a:lnTo>
                    <a:pt x="2855" y="3094"/>
                  </a:lnTo>
                  <a:cubicBezTo>
                    <a:pt x="2927" y="3147"/>
                    <a:pt x="2998" y="3183"/>
                    <a:pt x="3069" y="3183"/>
                  </a:cubicBezTo>
                  <a:cubicBezTo>
                    <a:pt x="3141" y="3183"/>
                    <a:pt x="3230" y="3147"/>
                    <a:pt x="3284" y="3094"/>
                  </a:cubicBezTo>
                  <a:cubicBezTo>
                    <a:pt x="3391" y="2969"/>
                    <a:pt x="3391" y="2790"/>
                    <a:pt x="3266" y="2665"/>
                  </a:cubicBezTo>
                  <a:lnTo>
                    <a:pt x="536" y="78"/>
                  </a:lnTo>
                  <a:cubicBezTo>
                    <a:pt x="476" y="27"/>
                    <a:pt x="399" y="0"/>
                    <a:pt x="3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4"/>
            <p:cNvSpPr/>
            <p:nvPr/>
          </p:nvSpPr>
          <p:spPr>
            <a:xfrm>
              <a:off x="3154500" y="2191400"/>
              <a:ext cx="94575" cy="70400"/>
            </a:xfrm>
            <a:custGeom>
              <a:rect b="b" l="l" r="r" t="t"/>
              <a:pathLst>
                <a:path extrusionOk="0" h="2816" w="3783">
                  <a:moveTo>
                    <a:pt x="347" y="0"/>
                  </a:moveTo>
                  <a:cubicBezTo>
                    <a:pt x="250" y="0"/>
                    <a:pt x="156" y="43"/>
                    <a:pt x="89" y="121"/>
                  </a:cubicBezTo>
                  <a:cubicBezTo>
                    <a:pt x="0" y="264"/>
                    <a:pt x="36" y="442"/>
                    <a:pt x="161" y="531"/>
                  </a:cubicBezTo>
                  <a:lnTo>
                    <a:pt x="3283" y="2762"/>
                  </a:lnTo>
                  <a:cubicBezTo>
                    <a:pt x="3319" y="2797"/>
                    <a:pt x="3390" y="2815"/>
                    <a:pt x="3444" y="2815"/>
                  </a:cubicBezTo>
                  <a:cubicBezTo>
                    <a:pt x="3533" y="2815"/>
                    <a:pt x="3640" y="2779"/>
                    <a:pt x="3694" y="2690"/>
                  </a:cubicBezTo>
                  <a:cubicBezTo>
                    <a:pt x="3783" y="2565"/>
                    <a:pt x="3747" y="2369"/>
                    <a:pt x="3622" y="2280"/>
                  </a:cubicBezTo>
                  <a:lnTo>
                    <a:pt x="518" y="50"/>
                  </a:lnTo>
                  <a:cubicBezTo>
                    <a:pt x="464" y="16"/>
                    <a:pt x="405" y="0"/>
                    <a:pt x="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4"/>
            <p:cNvSpPr/>
            <p:nvPr/>
          </p:nvSpPr>
          <p:spPr>
            <a:xfrm>
              <a:off x="3149575" y="2018325"/>
              <a:ext cx="104425" cy="61025"/>
            </a:xfrm>
            <a:custGeom>
              <a:rect b="b" l="l" r="r" t="t"/>
              <a:pathLst>
                <a:path extrusionOk="0" h="2441" w="4177">
                  <a:moveTo>
                    <a:pt x="349" y="0"/>
                  </a:moveTo>
                  <a:cubicBezTo>
                    <a:pt x="243" y="0"/>
                    <a:pt x="140" y="57"/>
                    <a:pt x="90" y="157"/>
                  </a:cubicBezTo>
                  <a:cubicBezTo>
                    <a:pt x="1" y="299"/>
                    <a:pt x="54" y="478"/>
                    <a:pt x="215" y="549"/>
                  </a:cubicBezTo>
                  <a:lnTo>
                    <a:pt x="3694" y="2405"/>
                  </a:lnTo>
                  <a:cubicBezTo>
                    <a:pt x="3727" y="2437"/>
                    <a:pt x="3774" y="2440"/>
                    <a:pt x="3823" y="2441"/>
                  </a:cubicBezTo>
                  <a:lnTo>
                    <a:pt x="3823" y="2441"/>
                  </a:lnTo>
                  <a:cubicBezTo>
                    <a:pt x="3929" y="2439"/>
                    <a:pt x="4034" y="2386"/>
                    <a:pt x="4087" y="2280"/>
                  </a:cubicBezTo>
                  <a:cubicBezTo>
                    <a:pt x="4176" y="2137"/>
                    <a:pt x="4105" y="1959"/>
                    <a:pt x="3962" y="1887"/>
                  </a:cubicBezTo>
                  <a:lnTo>
                    <a:pt x="483" y="32"/>
                  </a:lnTo>
                  <a:cubicBezTo>
                    <a:pt x="440" y="10"/>
                    <a:pt x="394" y="0"/>
                    <a:pt x="349" y="0"/>
                  </a:cubicBezTo>
                  <a:close/>
                  <a:moveTo>
                    <a:pt x="3823" y="2441"/>
                  </a:moveTo>
                  <a:lnTo>
                    <a:pt x="3823" y="2441"/>
                  </a:lnTo>
                  <a:cubicBezTo>
                    <a:pt x="3822" y="2441"/>
                    <a:pt x="3821" y="2441"/>
                    <a:pt x="3819" y="2441"/>
                  </a:cubicBezTo>
                  <a:lnTo>
                    <a:pt x="3837" y="2441"/>
                  </a:lnTo>
                  <a:cubicBezTo>
                    <a:pt x="3832" y="2441"/>
                    <a:pt x="3828" y="2441"/>
                    <a:pt x="3823" y="24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4"/>
            <p:cNvSpPr/>
            <p:nvPr/>
          </p:nvSpPr>
          <p:spPr>
            <a:xfrm>
              <a:off x="3145125" y="1845150"/>
              <a:ext cx="113325" cy="51750"/>
            </a:xfrm>
            <a:custGeom>
              <a:rect b="b" l="l" r="r" t="t"/>
              <a:pathLst>
                <a:path extrusionOk="0" h="2070" w="4533">
                  <a:moveTo>
                    <a:pt x="341" y="0"/>
                  </a:moveTo>
                  <a:cubicBezTo>
                    <a:pt x="219" y="0"/>
                    <a:pt x="110" y="71"/>
                    <a:pt x="54" y="196"/>
                  </a:cubicBezTo>
                  <a:cubicBezTo>
                    <a:pt x="1" y="339"/>
                    <a:pt x="72" y="518"/>
                    <a:pt x="232" y="571"/>
                  </a:cubicBezTo>
                  <a:lnTo>
                    <a:pt x="4087" y="2052"/>
                  </a:lnTo>
                  <a:cubicBezTo>
                    <a:pt x="4122" y="2070"/>
                    <a:pt x="4158" y="2070"/>
                    <a:pt x="4194" y="2070"/>
                  </a:cubicBezTo>
                  <a:cubicBezTo>
                    <a:pt x="4301" y="2070"/>
                    <a:pt x="4426" y="1999"/>
                    <a:pt x="4461" y="1891"/>
                  </a:cubicBezTo>
                  <a:cubicBezTo>
                    <a:pt x="4533" y="1731"/>
                    <a:pt x="4443" y="1552"/>
                    <a:pt x="4301" y="1499"/>
                  </a:cubicBezTo>
                  <a:lnTo>
                    <a:pt x="447" y="18"/>
                  </a:lnTo>
                  <a:cubicBezTo>
                    <a:pt x="411" y="6"/>
                    <a:pt x="376" y="0"/>
                    <a:pt x="3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4"/>
            <p:cNvSpPr/>
            <p:nvPr/>
          </p:nvSpPr>
          <p:spPr>
            <a:xfrm>
              <a:off x="3140675" y="1672175"/>
              <a:ext cx="122225" cy="42750"/>
            </a:xfrm>
            <a:custGeom>
              <a:rect b="b" l="l" r="r" t="t"/>
              <a:pathLst>
                <a:path extrusionOk="0" h="1710" w="4889">
                  <a:moveTo>
                    <a:pt x="325" y="0"/>
                  </a:moveTo>
                  <a:cubicBezTo>
                    <a:pt x="196" y="0"/>
                    <a:pt x="83" y="93"/>
                    <a:pt x="54" y="210"/>
                  </a:cubicBezTo>
                  <a:cubicBezTo>
                    <a:pt x="0" y="371"/>
                    <a:pt x="107" y="532"/>
                    <a:pt x="250" y="585"/>
                  </a:cubicBezTo>
                  <a:lnTo>
                    <a:pt x="4479" y="1691"/>
                  </a:lnTo>
                  <a:cubicBezTo>
                    <a:pt x="4496" y="1691"/>
                    <a:pt x="4532" y="1709"/>
                    <a:pt x="4550" y="1709"/>
                  </a:cubicBezTo>
                  <a:cubicBezTo>
                    <a:pt x="4693" y="1709"/>
                    <a:pt x="4800" y="1620"/>
                    <a:pt x="4835" y="1477"/>
                  </a:cubicBezTo>
                  <a:cubicBezTo>
                    <a:pt x="4889" y="1317"/>
                    <a:pt x="4782" y="1156"/>
                    <a:pt x="4621" y="1120"/>
                  </a:cubicBezTo>
                  <a:lnTo>
                    <a:pt x="410" y="14"/>
                  </a:lnTo>
                  <a:cubicBezTo>
                    <a:pt x="382" y="4"/>
                    <a:pt x="353" y="0"/>
                    <a:pt x="3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4"/>
            <p:cNvSpPr/>
            <p:nvPr/>
          </p:nvSpPr>
          <p:spPr>
            <a:xfrm>
              <a:off x="3136200" y="1498850"/>
              <a:ext cx="131175" cy="33625"/>
            </a:xfrm>
            <a:custGeom>
              <a:rect b="b" l="l" r="r" t="t"/>
              <a:pathLst>
                <a:path extrusionOk="0" h="1345" w="5247">
                  <a:moveTo>
                    <a:pt x="320" y="0"/>
                  </a:moveTo>
                  <a:cubicBezTo>
                    <a:pt x="179" y="0"/>
                    <a:pt x="52" y="114"/>
                    <a:pt x="36" y="256"/>
                  </a:cubicBezTo>
                  <a:cubicBezTo>
                    <a:pt x="1" y="417"/>
                    <a:pt x="108" y="559"/>
                    <a:pt x="286" y="595"/>
                  </a:cubicBezTo>
                  <a:lnTo>
                    <a:pt x="4872" y="1327"/>
                  </a:lnTo>
                  <a:cubicBezTo>
                    <a:pt x="4890" y="1344"/>
                    <a:pt x="4907" y="1344"/>
                    <a:pt x="4925" y="1344"/>
                  </a:cubicBezTo>
                  <a:cubicBezTo>
                    <a:pt x="5068" y="1344"/>
                    <a:pt x="5193" y="1237"/>
                    <a:pt x="5211" y="1095"/>
                  </a:cubicBezTo>
                  <a:cubicBezTo>
                    <a:pt x="5246" y="934"/>
                    <a:pt x="5122" y="774"/>
                    <a:pt x="4961" y="756"/>
                  </a:cubicBezTo>
                  <a:lnTo>
                    <a:pt x="375" y="6"/>
                  </a:lnTo>
                  <a:cubicBezTo>
                    <a:pt x="357" y="2"/>
                    <a:pt x="338" y="0"/>
                    <a:pt x="3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4"/>
            <p:cNvSpPr/>
            <p:nvPr/>
          </p:nvSpPr>
          <p:spPr>
            <a:xfrm>
              <a:off x="3132200" y="1325875"/>
              <a:ext cx="139175" cy="24150"/>
            </a:xfrm>
            <a:custGeom>
              <a:rect b="b" l="l" r="r" t="t"/>
              <a:pathLst>
                <a:path extrusionOk="0" h="966" w="5567">
                  <a:moveTo>
                    <a:pt x="291" y="1"/>
                  </a:moveTo>
                  <a:cubicBezTo>
                    <a:pt x="143" y="1"/>
                    <a:pt x="17" y="120"/>
                    <a:pt x="0" y="270"/>
                  </a:cubicBezTo>
                  <a:cubicBezTo>
                    <a:pt x="0" y="431"/>
                    <a:pt x="107" y="573"/>
                    <a:pt x="286" y="591"/>
                  </a:cubicBezTo>
                  <a:lnTo>
                    <a:pt x="5246" y="966"/>
                  </a:lnTo>
                  <a:lnTo>
                    <a:pt x="5264" y="966"/>
                  </a:lnTo>
                  <a:cubicBezTo>
                    <a:pt x="5424" y="966"/>
                    <a:pt x="5549" y="841"/>
                    <a:pt x="5567" y="680"/>
                  </a:cubicBezTo>
                  <a:cubicBezTo>
                    <a:pt x="5567" y="520"/>
                    <a:pt x="5442" y="377"/>
                    <a:pt x="5282" y="377"/>
                  </a:cubicBezTo>
                  <a:lnTo>
                    <a:pt x="321" y="2"/>
                  </a:lnTo>
                  <a:cubicBezTo>
                    <a:pt x="311" y="1"/>
                    <a:pt x="301" y="1"/>
                    <a:pt x="2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4"/>
            <p:cNvSpPr/>
            <p:nvPr/>
          </p:nvSpPr>
          <p:spPr>
            <a:xfrm>
              <a:off x="3127725" y="1152850"/>
              <a:ext cx="148125" cy="14750"/>
            </a:xfrm>
            <a:custGeom>
              <a:rect b="b" l="l" r="r" t="t"/>
              <a:pathLst>
                <a:path extrusionOk="0" h="590" w="5925">
                  <a:moveTo>
                    <a:pt x="304" y="0"/>
                  </a:moveTo>
                  <a:cubicBezTo>
                    <a:pt x="126" y="0"/>
                    <a:pt x="1" y="125"/>
                    <a:pt x="1" y="286"/>
                  </a:cubicBezTo>
                  <a:cubicBezTo>
                    <a:pt x="1" y="446"/>
                    <a:pt x="126" y="589"/>
                    <a:pt x="304" y="589"/>
                  </a:cubicBezTo>
                  <a:lnTo>
                    <a:pt x="5621" y="589"/>
                  </a:lnTo>
                  <a:cubicBezTo>
                    <a:pt x="5800" y="589"/>
                    <a:pt x="5924" y="446"/>
                    <a:pt x="5924" y="286"/>
                  </a:cubicBezTo>
                  <a:cubicBezTo>
                    <a:pt x="5924"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4"/>
            <p:cNvSpPr/>
            <p:nvPr/>
          </p:nvSpPr>
          <p:spPr>
            <a:xfrm>
              <a:off x="2973825" y="2371750"/>
              <a:ext cx="100400" cy="64900"/>
            </a:xfrm>
            <a:custGeom>
              <a:rect b="b" l="l" r="r" t="t"/>
              <a:pathLst>
                <a:path extrusionOk="0" h="2596" w="4016">
                  <a:moveTo>
                    <a:pt x="347" y="0"/>
                  </a:moveTo>
                  <a:cubicBezTo>
                    <a:pt x="241" y="0"/>
                    <a:pt x="138" y="56"/>
                    <a:pt x="90" y="151"/>
                  </a:cubicBezTo>
                  <a:cubicBezTo>
                    <a:pt x="1" y="294"/>
                    <a:pt x="54" y="472"/>
                    <a:pt x="179" y="561"/>
                  </a:cubicBezTo>
                  <a:lnTo>
                    <a:pt x="3516" y="2560"/>
                  </a:lnTo>
                  <a:cubicBezTo>
                    <a:pt x="3569" y="2578"/>
                    <a:pt x="3623" y="2595"/>
                    <a:pt x="3677" y="2595"/>
                  </a:cubicBezTo>
                  <a:cubicBezTo>
                    <a:pt x="3766" y="2595"/>
                    <a:pt x="3873" y="2542"/>
                    <a:pt x="3926" y="2453"/>
                  </a:cubicBezTo>
                  <a:cubicBezTo>
                    <a:pt x="4016" y="2310"/>
                    <a:pt x="3962" y="2132"/>
                    <a:pt x="3819" y="2042"/>
                  </a:cubicBezTo>
                  <a:lnTo>
                    <a:pt x="501" y="44"/>
                  </a:lnTo>
                  <a:cubicBezTo>
                    <a:pt x="453" y="14"/>
                    <a:pt x="399" y="0"/>
                    <a:pt x="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4"/>
            <p:cNvSpPr/>
            <p:nvPr/>
          </p:nvSpPr>
          <p:spPr>
            <a:xfrm>
              <a:off x="2969825" y="2198175"/>
              <a:ext cx="108425" cy="56925"/>
            </a:xfrm>
            <a:custGeom>
              <a:rect b="b" l="l" r="r" t="t"/>
              <a:pathLst>
                <a:path extrusionOk="0" h="2277" w="4337">
                  <a:moveTo>
                    <a:pt x="336" y="1"/>
                  </a:moveTo>
                  <a:cubicBezTo>
                    <a:pt x="218" y="1"/>
                    <a:pt x="111" y="71"/>
                    <a:pt x="72" y="189"/>
                  </a:cubicBezTo>
                  <a:cubicBezTo>
                    <a:pt x="0" y="332"/>
                    <a:pt x="54" y="510"/>
                    <a:pt x="214" y="581"/>
                  </a:cubicBezTo>
                  <a:lnTo>
                    <a:pt x="3872" y="2241"/>
                  </a:lnTo>
                  <a:cubicBezTo>
                    <a:pt x="3926" y="2259"/>
                    <a:pt x="3961" y="2277"/>
                    <a:pt x="3997" y="2277"/>
                  </a:cubicBezTo>
                  <a:cubicBezTo>
                    <a:pt x="4122" y="2277"/>
                    <a:pt x="4229" y="2205"/>
                    <a:pt x="4265" y="2098"/>
                  </a:cubicBezTo>
                  <a:cubicBezTo>
                    <a:pt x="4336" y="1938"/>
                    <a:pt x="4283" y="1777"/>
                    <a:pt x="4122" y="1706"/>
                  </a:cubicBezTo>
                  <a:lnTo>
                    <a:pt x="464" y="28"/>
                  </a:lnTo>
                  <a:cubicBezTo>
                    <a:pt x="422" y="10"/>
                    <a:pt x="379" y="1"/>
                    <a:pt x="3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4"/>
            <p:cNvSpPr/>
            <p:nvPr/>
          </p:nvSpPr>
          <p:spPr>
            <a:xfrm>
              <a:off x="2965800" y="2024675"/>
              <a:ext cx="116450" cy="48425"/>
            </a:xfrm>
            <a:custGeom>
              <a:rect b="b" l="l" r="r" t="t"/>
              <a:pathLst>
                <a:path extrusionOk="0" h="1937" w="4658">
                  <a:moveTo>
                    <a:pt x="348" y="1"/>
                  </a:moveTo>
                  <a:cubicBezTo>
                    <a:pt x="217" y="1"/>
                    <a:pt x="99" y="73"/>
                    <a:pt x="54" y="206"/>
                  </a:cubicBezTo>
                  <a:cubicBezTo>
                    <a:pt x="1" y="367"/>
                    <a:pt x="72" y="527"/>
                    <a:pt x="233" y="581"/>
                  </a:cubicBezTo>
                  <a:lnTo>
                    <a:pt x="4230" y="1919"/>
                  </a:lnTo>
                  <a:cubicBezTo>
                    <a:pt x="4265" y="1919"/>
                    <a:pt x="4301" y="1937"/>
                    <a:pt x="4337" y="1937"/>
                  </a:cubicBezTo>
                  <a:cubicBezTo>
                    <a:pt x="4461" y="1937"/>
                    <a:pt x="4569" y="1848"/>
                    <a:pt x="4604" y="1723"/>
                  </a:cubicBezTo>
                  <a:cubicBezTo>
                    <a:pt x="4658" y="1580"/>
                    <a:pt x="4586" y="1401"/>
                    <a:pt x="4426" y="1348"/>
                  </a:cubicBezTo>
                  <a:lnTo>
                    <a:pt x="429" y="10"/>
                  </a:lnTo>
                  <a:cubicBezTo>
                    <a:pt x="402" y="4"/>
                    <a:pt x="375" y="1"/>
                    <a:pt x="3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4"/>
            <p:cNvSpPr/>
            <p:nvPr/>
          </p:nvSpPr>
          <p:spPr>
            <a:xfrm>
              <a:off x="2961800" y="1851225"/>
              <a:ext cx="124475" cy="39875"/>
            </a:xfrm>
            <a:custGeom>
              <a:rect b="b" l="l" r="r" t="t"/>
              <a:pathLst>
                <a:path extrusionOk="0" h="1595" w="4979">
                  <a:moveTo>
                    <a:pt x="330" y="0"/>
                  </a:moveTo>
                  <a:cubicBezTo>
                    <a:pt x="192" y="0"/>
                    <a:pt x="67" y="99"/>
                    <a:pt x="36" y="239"/>
                  </a:cubicBezTo>
                  <a:cubicBezTo>
                    <a:pt x="0" y="400"/>
                    <a:pt x="89" y="542"/>
                    <a:pt x="250" y="596"/>
                  </a:cubicBezTo>
                  <a:lnTo>
                    <a:pt x="4586" y="1595"/>
                  </a:lnTo>
                  <a:lnTo>
                    <a:pt x="4657" y="1595"/>
                  </a:lnTo>
                  <a:cubicBezTo>
                    <a:pt x="4800" y="1595"/>
                    <a:pt x="4907" y="1506"/>
                    <a:pt x="4943" y="1363"/>
                  </a:cubicBezTo>
                  <a:cubicBezTo>
                    <a:pt x="4978" y="1202"/>
                    <a:pt x="4889" y="1042"/>
                    <a:pt x="4729" y="1006"/>
                  </a:cubicBezTo>
                  <a:lnTo>
                    <a:pt x="393" y="7"/>
                  </a:lnTo>
                  <a:cubicBezTo>
                    <a:pt x="372" y="2"/>
                    <a:pt x="351"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4"/>
            <p:cNvSpPr/>
            <p:nvPr/>
          </p:nvSpPr>
          <p:spPr>
            <a:xfrm>
              <a:off x="2957775" y="1677725"/>
              <a:ext cx="132500" cy="31400"/>
            </a:xfrm>
            <a:custGeom>
              <a:rect b="b" l="l" r="r" t="t"/>
              <a:pathLst>
                <a:path extrusionOk="0" h="1256" w="5300">
                  <a:moveTo>
                    <a:pt x="302" y="0"/>
                  </a:moveTo>
                  <a:cubicBezTo>
                    <a:pt x="165" y="0"/>
                    <a:pt x="50" y="114"/>
                    <a:pt x="18" y="256"/>
                  </a:cubicBezTo>
                  <a:cubicBezTo>
                    <a:pt x="1" y="417"/>
                    <a:pt x="108" y="559"/>
                    <a:pt x="268" y="595"/>
                  </a:cubicBezTo>
                  <a:lnTo>
                    <a:pt x="4943" y="1255"/>
                  </a:lnTo>
                  <a:lnTo>
                    <a:pt x="4979" y="1255"/>
                  </a:lnTo>
                  <a:cubicBezTo>
                    <a:pt x="5121" y="1255"/>
                    <a:pt x="5264" y="1148"/>
                    <a:pt x="5282" y="1005"/>
                  </a:cubicBezTo>
                  <a:cubicBezTo>
                    <a:pt x="5300" y="845"/>
                    <a:pt x="5193" y="684"/>
                    <a:pt x="5032" y="666"/>
                  </a:cubicBezTo>
                  <a:lnTo>
                    <a:pt x="357" y="6"/>
                  </a:lnTo>
                  <a:cubicBezTo>
                    <a:pt x="339" y="2"/>
                    <a:pt x="320" y="0"/>
                    <a:pt x="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4"/>
            <p:cNvSpPr/>
            <p:nvPr/>
          </p:nvSpPr>
          <p:spPr>
            <a:xfrm>
              <a:off x="2953775" y="1503900"/>
              <a:ext cx="140525" cy="23225"/>
            </a:xfrm>
            <a:custGeom>
              <a:rect b="b" l="l" r="r" t="t"/>
              <a:pathLst>
                <a:path extrusionOk="0" h="929" w="5621">
                  <a:moveTo>
                    <a:pt x="321" y="1"/>
                  </a:moveTo>
                  <a:cubicBezTo>
                    <a:pt x="161" y="1"/>
                    <a:pt x="18" y="125"/>
                    <a:pt x="18" y="286"/>
                  </a:cubicBezTo>
                  <a:cubicBezTo>
                    <a:pt x="0" y="447"/>
                    <a:pt x="125" y="589"/>
                    <a:pt x="286" y="607"/>
                  </a:cubicBezTo>
                  <a:lnTo>
                    <a:pt x="5281" y="928"/>
                  </a:lnTo>
                  <a:lnTo>
                    <a:pt x="5317" y="928"/>
                  </a:lnTo>
                  <a:cubicBezTo>
                    <a:pt x="5460" y="928"/>
                    <a:pt x="5603" y="821"/>
                    <a:pt x="5603" y="661"/>
                  </a:cubicBezTo>
                  <a:cubicBezTo>
                    <a:pt x="5620" y="500"/>
                    <a:pt x="5496" y="357"/>
                    <a:pt x="5335" y="340"/>
                  </a:cubicBezTo>
                  <a:lnTo>
                    <a:pt x="3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4"/>
            <p:cNvSpPr/>
            <p:nvPr/>
          </p:nvSpPr>
          <p:spPr>
            <a:xfrm>
              <a:off x="2949750" y="1330375"/>
              <a:ext cx="148125" cy="14750"/>
            </a:xfrm>
            <a:custGeom>
              <a:rect b="b" l="l" r="r" t="t"/>
              <a:pathLst>
                <a:path extrusionOk="0" h="590" w="5925">
                  <a:moveTo>
                    <a:pt x="304" y="1"/>
                  </a:moveTo>
                  <a:cubicBezTo>
                    <a:pt x="143" y="1"/>
                    <a:pt x="0" y="144"/>
                    <a:pt x="0" y="304"/>
                  </a:cubicBezTo>
                  <a:cubicBezTo>
                    <a:pt x="0" y="465"/>
                    <a:pt x="143" y="590"/>
                    <a:pt x="304" y="590"/>
                  </a:cubicBezTo>
                  <a:lnTo>
                    <a:pt x="5639" y="590"/>
                  </a:lnTo>
                  <a:cubicBezTo>
                    <a:pt x="5799" y="590"/>
                    <a:pt x="5924" y="465"/>
                    <a:pt x="5924" y="304"/>
                  </a:cubicBezTo>
                  <a:cubicBezTo>
                    <a:pt x="5924" y="144"/>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4"/>
            <p:cNvSpPr/>
            <p:nvPr/>
          </p:nvSpPr>
          <p:spPr>
            <a:xfrm>
              <a:off x="2792725" y="2553175"/>
              <a:ext cx="107525" cy="57875"/>
            </a:xfrm>
            <a:custGeom>
              <a:rect b="b" l="l" r="r" t="t"/>
              <a:pathLst>
                <a:path extrusionOk="0" h="2315" w="4301">
                  <a:moveTo>
                    <a:pt x="334" y="0"/>
                  </a:moveTo>
                  <a:cubicBezTo>
                    <a:pt x="227" y="0"/>
                    <a:pt x="123" y="60"/>
                    <a:pt x="72" y="174"/>
                  </a:cubicBezTo>
                  <a:cubicBezTo>
                    <a:pt x="1" y="317"/>
                    <a:pt x="54" y="495"/>
                    <a:pt x="215" y="566"/>
                  </a:cubicBezTo>
                  <a:lnTo>
                    <a:pt x="3819" y="2279"/>
                  </a:lnTo>
                  <a:cubicBezTo>
                    <a:pt x="3873" y="2297"/>
                    <a:pt x="3908" y="2315"/>
                    <a:pt x="3944" y="2315"/>
                  </a:cubicBezTo>
                  <a:cubicBezTo>
                    <a:pt x="4069" y="2315"/>
                    <a:pt x="4176" y="2244"/>
                    <a:pt x="4230" y="2137"/>
                  </a:cubicBezTo>
                  <a:cubicBezTo>
                    <a:pt x="4301" y="1994"/>
                    <a:pt x="4230" y="1815"/>
                    <a:pt x="4087" y="1744"/>
                  </a:cubicBezTo>
                  <a:lnTo>
                    <a:pt x="465" y="31"/>
                  </a:lnTo>
                  <a:cubicBezTo>
                    <a:pt x="423" y="10"/>
                    <a:pt x="378" y="0"/>
                    <a:pt x="3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4"/>
            <p:cNvSpPr/>
            <p:nvPr/>
          </p:nvSpPr>
          <p:spPr>
            <a:xfrm>
              <a:off x="2789175" y="2379100"/>
              <a:ext cx="114200" cy="50400"/>
            </a:xfrm>
            <a:custGeom>
              <a:rect b="b" l="l" r="r" t="t"/>
              <a:pathLst>
                <a:path extrusionOk="0" h="2016" w="4568">
                  <a:moveTo>
                    <a:pt x="330" y="0"/>
                  </a:moveTo>
                  <a:cubicBezTo>
                    <a:pt x="213" y="0"/>
                    <a:pt x="95" y="71"/>
                    <a:pt x="54" y="196"/>
                  </a:cubicBezTo>
                  <a:cubicBezTo>
                    <a:pt x="0" y="357"/>
                    <a:pt x="71" y="517"/>
                    <a:pt x="232" y="571"/>
                  </a:cubicBezTo>
                  <a:lnTo>
                    <a:pt x="4140" y="1998"/>
                  </a:lnTo>
                  <a:cubicBezTo>
                    <a:pt x="4175" y="2016"/>
                    <a:pt x="4211" y="2016"/>
                    <a:pt x="4229" y="2016"/>
                  </a:cubicBezTo>
                  <a:cubicBezTo>
                    <a:pt x="4354" y="2016"/>
                    <a:pt x="4479" y="1945"/>
                    <a:pt x="4514" y="1820"/>
                  </a:cubicBezTo>
                  <a:cubicBezTo>
                    <a:pt x="4568" y="1677"/>
                    <a:pt x="4496" y="1499"/>
                    <a:pt x="4336" y="1445"/>
                  </a:cubicBezTo>
                  <a:lnTo>
                    <a:pt x="428" y="18"/>
                  </a:lnTo>
                  <a:cubicBezTo>
                    <a:pt x="397" y="6"/>
                    <a:pt x="363" y="0"/>
                    <a:pt x="3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4"/>
            <p:cNvSpPr/>
            <p:nvPr/>
          </p:nvSpPr>
          <p:spPr>
            <a:xfrm>
              <a:off x="2785600" y="2204925"/>
              <a:ext cx="121350" cy="43475"/>
            </a:xfrm>
            <a:custGeom>
              <a:rect b="b" l="l" r="r" t="t"/>
              <a:pathLst>
                <a:path extrusionOk="0" h="1739" w="4854">
                  <a:moveTo>
                    <a:pt x="340" y="0"/>
                  </a:moveTo>
                  <a:cubicBezTo>
                    <a:pt x="206" y="0"/>
                    <a:pt x="84" y="85"/>
                    <a:pt x="54" y="222"/>
                  </a:cubicBezTo>
                  <a:cubicBezTo>
                    <a:pt x="0" y="365"/>
                    <a:pt x="90" y="543"/>
                    <a:pt x="250" y="579"/>
                  </a:cubicBezTo>
                  <a:lnTo>
                    <a:pt x="4443" y="1721"/>
                  </a:lnTo>
                  <a:cubicBezTo>
                    <a:pt x="4461" y="1739"/>
                    <a:pt x="4497" y="1739"/>
                    <a:pt x="4515" y="1739"/>
                  </a:cubicBezTo>
                  <a:cubicBezTo>
                    <a:pt x="4657" y="1739"/>
                    <a:pt x="4782" y="1650"/>
                    <a:pt x="4818" y="1507"/>
                  </a:cubicBezTo>
                  <a:cubicBezTo>
                    <a:pt x="4854" y="1364"/>
                    <a:pt x="4764" y="1186"/>
                    <a:pt x="4604" y="1150"/>
                  </a:cubicBezTo>
                  <a:lnTo>
                    <a:pt x="411" y="8"/>
                  </a:lnTo>
                  <a:cubicBezTo>
                    <a:pt x="387" y="3"/>
                    <a:pt x="363" y="0"/>
                    <a:pt x="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4"/>
            <p:cNvSpPr/>
            <p:nvPr/>
          </p:nvSpPr>
          <p:spPr>
            <a:xfrm>
              <a:off x="2782025" y="2030650"/>
              <a:ext cx="128500" cy="36200"/>
            </a:xfrm>
            <a:custGeom>
              <a:rect b="b" l="l" r="r" t="t"/>
              <a:pathLst>
                <a:path extrusionOk="0" h="1448" w="5140">
                  <a:moveTo>
                    <a:pt x="358" y="1"/>
                  </a:moveTo>
                  <a:cubicBezTo>
                    <a:pt x="210" y="1"/>
                    <a:pt x="69" y="104"/>
                    <a:pt x="36" y="252"/>
                  </a:cubicBezTo>
                  <a:cubicBezTo>
                    <a:pt x="1" y="413"/>
                    <a:pt x="108" y="556"/>
                    <a:pt x="268" y="592"/>
                  </a:cubicBezTo>
                  <a:lnTo>
                    <a:pt x="4747" y="1448"/>
                  </a:lnTo>
                  <a:lnTo>
                    <a:pt x="4800" y="1448"/>
                  </a:lnTo>
                  <a:cubicBezTo>
                    <a:pt x="4943" y="1448"/>
                    <a:pt x="5068" y="1359"/>
                    <a:pt x="5104" y="1216"/>
                  </a:cubicBezTo>
                  <a:cubicBezTo>
                    <a:pt x="5139" y="1055"/>
                    <a:pt x="5032" y="895"/>
                    <a:pt x="4872" y="859"/>
                  </a:cubicBezTo>
                  <a:lnTo>
                    <a:pt x="393" y="3"/>
                  </a:lnTo>
                  <a:cubicBezTo>
                    <a:pt x="381" y="1"/>
                    <a:pt x="370"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4"/>
            <p:cNvSpPr/>
            <p:nvPr/>
          </p:nvSpPr>
          <p:spPr>
            <a:xfrm>
              <a:off x="2778900" y="1856700"/>
              <a:ext cx="134750" cy="29050"/>
            </a:xfrm>
            <a:custGeom>
              <a:rect b="b" l="l" r="r" t="t"/>
              <a:pathLst>
                <a:path extrusionOk="0" h="1162" w="5390">
                  <a:moveTo>
                    <a:pt x="305" y="0"/>
                  </a:moveTo>
                  <a:cubicBezTo>
                    <a:pt x="159" y="0"/>
                    <a:pt x="35" y="103"/>
                    <a:pt x="19" y="252"/>
                  </a:cubicBezTo>
                  <a:cubicBezTo>
                    <a:pt x="1" y="430"/>
                    <a:pt x="108" y="573"/>
                    <a:pt x="268" y="591"/>
                  </a:cubicBezTo>
                  <a:lnTo>
                    <a:pt x="5032" y="1162"/>
                  </a:lnTo>
                  <a:lnTo>
                    <a:pt x="5068" y="1162"/>
                  </a:lnTo>
                  <a:cubicBezTo>
                    <a:pt x="5229" y="1162"/>
                    <a:pt x="5354" y="1055"/>
                    <a:pt x="5371" y="894"/>
                  </a:cubicBezTo>
                  <a:cubicBezTo>
                    <a:pt x="5389" y="734"/>
                    <a:pt x="5264" y="591"/>
                    <a:pt x="5104" y="573"/>
                  </a:cubicBezTo>
                  <a:lnTo>
                    <a:pt x="340" y="2"/>
                  </a:lnTo>
                  <a:cubicBezTo>
                    <a:pt x="328" y="1"/>
                    <a:pt x="316" y="0"/>
                    <a:pt x="3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4"/>
            <p:cNvSpPr/>
            <p:nvPr/>
          </p:nvSpPr>
          <p:spPr>
            <a:xfrm>
              <a:off x="2775325" y="1682325"/>
              <a:ext cx="141875" cy="21875"/>
            </a:xfrm>
            <a:custGeom>
              <a:rect b="b" l="l" r="r" t="t"/>
              <a:pathLst>
                <a:path extrusionOk="0" h="875" w="5675">
                  <a:moveTo>
                    <a:pt x="322" y="1"/>
                  </a:moveTo>
                  <a:cubicBezTo>
                    <a:pt x="162" y="1"/>
                    <a:pt x="19" y="126"/>
                    <a:pt x="19" y="286"/>
                  </a:cubicBezTo>
                  <a:cubicBezTo>
                    <a:pt x="1" y="447"/>
                    <a:pt x="126" y="589"/>
                    <a:pt x="304" y="589"/>
                  </a:cubicBezTo>
                  <a:lnTo>
                    <a:pt x="5336" y="875"/>
                  </a:lnTo>
                  <a:lnTo>
                    <a:pt x="5354" y="875"/>
                  </a:lnTo>
                  <a:cubicBezTo>
                    <a:pt x="5514" y="875"/>
                    <a:pt x="5657" y="768"/>
                    <a:pt x="5657" y="607"/>
                  </a:cubicBezTo>
                  <a:cubicBezTo>
                    <a:pt x="5675" y="429"/>
                    <a:pt x="5550" y="304"/>
                    <a:pt x="5372" y="286"/>
                  </a:cubicBezTo>
                  <a:lnTo>
                    <a:pt x="32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4"/>
            <p:cNvSpPr/>
            <p:nvPr/>
          </p:nvSpPr>
          <p:spPr>
            <a:xfrm>
              <a:off x="2772225" y="1508350"/>
              <a:ext cx="148100" cy="14750"/>
            </a:xfrm>
            <a:custGeom>
              <a:rect b="b" l="l" r="r" t="t"/>
              <a:pathLst>
                <a:path extrusionOk="0" h="590" w="5924">
                  <a:moveTo>
                    <a:pt x="286" y="1"/>
                  </a:moveTo>
                  <a:cubicBezTo>
                    <a:pt x="125" y="1"/>
                    <a:pt x="0" y="126"/>
                    <a:pt x="0" y="286"/>
                  </a:cubicBezTo>
                  <a:cubicBezTo>
                    <a:pt x="0" y="447"/>
                    <a:pt x="125" y="590"/>
                    <a:pt x="286" y="590"/>
                  </a:cubicBezTo>
                  <a:lnTo>
                    <a:pt x="5621" y="590"/>
                  </a:lnTo>
                  <a:cubicBezTo>
                    <a:pt x="5781" y="590"/>
                    <a:pt x="5924" y="447"/>
                    <a:pt x="5924" y="286"/>
                  </a:cubicBezTo>
                  <a:cubicBezTo>
                    <a:pt x="5924" y="126"/>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4"/>
            <p:cNvSpPr/>
            <p:nvPr/>
          </p:nvSpPr>
          <p:spPr>
            <a:xfrm>
              <a:off x="2610300" y="2735550"/>
              <a:ext cx="116450" cy="48575"/>
            </a:xfrm>
            <a:custGeom>
              <a:rect b="b" l="l" r="r" t="t"/>
              <a:pathLst>
                <a:path extrusionOk="0" h="1943" w="4658">
                  <a:moveTo>
                    <a:pt x="334" y="0"/>
                  </a:moveTo>
                  <a:cubicBezTo>
                    <a:pt x="209" y="0"/>
                    <a:pt x="97" y="83"/>
                    <a:pt x="54" y="212"/>
                  </a:cubicBezTo>
                  <a:cubicBezTo>
                    <a:pt x="0" y="373"/>
                    <a:pt x="72" y="533"/>
                    <a:pt x="232" y="587"/>
                  </a:cubicBezTo>
                  <a:lnTo>
                    <a:pt x="4229" y="1925"/>
                  </a:lnTo>
                  <a:cubicBezTo>
                    <a:pt x="4265" y="1925"/>
                    <a:pt x="4300" y="1943"/>
                    <a:pt x="4336" y="1943"/>
                  </a:cubicBezTo>
                  <a:cubicBezTo>
                    <a:pt x="4461" y="1943"/>
                    <a:pt x="4568" y="1854"/>
                    <a:pt x="4604" y="1729"/>
                  </a:cubicBezTo>
                  <a:cubicBezTo>
                    <a:pt x="4657" y="1586"/>
                    <a:pt x="4586" y="1408"/>
                    <a:pt x="4425" y="1354"/>
                  </a:cubicBezTo>
                  <a:lnTo>
                    <a:pt x="428" y="16"/>
                  </a:lnTo>
                  <a:cubicBezTo>
                    <a:pt x="397" y="5"/>
                    <a:pt x="365" y="0"/>
                    <a:pt x="3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4"/>
            <p:cNvSpPr/>
            <p:nvPr/>
          </p:nvSpPr>
          <p:spPr>
            <a:xfrm>
              <a:off x="2607625" y="2560875"/>
              <a:ext cx="121800" cy="42600"/>
            </a:xfrm>
            <a:custGeom>
              <a:rect b="b" l="l" r="r" t="t"/>
              <a:pathLst>
                <a:path extrusionOk="0" h="1704" w="4872">
                  <a:moveTo>
                    <a:pt x="328" y="1"/>
                  </a:moveTo>
                  <a:cubicBezTo>
                    <a:pt x="200" y="1"/>
                    <a:pt x="66" y="86"/>
                    <a:pt x="36" y="223"/>
                  </a:cubicBezTo>
                  <a:cubicBezTo>
                    <a:pt x="0" y="383"/>
                    <a:pt x="89" y="544"/>
                    <a:pt x="250" y="580"/>
                  </a:cubicBezTo>
                  <a:lnTo>
                    <a:pt x="4479" y="1686"/>
                  </a:lnTo>
                  <a:cubicBezTo>
                    <a:pt x="4496" y="1704"/>
                    <a:pt x="4514" y="1704"/>
                    <a:pt x="4550" y="1704"/>
                  </a:cubicBezTo>
                  <a:cubicBezTo>
                    <a:pt x="4675" y="1704"/>
                    <a:pt x="4800" y="1614"/>
                    <a:pt x="4836" y="1490"/>
                  </a:cubicBezTo>
                  <a:cubicBezTo>
                    <a:pt x="4871" y="1329"/>
                    <a:pt x="4782" y="1168"/>
                    <a:pt x="4621" y="1115"/>
                  </a:cubicBezTo>
                  <a:lnTo>
                    <a:pt x="393" y="9"/>
                  </a:lnTo>
                  <a:cubicBezTo>
                    <a:pt x="372" y="3"/>
                    <a:pt x="350" y="1"/>
                    <a:pt x="3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4"/>
            <p:cNvSpPr/>
            <p:nvPr/>
          </p:nvSpPr>
          <p:spPr>
            <a:xfrm>
              <a:off x="2604950" y="2385725"/>
              <a:ext cx="127150" cy="37100"/>
            </a:xfrm>
            <a:custGeom>
              <a:rect b="b" l="l" r="r" t="t"/>
              <a:pathLst>
                <a:path extrusionOk="0" h="1484" w="5086">
                  <a:moveTo>
                    <a:pt x="334" y="0"/>
                  </a:moveTo>
                  <a:cubicBezTo>
                    <a:pt x="188" y="0"/>
                    <a:pt x="52" y="87"/>
                    <a:pt x="36" y="234"/>
                  </a:cubicBezTo>
                  <a:cubicBezTo>
                    <a:pt x="0" y="395"/>
                    <a:pt x="107" y="556"/>
                    <a:pt x="268" y="591"/>
                  </a:cubicBezTo>
                  <a:lnTo>
                    <a:pt x="4711" y="1483"/>
                  </a:lnTo>
                  <a:lnTo>
                    <a:pt x="4764" y="1483"/>
                  </a:lnTo>
                  <a:cubicBezTo>
                    <a:pt x="4907" y="1483"/>
                    <a:pt x="5032" y="1394"/>
                    <a:pt x="5050" y="1251"/>
                  </a:cubicBezTo>
                  <a:cubicBezTo>
                    <a:pt x="5085" y="1091"/>
                    <a:pt x="4978" y="930"/>
                    <a:pt x="4818" y="895"/>
                  </a:cubicBezTo>
                  <a:lnTo>
                    <a:pt x="375" y="2"/>
                  </a:lnTo>
                  <a:cubicBezTo>
                    <a:pt x="361" y="1"/>
                    <a:pt x="348" y="0"/>
                    <a:pt x="3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4"/>
            <p:cNvSpPr/>
            <p:nvPr/>
          </p:nvSpPr>
          <p:spPr>
            <a:xfrm>
              <a:off x="2602275" y="2210875"/>
              <a:ext cx="132500" cy="31725"/>
            </a:xfrm>
            <a:custGeom>
              <a:rect b="b" l="l" r="r" t="t"/>
              <a:pathLst>
                <a:path extrusionOk="0" h="1269" w="5300">
                  <a:moveTo>
                    <a:pt x="322" y="0"/>
                  </a:moveTo>
                  <a:cubicBezTo>
                    <a:pt x="176" y="0"/>
                    <a:pt x="51" y="103"/>
                    <a:pt x="18" y="252"/>
                  </a:cubicBezTo>
                  <a:cubicBezTo>
                    <a:pt x="0" y="413"/>
                    <a:pt x="107" y="573"/>
                    <a:pt x="268" y="591"/>
                  </a:cubicBezTo>
                  <a:lnTo>
                    <a:pt x="4942" y="1251"/>
                  </a:lnTo>
                  <a:cubicBezTo>
                    <a:pt x="4960" y="1269"/>
                    <a:pt x="4978" y="1269"/>
                    <a:pt x="4978" y="1269"/>
                  </a:cubicBezTo>
                  <a:cubicBezTo>
                    <a:pt x="5121" y="1269"/>
                    <a:pt x="5246" y="1162"/>
                    <a:pt x="5281" y="1001"/>
                  </a:cubicBezTo>
                  <a:cubicBezTo>
                    <a:pt x="5299" y="841"/>
                    <a:pt x="5192" y="698"/>
                    <a:pt x="5032" y="662"/>
                  </a:cubicBezTo>
                  <a:lnTo>
                    <a:pt x="357" y="2"/>
                  </a:lnTo>
                  <a:cubicBezTo>
                    <a:pt x="345" y="1"/>
                    <a:pt x="334"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4"/>
            <p:cNvSpPr/>
            <p:nvPr/>
          </p:nvSpPr>
          <p:spPr>
            <a:xfrm>
              <a:off x="2599575" y="2036025"/>
              <a:ext cx="137875" cy="25925"/>
            </a:xfrm>
            <a:custGeom>
              <a:rect b="b" l="l" r="r" t="t"/>
              <a:pathLst>
                <a:path extrusionOk="0" h="1037" w="5515">
                  <a:moveTo>
                    <a:pt x="309" y="0"/>
                  </a:moveTo>
                  <a:cubicBezTo>
                    <a:pt x="162" y="0"/>
                    <a:pt x="36" y="119"/>
                    <a:pt x="19" y="269"/>
                  </a:cubicBezTo>
                  <a:cubicBezTo>
                    <a:pt x="1" y="430"/>
                    <a:pt x="126" y="573"/>
                    <a:pt x="286" y="591"/>
                  </a:cubicBezTo>
                  <a:lnTo>
                    <a:pt x="5175" y="1037"/>
                  </a:lnTo>
                  <a:lnTo>
                    <a:pt x="5211" y="1037"/>
                  </a:lnTo>
                  <a:cubicBezTo>
                    <a:pt x="5354" y="1037"/>
                    <a:pt x="5479" y="912"/>
                    <a:pt x="5497" y="769"/>
                  </a:cubicBezTo>
                  <a:cubicBezTo>
                    <a:pt x="5514" y="608"/>
                    <a:pt x="5389" y="448"/>
                    <a:pt x="5229" y="448"/>
                  </a:cubicBezTo>
                  <a:lnTo>
                    <a:pt x="340" y="2"/>
                  </a:lnTo>
                  <a:cubicBezTo>
                    <a:pt x="330" y="1"/>
                    <a:pt x="319" y="0"/>
                    <a:pt x="3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4"/>
            <p:cNvSpPr/>
            <p:nvPr/>
          </p:nvSpPr>
          <p:spPr>
            <a:xfrm>
              <a:off x="2596900" y="1860750"/>
              <a:ext cx="143225" cy="20550"/>
            </a:xfrm>
            <a:custGeom>
              <a:rect b="b" l="l" r="r" t="t"/>
              <a:pathLst>
                <a:path extrusionOk="0" h="822" w="5729">
                  <a:moveTo>
                    <a:pt x="322" y="1"/>
                  </a:moveTo>
                  <a:cubicBezTo>
                    <a:pt x="162" y="1"/>
                    <a:pt x="19" y="126"/>
                    <a:pt x="19" y="286"/>
                  </a:cubicBezTo>
                  <a:cubicBezTo>
                    <a:pt x="1" y="447"/>
                    <a:pt x="126" y="589"/>
                    <a:pt x="286" y="607"/>
                  </a:cubicBezTo>
                  <a:lnTo>
                    <a:pt x="5407" y="821"/>
                  </a:lnTo>
                  <a:lnTo>
                    <a:pt x="5425" y="821"/>
                  </a:lnTo>
                  <a:cubicBezTo>
                    <a:pt x="5586" y="821"/>
                    <a:pt x="5711" y="697"/>
                    <a:pt x="5711" y="536"/>
                  </a:cubicBezTo>
                  <a:cubicBezTo>
                    <a:pt x="5728" y="375"/>
                    <a:pt x="5604" y="233"/>
                    <a:pt x="5425" y="233"/>
                  </a:cubicBezTo>
                  <a:lnTo>
                    <a:pt x="32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4"/>
            <p:cNvSpPr/>
            <p:nvPr/>
          </p:nvSpPr>
          <p:spPr>
            <a:xfrm>
              <a:off x="2594225" y="1685900"/>
              <a:ext cx="148575" cy="14750"/>
            </a:xfrm>
            <a:custGeom>
              <a:rect b="b" l="l" r="r" t="t"/>
              <a:pathLst>
                <a:path extrusionOk="0" h="590" w="5943">
                  <a:moveTo>
                    <a:pt x="304" y="0"/>
                  </a:moveTo>
                  <a:cubicBezTo>
                    <a:pt x="144" y="0"/>
                    <a:pt x="1" y="143"/>
                    <a:pt x="1" y="304"/>
                  </a:cubicBezTo>
                  <a:cubicBezTo>
                    <a:pt x="1" y="464"/>
                    <a:pt x="144" y="589"/>
                    <a:pt x="304" y="589"/>
                  </a:cubicBezTo>
                  <a:lnTo>
                    <a:pt x="5639" y="589"/>
                  </a:lnTo>
                  <a:cubicBezTo>
                    <a:pt x="5800" y="589"/>
                    <a:pt x="5942" y="464"/>
                    <a:pt x="5942" y="304"/>
                  </a:cubicBezTo>
                  <a:cubicBezTo>
                    <a:pt x="5942" y="143"/>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4"/>
            <p:cNvSpPr/>
            <p:nvPr/>
          </p:nvSpPr>
          <p:spPr>
            <a:xfrm>
              <a:off x="2424275" y="2743925"/>
              <a:ext cx="132950" cy="31725"/>
            </a:xfrm>
            <a:custGeom>
              <a:rect b="b" l="l" r="r" t="t"/>
              <a:pathLst>
                <a:path extrusionOk="0" h="1269" w="5318">
                  <a:moveTo>
                    <a:pt x="337" y="0"/>
                  </a:moveTo>
                  <a:cubicBezTo>
                    <a:pt x="177" y="0"/>
                    <a:pt x="53" y="104"/>
                    <a:pt x="37" y="270"/>
                  </a:cubicBezTo>
                  <a:cubicBezTo>
                    <a:pt x="1" y="430"/>
                    <a:pt x="126" y="573"/>
                    <a:pt x="286" y="591"/>
                  </a:cubicBezTo>
                  <a:lnTo>
                    <a:pt x="4943" y="1269"/>
                  </a:lnTo>
                  <a:lnTo>
                    <a:pt x="4997" y="1269"/>
                  </a:lnTo>
                  <a:cubicBezTo>
                    <a:pt x="5140" y="1269"/>
                    <a:pt x="5264" y="1162"/>
                    <a:pt x="5282" y="1019"/>
                  </a:cubicBezTo>
                  <a:cubicBezTo>
                    <a:pt x="5318" y="859"/>
                    <a:pt x="5193" y="698"/>
                    <a:pt x="5032" y="680"/>
                  </a:cubicBezTo>
                  <a:lnTo>
                    <a:pt x="376" y="2"/>
                  </a:lnTo>
                  <a:cubicBezTo>
                    <a:pt x="363" y="1"/>
                    <a:pt x="350" y="0"/>
                    <a:pt x="3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4"/>
            <p:cNvSpPr/>
            <p:nvPr/>
          </p:nvSpPr>
          <p:spPr>
            <a:xfrm>
              <a:off x="2422950" y="2568175"/>
              <a:ext cx="135625" cy="28175"/>
            </a:xfrm>
            <a:custGeom>
              <a:rect b="b" l="l" r="r" t="t"/>
              <a:pathLst>
                <a:path extrusionOk="0" h="1127" w="5425">
                  <a:moveTo>
                    <a:pt x="304" y="0"/>
                  </a:moveTo>
                  <a:cubicBezTo>
                    <a:pt x="159" y="0"/>
                    <a:pt x="35" y="103"/>
                    <a:pt x="18" y="252"/>
                  </a:cubicBezTo>
                  <a:cubicBezTo>
                    <a:pt x="0" y="430"/>
                    <a:pt x="125" y="573"/>
                    <a:pt x="286" y="591"/>
                  </a:cubicBezTo>
                  <a:lnTo>
                    <a:pt x="5085" y="1126"/>
                  </a:lnTo>
                  <a:lnTo>
                    <a:pt x="5121" y="1126"/>
                  </a:lnTo>
                  <a:cubicBezTo>
                    <a:pt x="5264" y="1126"/>
                    <a:pt x="5389" y="1001"/>
                    <a:pt x="5407" y="859"/>
                  </a:cubicBezTo>
                  <a:cubicBezTo>
                    <a:pt x="5424" y="698"/>
                    <a:pt x="5300" y="537"/>
                    <a:pt x="5139" y="519"/>
                  </a:cubicBezTo>
                  <a:lnTo>
                    <a:pt x="339" y="2"/>
                  </a:lnTo>
                  <a:cubicBezTo>
                    <a:pt x="328" y="1"/>
                    <a:pt x="316" y="0"/>
                    <a:pt x="3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4"/>
            <p:cNvSpPr/>
            <p:nvPr/>
          </p:nvSpPr>
          <p:spPr>
            <a:xfrm>
              <a:off x="2421150" y="2391975"/>
              <a:ext cx="139200" cy="25050"/>
            </a:xfrm>
            <a:custGeom>
              <a:rect b="b" l="l" r="r" t="t"/>
              <a:pathLst>
                <a:path extrusionOk="0" h="1002" w="5568">
                  <a:moveTo>
                    <a:pt x="309" y="1"/>
                  </a:moveTo>
                  <a:cubicBezTo>
                    <a:pt x="162" y="1"/>
                    <a:pt x="35" y="120"/>
                    <a:pt x="19" y="270"/>
                  </a:cubicBezTo>
                  <a:cubicBezTo>
                    <a:pt x="1" y="430"/>
                    <a:pt x="126" y="573"/>
                    <a:pt x="286" y="591"/>
                  </a:cubicBezTo>
                  <a:lnTo>
                    <a:pt x="5229" y="1001"/>
                  </a:lnTo>
                  <a:lnTo>
                    <a:pt x="5247" y="1001"/>
                  </a:lnTo>
                  <a:cubicBezTo>
                    <a:pt x="5407" y="1001"/>
                    <a:pt x="5532" y="877"/>
                    <a:pt x="5550" y="716"/>
                  </a:cubicBezTo>
                  <a:cubicBezTo>
                    <a:pt x="5568" y="555"/>
                    <a:pt x="5443" y="413"/>
                    <a:pt x="5282" y="395"/>
                  </a:cubicBezTo>
                  <a:lnTo>
                    <a:pt x="340" y="2"/>
                  </a:lnTo>
                  <a:cubicBezTo>
                    <a:pt x="330" y="1"/>
                    <a:pt x="319" y="1"/>
                    <a:pt x="3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4"/>
            <p:cNvSpPr/>
            <p:nvPr/>
          </p:nvSpPr>
          <p:spPr>
            <a:xfrm>
              <a:off x="2419825" y="2215775"/>
              <a:ext cx="141875" cy="21475"/>
            </a:xfrm>
            <a:custGeom>
              <a:rect b="b" l="l" r="r" t="t"/>
              <a:pathLst>
                <a:path extrusionOk="0" h="859" w="5675">
                  <a:moveTo>
                    <a:pt x="294" y="1"/>
                  </a:moveTo>
                  <a:cubicBezTo>
                    <a:pt x="145" y="1"/>
                    <a:pt x="18" y="136"/>
                    <a:pt x="18" y="288"/>
                  </a:cubicBezTo>
                  <a:cubicBezTo>
                    <a:pt x="0" y="448"/>
                    <a:pt x="125" y="591"/>
                    <a:pt x="286" y="591"/>
                  </a:cubicBezTo>
                  <a:lnTo>
                    <a:pt x="5353" y="859"/>
                  </a:lnTo>
                  <a:lnTo>
                    <a:pt x="5371" y="859"/>
                  </a:lnTo>
                  <a:cubicBezTo>
                    <a:pt x="5532" y="859"/>
                    <a:pt x="5657" y="734"/>
                    <a:pt x="5674" y="591"/>
                  </a:cubicBezTo>
                  <a:cubicBezTo>
                    <a:pt x="5674" y="413"/>
                    <a:pt x="5549" y="288"/>
                    <a:pt x="5389" y="270"/>
                  </a:cubicBezTo>
                  <a:lnTo>
                    <a:pt x="322" y="2"/>
                  </a:lnTo>
                  <a:cubicBezTo>
                    <a:pt x="312" y="1"/>
                    <a:pt x="303" y="1"/>
                    <a:pt x="2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4"/>
            <p:cNvSpPr/>
            <p:nvPr/>
          </p:nvSpPr>
          <p:spPr>
            <a:xfrm>
              <a:off x="2418475" y="2039625"/>
              <a:ext cx="145000" cy="18325"/>
            </a:xfrm>
            <a:custGeom>
              <a:rect b="b" l="l" r="r" t="t"/>
              <a:pathLst>
                <a:path extrusionOk="0" h="733" w="5800">
                  <a:moveTo>
                    <a:pt x="304" y="1"/>
                  </a:moveTo>
                  <a:cubicBezTo>
                    <a:pt x="126" y="1"/>
                    <a:pt x="1" y="125"/>
                    <a:pt x="1" y="286"/>
                  </a:cubicBezTo>
                  <a:cubicBezTo>
                    <a:pt x="1" y="464"/>
                    <a:pt x="126" y="589"/>
                    <a:pt x="286" y="607"/>
                  </a:cubicBezTo>
                  <a:lnTo>
                    <a:pt x="5479" y="732"/>
                  </a:lnTo>
                  <a:lnTo>
                    <a:pt x="5496" y="732"/>
                  </a:lnTo>
                  <a:cubicBezTo>
                    <a:pt x="5657" y="732"/>
                    <a:pt x="5782" y="607"/>
                    <a:pt x="5800" y="447"/>
                  </a:cubicBezTo>
                  <a:cubicBezTo>
                    <a:pt x="5800" y="286"/>
                    <a:pt x="5675" y="143"/>
                    <a:pt x="5496" y="143"/>
                  </a:cubicBezTo>
                  <a:lnTo>
                    <a:pt x="30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4"/>
            <p:cNvSpPr/>
            <p:nvPr/>
          </p:nvSpPr>
          <p:spPr>
            <a:xfrm>
              <a:off x="2416700" y="1863425"/>
              <a:ext cx="148125" cy="15200"/>
            </a:xfrm>
            <a:custGeom>
              <a:rect b="b" l="l" r="r" t="t"/>
              <a:pathLst>
                <a:path extrusionOk="0" h="608" w="5925">
                  <a:moveTo>
                    <a:pt x="304" y="1"/>
                  </a:moveTo>
                  <a:cubicBezTo>
                    <a:pt x="125" y="1"/>
                    <a:pt x="0" y="143"/>
                    <a:pt x="0" y="304"/>
                  </a:cubicBezTo>
                  <a:cubicBezTo>
                    <a:pt x="0" y="465"/>
                    <a:pt x="125" y="607"/>
                    <a:pt x="304" y="607"/>
                  </a:cubicBezTo>
                  <a:lnTo>
                    <a:pt x="5621" y="607"/>
                  </a:lnTo>
                  <a:cubicBezTo>
                    <a:pt x="5782" y="607"/>
                    <a:pt x="5924" y="465"/>
                    <a:pt x="5924" y="304"/>
                  </a:cubicBezTo>
                  <a:cubicBezTo>
                    <a:pt x="5924" y="143"/>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4"/>
            <p:cNvSpPr/>
            <p:nvPr/>
          </p:nvSpPr>
          <p:spPr>
            <a:xfrm>
              <a:off x="2238725" y="2752450"/>
              <a:ext cx="148550" cy="14725"/>
            </a:xfrm>
            <a:custGeom>
              <a:rect b="b" l="l" r="r" t="t"/>
              <a:pathLst>
                <a:path extrusionOk="0" h="589" w="5942">
                  <a:moveTo>
                    <a:pt x="304" y="0"/>
                  </a:moveTo>
                  <a:cubicBezTo>
                    <a:pt x="143" y="0"/>
                    <a:pt x="0" y="143"/>
                    <a:pt x="0" y="303"/>
                  </a:cubicBezTo>
                  <a:cubicBezTo>
                    <a:pt x="0" y="464"/>
                    <a:pt x="143" y="589"/>
                    <a:pt x="304" y="589"/>
                  </a:cubicBezTo>
                  <a:lnTo>
                    <a:pt x="5639" y="589"/>
                  </a:lnTo>
                  <a:cubicBezTo>
                    <a:pt x="5799" y="589"/>
                    <a:pt x="5942" y="464"/>
                    <a:pt x="5942" y="303"/>
                  </a:cubicBezTo>
                  <a:cubicBezTo>
                    <a:pt x="5942"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4"/>
            <p:cNvSpPr/>
            <p:nvPr/>
          </p:nvSpPr>
          <p:spPr>
            <a:xfrm>
              <a:off x="2238725" y="2574900"/>
              <a:ext cx="148550" cy="14750"/>
            </a:xfrm>
            <a:custGeom>
              <a:rect b="b" l="l" r="r" t="t"/>
              <a:pathLst>
                <a:path extrusionOk="0" h="590" w="5942">
                  <a:moveTo>
                    <a:pt x="304" y="1"/>
                  </a:moveTo>
                  <a:cubicBezTo>
                    <a:pt x="143" y="1"/>
                    <a:pt x="0" y="126"/>
                    <a:pt x="0" y="286"/>
                  </a:cubicBezTo>
                  <a:cubicBezTo>
                    <a:pt x="0" y="447"/>
                    <a:pt x="143" y="590"/>
                    <a:pt x="304" y="590"/>
                  </a:cubicBezTo>
                  <a:lnTo>
                    <a:pt x="5639" y="590"/>
                  </a:lnTo>
                  <a:cubicBezTo>
                    <a:pt x="5799" y="590"/>
                    <a:pt x="5942" y="447"/>
                    <a:pt x="5942" y="286"/>
                  </a:cubicBezTo>
                  <a:cubicBezTo>
                    <a:pt x="5942" y="126"/>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4"/>
            <p:cNvSpPr/>
            <p:nvPr/>
          </p:nvSpPr>
          <p:spPr>
            <a:xfrm>
              <a:off x="2238725" y="2396925"/>
              <a:ext cx="148550" cy="14750"/>
            </a:xfrm>
            <a:custGeom>
              <a:rect b="b" l="l" r="r" t="t"/>
              <a:pathLst>
                <a:path extrusionOk="0" h="590" w="5942">
                  <a:moveTo>
                    <a:pt x="304" y="0"/>
                  </a:moveTo>
                  <a:cubicBezTo>
                    <a:pt x="143" y="0"/>
                    <a:pt x="0" y="143"/>
                    <a:pt x="0" y="304"/>
                  </a:cubicBezTo>
                  <a:cubicBezTo>
                    <a:pt x="0" y="464"/>
                    <a:pt x="143" y="589"/>
                    <a:pt x="304" y="589"/>
                  </a:cubicBezTo>
                  <a:lnTo>
                    <a:pt x="5639" y="589"/>
                  </a:lnTo>
                  <a:cubicBezTo>
                    <a:pt x="5799" y="589"/>
                    <a:pt x="5942" y="464"/>
                    <a:pt x="5942" y="304"/>
                  </a:cubicBezTo>
                  <a:cubicBezTo>
                    <a:pt x="5942"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4"/>
            <p:cNvSpPr/>
            <p:nvPr/>
          </p:nvSpPr>
          <p:spPr>
            <a:xfrm>
              <a:off x="2238725" y="2218950"/>
              <a:ext cx="148550" cy="15175"/>
            </a:xfrm>
            <a:custGeom>
              <a:rect b="b" l="l" r="r" t="t"/>
              <a:pathLst>
                <a:path extrusionOk="0" h="607" w="5942">
                  <a:moveTo>
                    <a:pt x="304" y="0"/>
                  </a:moveTo>
                  <a:cubicBezTo>
                    <a:pt x="143" y="0"/>
                    <a:pt x="0" y="143"/>
                    <a:pt x="0" y="304"/>
                  </a:cubicBezTo>
                  <a:cubicBezTo>
                    <a:pt x="0" y="464"/>
                    <a:pt x="143" y="607"/>
                    <a:pt x="304" y="607"/>
                  </a:cubicBezTo>
                  <a:lnTo>
                    <a:pt x="5639" y="607"/>
                  </a:lnTo>
                  <a:cubicBezTo>
                    <a:pt x="5799" y="607"/>
                    <a:pt x="5942" y="464"/>
                    <a:pt x="5942" y="304"/>
                  </a:cubicBezTo>
                  <a:cubicBezTo>
                    <a:pt x="5942"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4"/>
            <p:cNvSpPr/>
            <p:nvPr/>
          </p:nvSpPr>
          <p:spPr>
            <a:xfrm>
              <a:off x="2238725" y="2041400"/>
              <a:ext cx="148550" cy="14750"/>
            </a:xfrm>
            <a:custGeom>
              <a:rect b="b" l="l" r="r" t="t"/>
              <a:pathLst>
                <a:path extrusionOk="0" h="590" w="5942">
                  <a:moveTo>
                    <a:pt x="304" y="1"/>
                  </a:moveTo>
                  <a:cubicBezTo>
                    <a:pt x="143" y="1"/>
                    <a:pt x="0" y="126"/>
                    <a:pt x="0" y="304"/>
                  </a:cubicBezTo>
                  <a:cubicBezTo>
                    <a:pt x="0" y="465"/>
                    <a:pt x="143" y="590"/>
                    <a:pt x="304" y="590"/>
                  </a:cubicBezTo>
                  <a:lnTo>
                    <a:pt x="5639" y="590"/>
                  </a:lnTo>
                  <a:cubicBezTo>
                    <a:pt x="5799" y="590"/>
                    <a:pt x="5942" y="465"/>
                    <a:pt x="5942" y="304"/>
                  </a:cubicBezTo>
                  <a:cubicBezTo>
                    <a:pt x="5942" y="126"/>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4"/>
            <p:cNvSpPr/>
            <p:nvPr/>
          </p:nvSpPr>
          <p:spPr>
            <a:xfrm>
              <a:off x="2238725" y="1863425"/>
              <a:ext cx="148550" cy="15200"/>
            </a:xfrm>
            <a:custGeom>
              <a:rect b="b" l="l" r="r" t="t"/>
              <a:pathLst>
                <a:path extrusionOk="0" h="608" w="5942">
                  <a:moveTo>
                    <a:pt x="304" y="1"/>
                  </a:moveTo>
                  <a:cubicBezTo>
                    <a:pt x="143" y="1"/>
                    <a:pt x="0" y="143"/>
                    <a:pt x="0" y="304"/>
                  </a:cubicBezTo>
                  <a:cubicBezTo>
                    <a:pt x="0" y="465"/>
                    <a:pt x="143" y="607"/>
                    <a:pt x="304" y="607"/>
                  </a:cubicBezTo>
                  <a:lnTo>
                    <a:pt x="5639" y="607"/>
                  </a:lnTo>
                  <a:cubicBezTo>
                    <a:pt x="5799" y="607"/>
                    <a:pt x="5942" y="465"/>
                    <a:pt x="5942" y="304"/>
                  </a:cubicBezTo>
                  <a:cubicBezTo>
                    <a:pt x="5942" y="143"/>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4"/>
            <p:cNvSpPr/>
            <p:nvPr/>
          </p:nvSpPr>
          <p:spPr>
            <a:xfrm>
              <a:off x="2238725" y="1685900"/>
              <a:ext cx="148550" cy="14750"/>
            </a:xfrm>
            <a:custGeom>
              <a:rect b="b" l="l" r="r" t="t"/>
              <a:pathLst>
                <a:path extrusionOk="0" h="590" w="5942">
                  <a:moveTo>
                    <a:pt x="304" y="0"/>
                  </a:moveTo>
                  <a:cubicBezTo>
                    <a:pt x="143" y="0"/>
                    <a:pt x="0" y="143"/>
                    <a:pt x="0" y="304"/>
                  </a:cubicBezTo>
                  <a:cubicBezTo>
                    <a:pt x="0" y="464"/>
                    <a:pt x="143" y="589"/>
                    <a:pt x="304" y="589"/>
                  </a:cubicBezTo>
                  <a:lnTo>
                    <a:pt x="5639" y="589"/>
                  </a:lnTo>
                  <a:cubicBezTo>
                    <a:pt x="5799" y="589"/>
                    <a:pt x="5942" y="464"/>
                    <a:pt x="5942" y="304"/>
                  </a:cubicBezTo>
                  <a:cubicBezTo>
                    <a:pt x="5942"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4"/>
            <p:cNvSpPr/>
            <p:nvPr/>
          </p:nvSpPr>
          <p:spPr>
            <a:xfrm>
              <a:off x="2238725" y="1508350"/>
              <a:ext cx="148550" cy="14750"/>
            </a:xfrm>
            <a:custGeom>
              <a:rect b="b" l="l" r="r" t="t"/>
              <a:pathLst>
                <a:path extrusionOk="0" h="590" w="5942">
                  <a:moveTo>
                    <a:pt x="304" y="1"/>
                  </a:moveTo>
                  <a:cubicBezTo>
                    <a:pt x="143" y="1"/>
                    <a:pt x="0" y="126"/>
                    <a:pt x="0" y="286"/>
                  </a:cubicBezTo>
                  <a:cubicBezTo>
                    <a:pt x="0" y="447"/>
                    <a:pt x="143" y="590"/>
                    <a:pt x="304" y="590"/>
                  </a:cubicBezTo>
                  <a:lnTo>
                    <a:pt x="5639" y="590"/>
                  </a:lnTo>
                  <a:cubicBezTo>
                    <a:pt x="5799" y="590"/>
                    <a:pt x="5942" y="447"/>
                    <a:pt x="5942" y="286"/>
                  </a:cubicBezTo>
                  <a:cubicBezTo>
                    <a:pt x="5942" y="126"/>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4"/>
            <p:cNvSpPr/>
            <p:nvPr/>
          </p:nvSpPr>
          <p:spPr>
            <a:xfrm>
              <a:off x="2238725" y="1330375"/>
              <a:ext cx="148550" cy="14750"/>
            </a:xfrm>
            <a:custGeom>
              <a:rect b="b" l="l" r="r" t="t"/>
              <a:pathLst>
                <a:path extrusionOk="0" h="590" w="5942">
                  <a:moveTo>
                    <a:pt x="304" y="1"/>
                  </a:moveTo>
                  <a:cubicBezTo>
                    <a:pt x="143" y="1"/>
                    <a:pt x="0" y="144"/>
                    <a:pt x="0" y="304"/>
                  </a:cubicBezTo>
                  <a:cubicBezTo>
                    <a:pt x="0" y="465"/>
                    <a:pt x="143" y="590"/>
                    <a:pt x="304" y="590"/>
                  </a:cubicBezTo>
                  <a:lnTo>
                    <a:pt x="5639" y="590"/>
                  </a:lnTo>
                  <a:cubicBezTo>
                    <a:pt x="5799" y="590"/>
                    <a:pt x="5942" y="465"/>
                    <a:pt x="5942" y="304"/>
                  </a:cubicBezTo>
                  <a:cubicBezTo>
                    <a:pt x="5942" y="144"/>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4"/>
            <p:cNvSpPr/>
            <p:nvPr/>
          </p:nvSpPr>
          <p:spPr>
            <a:xfrm>
              <a:off x="2416700" y="1685900"/>
              <a:ext cx="148125" cy="14750"/>
            </a:xfrm>
            <a:custGeom>
              <a:rect b="b" l="l" r="r" t="t"/>
              <a:pathLst>
                <a:path extrusionOk="0" h="590" w="5925">
                  <a:moveTo>
                    <a:pt x="304" y="0"/>
                  </a:moveTo>
                  <a:cubicBezTo>
                    <a:pt x="125" y="0"/>
                    <a:pt x="0" y="143"/>
                    <a:pt x="0" y="304"/>
                  </a:cubicBezTo>
                  <a:cubicBezTo>
                    <a:pt x="0" y="464"/>
                    <a:pt x="125" y="589"/>
                    <a:pt x="304" y="589"/>
                  </a:cubicBezTo>
                  <a:lnTo>
                    <a:pt x="5621" y="589"/>
                  </a:lnTo>
                  <a:cubicBezTo>
                    <a:pt x="5782" y="589"/>
                    <a:pt x="5924" y="464"/>
                    <a:pt x="5924" y="304"/>
                  </a:cubicBezTo>
                  <a:cubicBezTo>
                    <a:pt x="5924" y="143"/>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4"/>
            <p:cNvSpPr/>
            <p:nvPr/>
          </p:nvSpPr>
          <p:spPr>
            <a:xfrm>
              <a:off x="2416700" y="1508350"/>
              <a:ext cx="148125" cy="14750"/>
            </a:xfrm>
            <a:custGeom>
              <a:rect b="b" l="l" r="r" t="t"/>
              <a:pathLst>
                <a:path extrusionOk="0" h="590" w="5925">
                  <a:moveTo>
                    <a:pt x="304" y="1"/>
                  </a:moveTo>
                  <a:cubicBezTo>
                    <a:pt x="125" y="1"/>
                    <a:pt x="0" y="126"/>
                    <a:pt x="0" y="286"/>
                  </a:cubicBezTo>
                  <a:cubicBezTo>
                    <a:pt x="0" y="447"/>
                    <a:pt x="125" y="590"/>
                    <a:pt x="304" y="590"/>
                  </a:cubicBezTo>
                  <a:lnTo>
                    <a:pt x="5621" y="590"/>
                  </a:lnTo>
                  <a:cubicBezTo>
                    <a:pt x="5782" y="590"/>
                    <a:pt x="5924" y="447"/>
                    <a:pt x="5924" y="286"/>
                  </a:cubicBezTo>
                  <a:cubicBezTo>
                    <a:pt x="5924" y="126"/>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4"/>
            <p:cNvSpPr/>
            <p:nvPr/>
          </p:nvSpPr>
          <p:spPr>
            <a:xfrm>
              <a:off x="2416700" y="1330375"/>
              <a:ext cx="148125" cy="14750"/>
            </a:xfrm>
            <a:custGeom>
              <a:rect b="b" l="l" r="r" t="t"/>
              <a:pathLst>
                <a:path extrusionOk="0" h="590" w="5925">
                  <a:moveTo>
                    <a:pt x="304" y="1"/>
                  </a:moveTo>
                  <a:cubicBezTo>
                    <a:pt x="125" y="1"/>
                    <a:pt x="0" y="144"/>
                    <a:pt x="0" y="304"/>
                  </a:cubicBezTo>
                  <a:cubicBezTo>
                    <a:pt x="0" y="465"/>
                    <a:pt x="125" y="590"/>
                    <a:pt x="304" y="590"/>
                  </a:cubicBezTo>
                  <a:lnTo>
                    <a:pt x="5621" y="590"/>
                  </a:lnTo>
                  <a:cubicBezTo>
                    <a:pt x="5782" y="590"/>
                    <a:pt x="5924" y="465"/>
                    <a:pt x="5924" y="304"/>
                  </a:cubicBezTo>
                  <a:cubicBezTo>
                    <a:pt x="5924" y="144"/>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4"/>
            <p:cNvSpPr/>
            <p:nvPr/>
          </p:nvSpPr>
          <p:spPr>
            <a:xfrm>
              <a:off x="2772225" y="1330375"/>
              <a:ext cx="148100" cy="14750"/>
            </a:xfrm>
            <a:custGeom>
              <a:rect b="b" l="l" r="r" t="t"/>
              <a:pathLst>
                <a:path extrusionOk="0" h="590" w="5924">
                  <a:moveTo>
                    <a:pt x="286" y="1"/>
                  </a:moveTo>
                  <a:cubicBezTo>
                    <a:pt x="125" y="1"/>
                    <a:pt x="0" y="144"/>
                    <a:pt x="0" y="304"/>
                  </a:cubicBezTo>
                  <a:cubicBezTo>
                    <a:pt x="0" y="465"/>
                    <a:pt x="125" y="590"/>
                    <a:pt x="286" y="590"/>
                  </a:cubicBezTo>
                  <a:lnTo>
                    <a:pt x="5621" y="590"/>
                  </a:lnTo>
                  <a:cubicBezTo>
                    <a:pt x="5781" y="590"/>
                    <a:pt x="5924" y="465"/>
                    <a:pt x="5924" y="304"/>
                  </a:cubicBezTo>
                  <a:cubicBezTo>
                    <a:pt x="5924" y="144"/>
                    <a:pt x="5799"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4"/>
            <p:cNvSpPr/>
            <p:nvPr/>
          </p:nvSpPr>
          <p:spPr>
            <a:xfrm>
              <a:off x="2594225" y="1508350"/>
              <a:ext cx="148575" cy="14750"/>
            </a:xfrm>
            <a:custGeom>
              <a:rect b="b" l="l" r="r" t="t"/>
              <a:pathLst>
                <a:path extrusionOk="0" h="590" w="5943">
                  <a:moveTo>
                    <a:pt x="304" y="1"/>
                  </a:moveTo>
                  <a:cubicBezTo>
                    <a:pt x="144" y="1"/>
                    <a:pt x="1" y="126"/>
                    <a:pt x="1" y="286"/>
                  </a:cubicBezTo>
                  <a:cubicBezTo>
                    <a:pt x="1" y="447"/>
                    <a:pt x="144" y="590"/>
                    <a:pt x="304" y="590"/>
                  </a:cubicBezTo>
                  <a:lnTo>
                    <a:pt x="5639" y="590"/>
                  </a:lnTo>
                  <a:cubicBezTo>
                    <a:pt x="5800" y="590"/>
                    <a:pt x="5942" y="447"/>
                    <a:pt x="5942" y="286"/>
                  </a:cubicBezTo>
                  <a:cubicBezTo>
                    <a:pt x="5942" y="126"/>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4"/>
            <p:cNvSpPr/>
            <p:nvPr/>
          </p:nvSpPr>
          <p:spPr>
            <a:xfrm>
              <a:off x="2594225" y="1330375"/>
              <a:ext cx="148575" cy="14750"/>
            </a:xfrm>
            <a:custGeom>
              <a:rect b="b" l="l" r="r" t="t"/>
              <a:pathLst>
                <a:path extrusionOk="0" h="590" w="5943">
                  <a:moveTo>
                    <a:pt x="304" y="1"/>
                  </a:moveTo>
                  <a:cubicBezTo>
                    <a:pt x="144" y="1"/>
                    <a:pt x="1" y="144"/>
                    <a:pt x="1" y="304"/>
                  </a:cubicBezTo>
                  <a:cubicBezTo>
                    <a:pt x="1" y="465"/>
                    <a:pt x="144" y="590"/>
                    <a:pt x="304" y="590"/>
                  </a:cubicBezTo>
                  <a:lnTo>
                    <a:pt x="5639" y="590"/>
                  </a:lnTo>
                  <a:cubicBezTo>
                    <a:pt x="5800" y="590"/>
                    <a:pt x="5942" y="465"/>
                    <a:pt x="5942" y="304"/>
                  </a:cubicBezTo>
                  <a:cubicBezTo>
                    <a:pt x="5942" y="144"/>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4"/>
            <p:cNvSpPr/>
            <p:nvPr/>
          </p:nvSpPr>
          <p:spPr>
            <a:xfrm>
              <a:off x="3882475" y="2344975"/>
              <a:ext cx="46425" cy="118450"/>
            </a:xfrm>
            <a:custGeom>
              <a:rect b="b" l="l" r="r" t="t"/>
              <a:pathLst>
                <a:path extrusionOk="0" h="4738" w="1857">
                  <a:moveTo>
                    <a:pt x="1535" y="1"/>
                  </a:moveTo>
                  <a:cubicBezTo>
                    <a:pt x="1396" y="1"/>
                    <a:pt x="1262" y="86"/>
                    <a:pt x="1232" y="223"/>
                  </a:cubicBezTo>
                  <a:lnTo>
                    <a:pt x="54" y="4362"/>
                  </a:lnTo>
                  <a:cubicBezTo>
                    <a:pt x="0" y="4523"/>
                    <a:pt x="90" y="4684"/>
                    <a:pt x="250" y="4737"/>
                  </a:cubicBezTo>
                  <a:lnTo>
                    <a:pt x="339" y="4737"/>
                  </a:lnTo>
                  <a:cubicBezTo>
                    <a:pt x="464" y="4737"/>
                    <a:pt x="589" y="4666"/>
                    <a:pt x="625" y="4523"/>
                  </a:cubicBezTo>
                  <a:lnTo>
                    <a:pt x="1803" y="383"/>
                  </a:lnTo>
                  <a:cubicBezTo>
                    <a:pt x="1856" y="223"/>
                    <a:pt x="1749" y="62"/>
                    <a:pt x="1606" y="9"/>
                  </a:cubicBezTo>
                  <a:cubicBezTo>
                    <a:pt x="1583" y="3"/>
                    <a:pt x="1559" y="1"/>
                    <a:pt x="15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4"/>
            <p:cNvSpPr/>
            <p:nvPr/>
          </p:nvSpPr>
          <p:spPr>
            <a:xfrm>
              <a:off x="3874900" y="2174700"/>
              <a:ext cx="61575" cy="103600"/>
            </a:xfrm>
            <a:custGeom>
              <a:rect b="b" l="l" r="r" t="t"/>
              <a:pathLst>
                <a:path extrusionOk="0" h="4144" w="2463">
                  <a:moveTo>
                    <a:pt x="2113" y="0"/>
                  </a:moveTo>
                  <a:cubicBezTo>
                    <a:pt x="2007" y="0"/>
                    <a:pt x="1905" y="65"/>
                    <a:pt x="1856" y="164"/>
                  </a:cubicBezTo>
                  <a:lnTo>
                    <a:pt x="71" y="3715"/>
                  </a:lnTo>
                  <a:cubicBezTo>
                    <a:pt x="0" y="3876"/>
                    <a:pt x="54" y="4054"/>
                    <a:pt x="214" y="4126"/>
                  </a:cubicBezTo>
                  <a:cubicBezTo>
                    <a:pt x="250" y="4143"/>
                    <a:pt x="286" y="4143"/>
                    <a:pt x="339" y="4143"/>
                  </a:cubicBezTo>
                  <a:cubicBezTo>
                    <a:pt x="446" y="4143"/>
                    <a:pt x="553" y="4090"/>
                    <a:pt x="607" y="3983"/>
                  </a:cubicBezTo>
                  <a:lnTo>
                    <a:pt x="2391" y="432"/>
                  </a:lnTo>
                  <a:cubicBezTo>
                    <a:pt x="2462" y="289"/>
                    <a:pt x="2391" y="111"/>
                    <a:pt x="2248" y="40"/>
                  </a:cubicBezTo>
                  <a:cubicBezTo>
                    <a:pt x="2205" y="12"/>
                    <a:pt x="2158" y="0"/>
                    <a:pt x="21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4"/>
            <p:cNvSpPr/>
            <p:nvPr/>
          </p:nvSpPr>
          <p:spPr>
            <a:xfrm>
              <a:off x="3867750" y="2004425"/>
              <a:ext cx="75850" cy="88750"/>
            </a:xfrm>
            <a:custGeom>
              <a:rect b="b" l="l" r="r" t="t"/>
              <a:pathLst>
                <a:path extrusionOk="0" h="3550" w="3034">
                  <a:moveTo>
                    <a:pt x="2690" y="0"/>
                  </a:moveTo>
                  <a:cubicBezTo>
                    <a:pt x="2604" y="0"/>
                    <a:pt x="2523" y="36"/>
                    <a:pt x="2463" y="106"/>
                  </a:cubicBezTo>
                  <a:lnTo>
                    <a:pt x="90" y="3068"/>
                  </a:lnTo>
                  <a:cubicBezTo>
                    <a:pt x="1" y="3193"/>
                    <a:pt x="18" y="3389"/>
                    <a:pt x="143" y="3496"/>
                  </a:cubicBezTo>
                  <a:cubicBezTo>
                    <a:pt x="197" y="3532"/>
                    <a:pt x="268" y="3550"/>
                    <a:pt x="322" y="3550"/>
                  </a:cubicBezTo>
                  <a:cubicBezTo>
                    <a:pt x="411" y="3550"/>
                    <a:pt x="500" y="3514"/>
                    <a:pt x="554" y="3443"/>
                  </a:cubicBezTo>
                  <a:lnTo>
                    <a:pt x="2927" y="481"/>
                  </a:lnTo>
                  <a:cubicBezTo>
                    <a:pt x="3034" y="356"/>
                    <a:pt x="3016" y="160"/>
                    <a:pt x="2891" y="70"/>
                  </a:cubicBezTo>
                  <a:cubicBezTo>
                    <a:pt x="2828" y="23"/>
                    <a:pt x="2758" y="0"/>
                    <a:pt x="26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4"/>
            <p:cNvSpPr/>
            <p:nvPr/>
          </p:nvSpPr>
          <p:spPr>
            <a:xfrm>
              <a:off x="3860175" y="1834025"/>
              <a:ext cx="91025" cy="74025"/>
            </a:xfrm>
            <a:custGeom>
              <a:rect b="b" l="l" r="r" t="t"/>
              <a:pathLst>
                <a:path extrusionOk="0" h="2961" w="3641">
                  <a:moveTo>
                    <a:pt x="3306" y="0"/>
                  </a:moveTo>
                  <a:cubicBezTo>
                    <a:pt x="3238" y="0"/>
                    <a:pt x="3168" y="23"/>
                    <a:pt x="3105" y="70"/>
                  </a:cubicBezTo>
                  <a:lnTo>
                    <a:pt x="143" y="2444"/>
                  </a:lnTo>
                  <a:cubicBezTo>
                    <a:pt x="18" y="2533"/>
                    <a:pt x="0" y="2729"/>
                    <a:pt x="107" y="2854"/>
                  </a:cubicBezTo>
                  <a:cubicBezTo>
                    <a:pt x="161" y="2925"/>
                    <a:pt x="250" y="2961"/>
                    <a:pt x="339" y="2961"/>
                  </a:cubicBezTo>
                  <a:cubicBezTo>
                    <a:pt x="411" y="2961"/>
                    <a:pt x="464" y="2943"/>
                    <a:pt x="518" y="2907"/>
                  </a:cubicBezTo>
                  <a:lnTo>
                    <a:pt x="3480" y="534"/>
                  </a:lnTo>
                  <a:cubicBezTo>
                    <a:pt x="3622" y="427"/>
                    <a:pt x="3640" y="249"/>
                    <a:pt x="3533" y="106"/>
                  </a:cubicBezTo>
                  <a:cubicBezTo>
                    <a:pt x="3473" y="37"/>
                    <a:pt x="3392" y="0"/>
                    <a:pt x="33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4"/>
            <p:cNvSpPr/>
            <p:nvPr/>
          </p:nvSpPr>
          <p:spPr>
            <a:xfrm>
              <a:off x="3852575" y="1663700"/>
              <a:ext cx="106200" cy="59250"/>
            </a:xfrm>
            <a:custGeom>
              <a:rect b="b" l="l" r="r" t="t"/>
              <a:pathLst>
                <a:path extrusionOk="0" h="2370" w="4248">
                  <a:moveTo>
                    <a:pt x="3900" y="0"/>
                  </a:moveTo>
                  <a:cubicBezTo>
                    <a:pt x="3854" y="0"/>
                    <a:pt x="3808" y="11"/>
                    <a:pt x="3766" y="32"/>
                  </a:cubicBezTo>
                  <a:lnTo>
                    <a:pt x="215" y="1798"/>
                  </a:lnTo>
                  <a:cubicBezTo>
                    <a:pt x="72" y="1888"/>
                    <a:pt x="1" y="2066"/>
                    <a:pt x="72" y="2209"/>
                  </a:cubicBezTo>
                  <a:cubicBezTo>
                    <a:pt x="126" y="2316"/>
                    <a:pt x="233" y="2369"/>
                    <a:pt x="340" y="2369"/>
                  </a:cubicBezTo>
                  <a:cubicBezTo>
                    <a:pt x="394" y="2369"/>
                    <a:pt x="429" y="2369"/>
                    <a:pt x="483" y="2334"/>
                  </a:cubicBezTo>
                  <a:lnTo>
                    <a:pt x="4033" y="567"/>
                  </a:lnTo>
                  <a:cubicBezTo>
                    <a:pt x="4176" y="496"/>
                    <a:pt x="4248" y="317"/>
                    <a:pt x="4176" y="157"/>
                  </a:cubicBezTo>
                  <a:cubicBezTo>
                    <a:pt x="4114" y="57"/>
                    <a:pt x="4007" y="0"/>
                    <a:pt x="39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4"/>
            <p:cNvSpPr/>
            <p:nvPr/>
          </p:nvSpPr>
          <p:spPr>
            <a:xfrm>
              <a:off x="3845450" y="1493250"/>
              <a:ext cx="120450" cy="44575"/>
            </a:xfrm>
            <a:custGeom>
              <a:rect b="b" l="l" r="r" t="t"/>
              <a:pathLst>
                <a:path extrusionOk="0" h="1783" w="4818">
                  <a:moveTo>
                    <a:pt x="4495" y="1"/>
                  </a:moveTo>
                  <a:cubicBezTo>
                    <a:pt x="4465" y="1"/>
                    <a:pt x="4436" y="6"/>
                    <a:pt x="4408" y="16"/>
                  </a:cubicBezTo>
                  <a:lnTo>
                    <a:pt x="250" y="1194"/>
                  </a:lnTo>
                  <a:cubicBezTo>
                    <a:pt x="90" y="1247"/>
                    <a:pt x="0" y="1408"/>
                    <a:pt x="54" y="1568"/>
                  </a:cubicBezTo>
                  <a:cubicBezTo>
                    <a:pt x="90" y="1693"/>
                    <a:pt x="197" y="1783"/>
                    <a:pt x="340" y="1783"/>
                  </a:cubicBezTo>
                  <a:cubicBezTo>
                    <a:pt x="357" y="1783"/>
                    <a:pt x="393" y="1783"/>
                    <a:pt x="411" y="1765"/>
                  </a:cubicBezTo>
                  <a:lnTo>
                    <a:pt x="4568" y="587"/>
                  </a:lnTo>
                  <a:cubicBezTo>
                    <a:pt x="4729" y="551"/>
                    <a:pt x="4818" y="373"/>
                    <a:pt x="4764" y="212"/>
                  </a:cubicBezTo>
                  <a:cubicBezTo>
                    <a:pt x="4736" y="84"/>
                    <a:pt x="4615" y="1"/>
                    <a:pt x="44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4"/>
            <p:cNvSpPr/>
            <p:nvPr/>
          </p:nvSpPr>
          <p:spPr>
            <a:xfrm>
              <a:off x="3838325" y="1323100"/>
              <a:ext cx="134275" cy="29600"/>
            </a:xfrm>
            <a:custGeom>
              <a:rect b="b" l="l" r="r" t="t"/>
              <a:pathLst>
                <a:path extrusionOk="0" h="1184" w="5371">
                  <a:moveTo>
                    <a:pt x="5087" y="0"/>
                  </a:moveTo>
                  <a:cubicBezTo>
                    <a:pt x="5069" y="0"/>
                    <a:pt x="5050" y="2"/>
                    <a:pt x="5032" y="6"/>
                  </a:cubicBezTo>
                  <a:lnTo>
                    <a:pt x="285" y="595"/>
                  </a:lnTo>
                  <a:cubicBezTo>
                    <a:pt x="125" y="613"/>
                    <a:pt x="0" y="756"/>
                    <a:pt x="18" y="916"/>
                  </a:cubicBezTo>
                  <a:cubicBezTo>
                    <a:pt x="54" y="1077"/>
                    <a:pt x="178" y="1184"/>
                    <a:pt x="321" y="1184"/>
                  </a:cubicBezTo>
                  <a:lnTo>
                    <a:pt x="357" y="1184"/>
                  </a:lnTo>
                  <a:lnTo>
                    <a:pt x="5103" y="595"/>
                  </a:lnTo>
                  <a:cubicBezTo>
                    <a:pt x="5264" y="577"/>
                    <a:pt x="5371" y="417"/>
                    <a:pt x="5353" y="256"/>
                  </a:cubicBezTo>
                  <a:cubicBezTo>
                    <a:pt x="5337" y="114"/>
                    <a:pt x="5224" y="0"/>
                    <a:pt x="50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4"/>
            <p:cNvSpPr/>
            <p:nvPr/>
          </p:nvSpPr>
          <p:spPr>
            <a:xfrm>
              <a:off x="3831625" y="1152850"/>
              <a:ext cx="148125" cy="14750"/>
            </a:xfrm>
            <a:custGeom>
              <a:rect b="b" l="l" r="r" t="t"/>
              <a:pathLst>
                <a:path extrusionOk="0" h="590" w="5925">
                  <a:moveTo>
                    <a:pt x="286" y="0"/>
                  </a:moveTo>
                  <a:cubicBezTo>
                    <a:pt x="125" y="0"/>
                    <a:pt x="0" y="125"/>
                    <a:pt x="0" y="286"/>
                  </a:cubicBezTo>
                  <a:cubicBezTo>
                    <a:pt x="0" y="446"/>
                    <a:pt x="125" y="589"/>
                    <a:pt x="286" y="589"/>
                  </a:cubicBezTo>
                  <a:lnTo>
                    <a:pt x="5621" y="589"/>
                  </a:lnTo>
                  <a:cubicBezTo>
                    <a:pt x="5781" y="589"/>
                    <a:pt x="5924" y="446"/>
                    <a:pt x="5924" y="286"/>
                  </a:cubicBezTo>
                  <a:cubicBezTo>
                    <a:pt x="5924" y="125"/>
                    <a:pt x="5799"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4"/>
            <p:cNvSpPr/>
            <p:nvPr/>
          </p:nvSpPr>
          <p:spPr>
            <a:xfrm>
              <a:off x="4053325" y="2351625"/>
              <a:ext cx="59800" cy="105550"/>
            </a:xfrm>
            <a:custGeom>
              <a:rect b="b" l="l" r="r" t="t"/>
              <a:pathLst>
                <a:path extrusionOk="0" h="4222" w="2392">
                  <a:moveTo>
                    <a:pt x="2057" y="0"/>
                  </a:moveTo>
                  <a:cubicBezTo>
                    <a:pt x="1946" y="0"/>
                    <a:pt x="1837" y="66"/>
                    <a:pt x="1784" y="171"/>
                  </a:cubicBezTo>
                  <a:lnTo>
                    <a:pt x="72" y="3793"/>
                  </a:lnTo>
                  <a:cubicBezTo>
                    <a:pt x="0" y="3954"/>
                    <a:pt x="72" y="4132"/>
                    <a:pt x="214" y="4186"/>
                  </a:cubicBezTo>
                  <a:cubicBezTo>
                    <a:pt x="268" y="4221"/>
                    <a:pt x="303" y="4221"/>
                    <a:pt x="357" y="4221"/>
                  </a:cubicBezTo>
                  <a:cubicBezTo>
                    <a:pt x="464" y="4221"/>
                    <a:pt x="571" y="4150"/>
                    <a:pt x="625" y="4043"/>
                  </a:cubicBezTo>
                  <a:lnTo>
                    <a:pt x="2320" y="421"/>
                  </a:lnTo>
                  <a:cubicBezTo>
                    <a:pt x="2391" y="278"/>
                    <a:pt x="2320" y="100"/>
                    <a:pt x="2177" y="28"/>
                  </a:cubicBezTo>
                  <a:cubicBezTo>
                    <a:pt x="2139" y="9"/>
                    <a:pt x="2098" y="0"/>
                    <a:pt x="20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4"/>
            <p:cNvSpPr/>
            <p:nvPr/>
          </p:nvSpPr>
          <p:spPr>
            <a:xfrm>
              <a:off x="4047075" y="2180225"/>
              <a:ext cx="72725" cy="92725"/>
            </a:xfrm>
            <a:custGeom>
              <a:rect b="b" l="l" r="r" t="t"/>
              <a:pathLst>
                <a:path extrusionOk="0" h="3709" w="2909">
                  <a:moveTo>
                    <a:pt x="2568" y="1"/>
                  </a:moveTo>
                  <a:cubicBezTo>
                    <a:pt x="2472" y="1"/>
                    <a:pt x="2375" y="44"/>
                    <a:pt x="2320" y="122"/>
                  </a:cubicBezTo>
                  <a:lnTo>
                    <a:pt x="107" y="3226"/>
                  </a:lnTo>
                  <a:cubicBezTo>
                    <a:pt x="0" y="3369"/>
                    <a:pt x="36" y="3548"/>
                    <a:pt x="161" y="3655"/>
                  </a:cubicBezTo>
                  <a:cubicBezTo>
                    <a:pt x="214" y="3690"/>
                    <a:pt x="286" y="3708"/>
                    <a:pt x="339" y="3708"/>
                  </a:cubicBezTo>
                  <a:cubicBezTo>
                    <a:pt x="429" y="3708"/>
                    <a:pt x="518" y="3655"/>
                    <a:pt x="589" y="3583"/>
                  </a:cubicBezTo>
                  <a:lnTo>
                    <a:pt x="2802" y="479"/>
                  </a:lnTo>
                  <a:cubicBezTo>
                    <a:pt x="2909" y="336"/>
                    <a:pt x="2873" y="158"/>
                    <a:pt x="2730" y="51"/>
                  </a:cubicBezTo>
                  <a:cubicBezTo>
                    <a:pt x="2683" y="17"/>
                    <a:pt x="2626" y="1"/>
                    <a:pt x="25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4"/>
            <p:cNvSpPr/>
            <p:nvPr/>
          </p:nvSpPr>
          <p:spPr>
            <a:xfrm>
              <a:off x="4040825" y="2008900"/>
              <a:ext cx="85225" cy="79825"/>
            </a:xfrm>
            <a:custGeom>
              <a:rect b="b" l="l" r="r" t="t"/>
              <a:pathLst>
                <a:path extrusionOk="0" h="3193" w="3409">
                  <a:moveTo>
                    <a:pt x="3070" y="1"/>
                  </a:moveTo>
                  <a:cubicBezTo>
                    <a:pt x="2997" y="1"/>
                    <a:pt x="2925" y="28"/>
                    <a:pt x="2873" y="88"/>
                  </a:cubicBezTo>
                  <a:lnTo>
                    <a:pt x="125" y="2675"/>
                  </a:lnTo>
                  <a:cubicBezTo>
                    <a:pt x="1" y="2782"/>
                    <a:pt x="1" y="2978"/>
                    <a:pt x="108" y="3103"/>
                  </a:cubicBezTo>
                  <a:cubicBezTo>
                    <a:pt x="179" y="3157"/>
                    <a:pt x="250" y="3192"/>
                    <a:pt x="340" y="3192"/>
                  </a:cubicBezTo>
                  <a:cubicBezTo>
                    <a:pt x="411" y="3192"/>
                    <a:pt x="482" y="3157"/>
                    <a:pt x="536" y="3103"/>
                  </a:cubicBezTo>
                  <a:lnTo>
                    <a:pt x="3284" y="516"/>
                  </a:lnTo>
                  <a:cubicBezTo>
                    <a:pt x="3391" y="409"/>
                    <a:pt x="3409" y="213"/>
                    <a:pt x="3284" y="88"/>
                  </a:cubicBezTo>
                  <a:cubicBezTo>
                    <a:pt x="3228" y="32"/>
                    <a:pt x="3148" y="1"/>
                    <a:pt x="30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4"/>
            <p:cNvSpPr/>
            <p:nvPr/>
          </p:nvSpPr>
          <p:spPr>
            <a:xfrm>
              <a:off x="4034125" y="1837675"/>
              <a:ext cx="98625" cy="66825"/>
            </a:xfrm>
            <a:custGeom>
              <a:rect b="b" l="l" r="r" t="t"/>
              <a:pathLst>
                <a:path extrusionOk="0" h="2673" w="3945">
                  <a:moveTo>
                    <a:pt x="3602" y="1"/>
                  </a:moveTo>
                  <a:cubicBezTo>
                    <a:pt x="3546" y="1"/>
                    <a:pt x="3490" y="17"/>
                    <a:pt x="3445" y="49"/>
                  </a:cubicBezTo>
                  <a:lnTo>
                    <a:pt x="179" y="2119"/>
                  </a:lnTo>
                  <a:cubicBezTo>
                    <a:pt x="37" y="2208"/>
                    <a:pt x="1" y="2387"/>
                    <a:pt x="90" y="2529"/>
                  </a:cubicBezTo>
                  <a:cubicBezTo>
                    <a:pt x="144" y="2619"/>
                    <a:pt x="251" y="2672"/>
                    <a:pt x="340" y="2672"/>
                  </a:cubicBezTo>
                  <a:cubicBezTo>
                    <a:pt x="393" y="2672"/>
                    <a:pt x="447" y="2654"/>
                    <a:pt x="501" y="2619"/>
                  </a:cubicBezTo>
                  <a:lnTo>
                    <a:pt x="3766" y="549"/>
                  </a:lnTo>
                  <a:cubicBezTo>
                    <a:pt x="3891" y="460"/>
                    <a:pt x="3944" y="281"/>
                    <a:pt x="3855" y="139"/>
                  </a:cubicBezTo>
                  <a:cubicBezTo>
                    <a:pt x="3798" y="48"/>
                    <a:pt x="3699" y="1"/>
                    <a:pt x="36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4"/>
            <p:cNvSpPr/>
            <p:nvPr/>
          </p:nvSpPr>
          <p:spPr>
            <a:xfrm>
              <a:off x="4027900" y="1666475"/>
              <a:ext cx="111075" cy="53800"/>
            </a:xfrm>
            <a:custGeom>
              <a:rect b="b" l="l" r="r" t="t"/>
              <a:pathLst>
                <a:path extrusionOk="0" h="2152" w="4443">
                  <a:moveTo>
                    <a:pt x="4114" y="0"/>
                  </a:moveTo>
                  <a:cubicBezTo>
                    <a:pt x="4074" y="0"/>
                    <a:pt x="4034" y="9"/>
                    <a:pt x="3997" y="28"/>
                  </a:cubicBezTo>
                  <a:lnTo>
                    <a:pt x="214" y="1580"/>
                  </a:lnTo>
                  <a:cubicBezTo>
                    <a:pt x="54" y="1634"/>
                    <a:pt x="0" y="1812"/>
                    <a:pt x="54" y="1955"/>
                  </a:cubicBezTo>
                  <a:cubicBezTo>
                    <a:pt x="106" y="2077"/>
                    <a:pt x="209" y="2148"/>
                    <a:pt x="330" y="2151"/>
                  </a:cubicBezTo>
                  <a:lnTo>
                    <a:pt x="330" y="2151"/>
                  </a:lnTo>
                  <a:cubicBezTo>
                    <a:pt x="379" y="2149"/>
                    <a:pt x="412" y="2133"/>
                    <a:pt x="446" y="2133"/>
                  </a:cubicBezTo>
                  <a:lnTo>
                    <a:pt x="4229" y="563"/>
                  </a:lnTo>
                  <a:cubicBezTo>
                    <a:pt x="4372" y="510"/>
                    <a:pt x="4443" y="331"/>
                    <a:pt x="4389" y="189"/>
                  </a:cubicBezTo>
                  <a:cubicBezTo>
                    <a:pt x="4337" y="70"/>
                    <a:pt x="4226" y="0"/>
                    <a:pt x="4114" y="0"/>
                  </a:cubicBezTo>
                  <a:close/>
                  <a:moveTo>
                    <a:pt x="330" y="2151"/>
                  </a:moveTo>
                  <a:cubicBezTo>
                    <a:pt x="327" y="2151"/>
                    <a:pt x="324" y="2151"/>
                    <a:pt x="321" y="2151"/>
                  </a:cubicBezTo>
                  <a:lnTo>
                    <a:pt x="339" y="2151"/>
                  </a:lnTo>
                  <a:cubicBezTo>
                    <a:pt x="336" y="2151"/>
                    <a:pt x="333" y="2151"/>
                    <a:pt x="330" y="21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4"/>
            <p:cNvSpPr/>
            <p:nvPr/>
          </p:nvSpPr>
          <p:spPr>
            <a:xfrm>
              <a:off x="4021650" y="1495225"/>
              <a:ext cx="123575" cy="40825"/>
            </a:xfrm>
            <a:custGeom>
              <a:rect b="b" l="l" r="r" t="t"/>
              <a:pathLst>
                <a:path extrusionOk="0" h="1633" w="4943">
                  <a:moveTo>
                    <a:pt x="4621" y="1"/>
                  </a:moveTo>
                  <a:cubicBezTo>
                    <a:pt x="4598" y="1"/>
                    <a:pt x="4574" y="3"/>
                    <a:pt x="4550" y="9"/>
                  </a:cubicBezTo>
                  <a:lnTo>
                    <a:pt x="250" y="1043"/>
                  </a:lnTo>
                  <a:cubicBezTo>
                    <a:pt x="90" y="1079"/>
                    <a:pt x="0" y="1240"/>
                    <a:pt x="36" y="1400"/>
                  </a:cubicBezTo>
                  <a:cubicBezTo>
                    <a:pt x="72" y="1543"/>
                    <a:pt x="179" y="1632"/>
                    <a:pt x="322" y="1632"/>
                  </a:cubicBezTo>
                  <a:cubicBezTo>
                    <a:pt x="339" y="1632"/>
                    <a:pt x="357" y="1632"/>
                    <a:pt x="393" y="1614"/>
                  </a:cubicBezTo>
                  <a:lnTo>
                    <a:pt x="4693" y="580"/>
                  </a:lnTo>
                  <a:cubicBezTo>
                    <a:pt x="4836" y="544"/>
                    <a:pt x="4943" y="383"/>
                    <a:pt x="4907" y="223"/>
                  </a:cubicBezTo>
                  <a:cubicBezTo>
                    <a:pt x="4877" y="86"/>
                    <a:pt x="4755" y="1"/>
                    <a:pt x="4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4"/>
            <p:cNvSpPr/>
            <p:nvPr/>
          </p:nvSpPr>
          <p:spPr>
            <a:xfrm>
              <a:off x="4015400" y="1324100"/>
              <a:ext cx="136075" cy="27725"/>
            </a:xfrm>
            <a:custGeom>
              <a:rect b="b" l="l" r="r" t="t"/>
              <a:pathLst>
                <a:path extrusionOk="0" h="1109" w="5443">
                  <a:moveTo>
                    <a:pt x="5121" y="0"/>
                  </a:moveTo>
                  <a:cubicBezTo>
                    <a:pt x="5109" y="0"/>
                    <a:pt x="5097" y="1"/>
                    <a:pt x="5086" y="2"/>
                  </a:cubicBezTo>
                  <a:lnTo>
                    <a:pt x="286" y="519"/>
                  </a:lnTo>
                  <a:cubicBezTo>
                    <a:pt x="108" y="537"/>
                    <a:pt x="1" y="680"/>
                    <a:pt x="18" y="841"/>
                  </a:cubicBezTo>
                  <a:cubicBezTo>
                    <a:pt x="36" y="1001"/>
                    <a:pt x="161" y="1108"/>
                    <a:pt x="304" y="1108"/>
                  </a:cubicBezTo>
                  <a:lnTo>
                    <a:pt x="340" y="1108"/>
                  </a:lnTo>
                  <a:lnTo>
                    <a:pt x="5157" y="591"/>
                  </a:lnTo>
                  <a:cubicBezTo>
                    <a:pt x="5318" y="573"/>
                    <a:pt x="5443" y="430"/>
                    <a:pt x="5425" y="252"/>
                  </a:cubicBezTo>
                  <a:cubicBezTo>
                    <a:pt x="5408" y="103"/>
                    <a:pt x="5269" y="0"/>
                    <a:pt x="5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4"/>
            <p:cNvSpPr/>
            <p:nvPr/>
          </p:nvSpPr>
          <p:spPr>
            <a:xfrm>
              <a:off x="4009150" y="1152850"/>
              <a:ext cx="148125" cy="14750"/>
            </a:xfrm>
            <a:custGeom>
              <a:rect b="b" l="l" r="r" t="t"/>
              <a:pathLst>
                <a:path extrusionOk="0" h="590" w="5925">
                  <a:moveTo>
                    <a:pt x="304" y="0"/>
                  </a:moveTo>
                  <a:cubicBezTo>
                    <a:pt x="143" y="0"/>
                    <a:pt x="1" y="125"/>
                    <a:pt x="1" y="286"/>
                  </a:cubicBezTo>
                  <a:cubicBezTo>
                    <a:pt x="1" y="446"/>
                    <a:pt x="143" y="589"/>
                    <a:pt x="304" y="589"/>
                  </a:cubicBezTo>
                  <a:lnTo>
                    <a:pt x="5639" y="589"/>
                  </a:lnTo>
                  <a:cubicBezTo>
                    <a:pt x="5800" y="589"/>
                    <a:pt x="5925" y="446"/>
                    <a:pt x="5925" y="286"/>
                  </a:cubicBezTo>
                  <a:cubicBezTo>
                    <a:pt x="5925"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4"/>
            <p:cNvSpPr/>
            <p:nvPr/>
          </p:nvSpPr>
          <p:spPr>
            <a:xfrm>
              <a:off x="4225050" y="2357900"/>
              <a:ext cx="72300" cy="92575"/>
            </a:xfrm>
            <a:custGeom>
              <a:rect b="b" l="l" r="r" t="t"/>
              <a:pathLst>
                <a:path extrusionOk="0" h="3703" w="2892">
                  <a:moveTo>
                    <a:pt x="2553" y="0"/>
                  </a:moveTo>
                  <a:cubicBezTo>
                    <a:pt x="2461" y="0"/>
                    <a:pt x="2374" y="48"/>
                    <a:pt x="2320" y="134"/>
                  </a:cubicBezTo>
                  <a:lnTo>
                    <a:pt x="90" y="3239"/>
                  </a:lnTo>
                  <a:cubicBezTo>
                    <a:pt x="1" y="3381"/>
                    <a:pt x="18" y="3560"/>
                    <a:pt x="161" y="3649"/>
                  </a:cubicBezTo>
                  <a:cubicBezTo>
                    <a:pt x="215" y="3685"/>
                    <a:pt x="268" y="3703"/>
                    <a:pt x="340" y="3703"/>
                  </a:cubicBezTo>
                  <a:cubicBezTo>
                    <a:pt x="429" y="3703"/>
                    <a:pt x="518" y="3667"/>
                    <a:pt x="572" y="3578"/>
                  </a:cubicBezTo>
                  <a:lnTo>
                    <a:pt x="2802" y="473"/>
                  </a:lnTo>
                  <a:cubicBezTo>
                    <a:pt x="2891" y="330"/>
                    <a:pt x="2855" y="152"/>
                    <a:pt x="2731" y="63"/>
                  </a:cubicBezTo>
                  <a:cubicBezTo>
                    <a:pt x="2674" y="20"/>
                    <a:pt x="2612" y="0"/>
                    <a:pt x="2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4"/>
            <p:cNvSpPr/>
            <p:nvPr/>
          </p:nvSpPr>
          <p:spPr>
            <a:xfrm>
              <a:off x="4219700" y="2185825"/>
              <a:ext cx="83000" cy="81775"/>
            </a:xfrm>
            <a:custGeom>
              <a:rect b="b" l="l" r="r" t="t"/>
              <a:pathLst>
                <a:path extrusionOk="0" h="3271" w="3320">
                  <a:moveTo>
                    <a:pt x="2989" y="0"/>
                  </a:moveTo>
                  <a:cubicBezTo>
                    <a:pt x="2913" y="0"/>
                    <a:pt x="2837" y="32"/>
                    <a:pt x="2784" y="94"/>
                  </a:cubicBezTo>
                  <a:lnTo>
                    <a:pt x="108" y="2753"/>
                  </a:lnTo>
                  <a:cubicBezTo>
                    <a:pt x="0" y="2878"/>
                    <a:pt x="0" y="3056"/>
                    <a:pt x="108" y="3181"/>
                  </a:cubicBezTo>
                  <a:cubicBezTo>
                    <a:pt x="179" y="3234"/>
                    <a:pt x="250" y="3270"/>
                    <a:pt x="322" y="3270"/>
                  </a:cubicBezTo>
                  <a:cubicBezTo>
                    <a:pt x="393" y="3270"/>
                    <a:pt x="482" y="3234"/>
                    <a:pt x="536" y="3181"/>
                  </a:cubicBezTo>
                  <a:lnTo>
                    <a:pt x="3194" y="505"/>
                  </a:lnTo>
                  <a:cubicBezTo>
                    <a:pt x="3319" y="397"/>
                    <a:pt x="3319" y="201"/>
                    <a:pt x="3194" y="94"/>
                  </a:cubicBezTo>
                  <a:cubicBezTo>
                    <a:pt x="3141" y="32"/>
                    <a:pt x="3065" y="0"/>
                    <a:pt x="29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4"/>
            <p:cNvSpPr/>
            <p:nvPr/>
          </p:nvSpPr>
          <p:spPr>
            <a:xfrm>
              <a:off x="4213900" y="2013525"/>
              <a:ext cx="94600" cy="70725"/>
            </a:xfrm>
            <a:custGeom>
              <a:rect b="b" l="l" r="r" t="t"/>
              <a:pathLst>
                <a:path extrusionOk="0" h="2829" w="3784">
                  <a:moveTo>
                    <a:pt x="3445" y="1"/>
                  </a:moveTo>
                  <a:cubicBezTo>
                    <a:pt x="3384" y="1"/>
                    <a:pt x="3322" y="21"/>
                    <a:pt x="3266" y="63"/>
                  </a:cubicBezTo>
                  <a:lnTo>
                    <a:pt x="161" y="2276"/>
                  </a:lnTo>
                  <a:cubicBezTo>
                    <a:pt x="18" y="2383"/>
                    <a:pt x="1" y="2561"/>
                    <a:pt x="90" y="2704"/>
                  </a:cubicBezTo>
                  <a:cubicBezTo>
                    <a:pt x="143" y="2775"/>
                    <a:pt x="232" y="2829"/>
                    <a:pt x="340" y="2829"/>
                  </a:cubicBezTo>
                  <a:cubicBezTo>
                    <a:pt x="393" y="2829"/>
                    <a:pt x="447" y="2793"/>
                    <a:pt x="500" y="2757"/>
                  </a:cubicBezTo>
                  <a:lnTo>
                    <a:pt x="3623" y="545"/>
                  </a:lnTo>
                  <a:cubicBezTo>
                    <a:pt x="3747" y="438"/>
                    <a:pt x="3783" y="259"/>
                    <a:pt x="3694" y="135"/>
                  </a:cubicBezTo>
                  <a:cubicBezTo>
                    <a:pt x="3629" y="48"/>
                    <a:pt x="3538" y="1"/>
                    <a:pt x="34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4"/>
            <p:cNvSpPr/>
            <p:nvPr/>
          </p:nvSpPr>
          <p:spPr>
            <a:xfrm>
              <a:off x="4208100" y="1841325"/>
              <a:ext cx="106200" cy="59600"/>
            </a:xfrm>
            <a:custGeom>
              <a:rect b="b" l="l" r="r" t="t"/>
              <a:pathLst>
                <a:path extrusionOk="0" h="2384" w="4248">
                  <a:moveTo>
                    <a:pt x="3885" y="0"/>
                  </a:moveTo>
                  <a:cubicBezTo>
                    <a:pt x="3844" y="0"/>
                    <a:pt x="3804" y="9"/>
                    <a:pt x="3765" y="28"/>
                  </a:cubicBezTo>
                  <a:lnTo>
                    <a:pt x="215" y="1813"/>
                  </a:lnTo>
                  <a:cubicBezTo>
                    <a:pt x="72" y="1884"/>
                    <a:pt x="1" y="2062"/>
                    <a:pt x="72" y="2205"/>
                  </a:cubicBezTo>
                  <a:cubicBezTo>
                    <a:pt x="125" y="2312"/>
                    <a:pt x="233" y="2383"/>
                    <a:pt x="340" y="2383"/>
                  </a:cubicBezTo>
                  <a:cubicBezTo>
                    <a:pt x="393" y="2383"/>
                    <a:pt x="429" y="2366"/>
                    <a:pt x="482" y="2348"/>
                  </a:cubicBezTo>
                  <a:lnTo>
                    <a:pt x="4033" y="564"/>
                  </a:lnTo>
                  <a:cubicBezTo>
                    <a:pt x="4176" y="492"/>
                    <a:pt x="4247" y="314"/>
                    <a:pt x="4158" y="171"/>
                  </a:cubicBezTo>
                  <a:cubicBezTo>
                    <a:pt x="4106" y="67"/>
                    <a:pt x="3996" y="0"/>
                    <a:pt x="38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4"/>
            <p:cNvSpPr/>
            <p:nvPr/>
          </p:nvSpPr>
          <p:spPr>
            <a:xfrm>
              <a:off x="4202750" y="1669400"/>
              <a:ext cx="116900" cy="48200"/>
            </a:xfrm>
            <a:custGeom>
              <a:rect b="b" l="l" r="r" t="t"/>
              <a:pathLst>
                <a:path extrusionOk="0" h="1928" w="4676">
                  <a:moveTo>
                    <a:pt x="4345" y="0"/>
                  </a:moveTo>
                  <a:cubicBezTo>
                    <a:pt x="4312" y="0"/>
                    <a:pt x="4279" y="6"/>
                    <a:pt x="4247" y="18"/>
                  </a:cubicBezTo>
                  <a:lnTo>
                    <a:pt x="232" y="1338"/>
                  </a:lnTo>
                  <a:cubicBezTo>
                    <a:pt x="90" y="1392"/>
                    <a:pt x="0" y="1570"/>
                    <a:pt x="54" y="1713"/>
                  </a:cubicBezTo>
                  <a:cubicBezTo>
                    <a:pt x="90" y="1838"/>
                    <a:pt x="215" y="1927"/>
                    <a:pt x="339" y="1927"/>
                  </a:cubicBezTo>
                  <a:cubicBezTo>
                    <a:pt x="375" y="1927"/>
                    <a:pt x="393" y="1927"/>
                    <a:pt x="429" y="1909"/>
                  </a:cubicBezTo>
                  <a:lnTo>
                    <a:pt x="4425" y="571"/>
                  </a:lnTo>
                  <a:cubicBezTo>
                    <a:pt x="4586" y="518"/>
                    <a:pt x="4675" y="357"/>
                    <a:pt x="4622" y="196"/>
                  </a:cubicBezTo>
                  <a:cubicBezTo>
                    <a:pt x="4580" y="71"/>
                    <a:pt x="4463" y="0"/>
                    <a:pt x="4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4"/>
            <p:cNvSpPr/>
            <p:nvPr/>
          </p:nvSpPr>
          <p:spPr>
            <a:xfrm>
              <a:off x="4197400" y="1497050"/>
              <a:ext cx="127150" cy="37200"/>
            </a:xfrm>
            <a:custGeom>
              <a:rect b="b" l="l" r="r" t="t"/>
              <a:pathLst>
                <a:path extrusionOk="0" h="1488" w="5086">
                  <a:moveTo>
                    <a:pt x="4773" y="0"/>
                  </a:moveTo>
                  <a:cubicBezTo>
                    <a:pt x="4753" y="0"/>
                    <a:pt x="4732" y="2"/>
                    <a:pt x="4711" y="7"/>
                  </a:cubicBezTo>
                  <a:lnTo>
                    <a:pt x="268" y="899"/>
                  </a:lnTo>
                  <a:cubicBezTo>
                    <a:pt x="107" y="935"/>
                    <a:pt x="0" y="1077"/>
                    <a:pt x="36" y="1238"/>
                  </a:cubicBezTo>
                  <a:cubicBezTo>
                    <a:pt x="72" y="1381"/>
                    <a:pt x="197" y="1488"/>
                    <a:pt x="322" y="1488"/>
                  </a:cubicBezTo>
                  <a:lnTo>
                    <a:pt x="393" y="1488"/>
                  </a:lnTo>
                  <a:lnTo>
                    <a:pt x="4836" y="596"/>
                  </a:lnTo>
                  <a:cubicBezTo>
                    <a:pt x="4996" y="560"/>
                    <a:pt x="5086" y="399"/>
                    <a:pt x="5068" y="239"/>
                  </a:cubicBezTo>
                  <a:cubicBezTo>
                    <a:pt x="5037" y="99"/>
                    <a:pt x="4911" y="0"/>
                    <a:pt x="4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4"/>
            <p:cNvSpPr/>
            <p:nvPr/>
          </p:nvSpPr>
          <p:spPr>
            <a:xfrm>
              <a:off x="4192050" y="1324975"/>
              <a:ext cx="137850" cy="25950"/>
            </a:xfrm>
            <a:custGeom>
              <a:rect b="b" l="l" r="r" t="t"/>
              <a:pathLst>
                <a:path extrusionOk="0" h="1038" w="5514">
                  <a:moveTo>
                    <a:pt x="5205" y="1"/>
                  </a:moveTo>
                  <a:cubicBezTo>
                    <a:pt x="5195" y="1"/>
                    <a:pt x="5185" y="2"/>
                    <a:pt x="5175" y="3"/>
                  </a:cubicBezTo>
                  <a:lnTo>
                    <a:pt x="286" y="449"/>
                  </a:lnTo>
                  <a:cubicBezTo>
                    <a:pt x="125" y="467"/>
                    <a:pt x="0" y="609"/>
                    <a:pt x="18" y="770"/>
                  </a:cubicBezTo>
                  <a:cubicBezTo>
                    <a:pt x="36" y="913"/>
                    <a:pt x="161" y="1038"/>
                    <a:pt x="321" y="1038"/>
                  </a:cubicBezTo>
                  <a:lnTo>
                    <a:pt x="339" y="1038"/>
                  </a:lnTo>
                  <a:lnTo>
                    <a:pt x="5228" y="591"/>
                  </a:lnTo>
                  <a:cubicBezTo>
                    <a:pt x="5407" y="574"/>
                    <a:pt x="5514" y="431"/>
                    <a:pt x="5496" y="270"/>
                  </a:cubicBezTo>
                  <a:cubicBezTo>
                    <a:pt x="5479" y="120"/>
                    <a:pt x="5353" y="1"/>
                    <a:pt x="5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4"/>
            <p:cNvSpPr/>
            <p:nvPr/>
          </p:nvSpPr>
          <p:spPr>
            <a:xfrm>
              <a:off x="4187125" y="1152850"/>
              <a:ext cx="148125" cy="14750"/>
            </a:xfrm>
            <a:custGeom>
              <a:rect b="b" l="l" r="r" t="t"/>
              <a:pathLst>
                <a:path extrusionOk="0" h="590"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4"/>
            <p:cNvSpPr/>
            <p:nvPr/>
          </p:nvSpPr>
          <p:spPr>
            <a:xfrm>
              <a:off x="4396350" y="2364425"/>
              <a:ext cx="85225" cy="79800"/>
            </a:xfrm>
            <a:custGeom>
              <a:rect b="b" l="l" r="r" t="t"/>
              <a:pathLst>
                <a:path extrusionOk="0" h="3192" w="3409">
                  <a:moveTo>
                    <a:pt x="3069" y="0"/>
                  </a:moveTo>
                  <a:cubicBezTo>
                    <a:pt x="2996" y="0"/>
                    <a:pt x="2924" y="27"/>
                    <a:pt x="2873" y="87"/>
                  </a:cubicBezTo>
                  <a:lnTo>
                    <a:pt x="125" y="2674"/>
                  </a:lnTo>
                  <a:cubicBezTo>
                    <a:pt x="0" y="2781"/>
                    <a:pt x="0" y="2978"/>
                    <a:pt x="107" y="3103"/>
                  </a:cubicBezTo>
                  <a:cubicBezTo>
                    <a:pt x="179" y="3156"/>
                    <a:pt x="250" y="3192"/>
                    <a:pt x="339" y="3192"/>
                  </a:cubicBezTo>
                  <a:cubicBezTo>
                    <a:pt x="411" y="3192"/>
                    <a:pt x="482" y="3156"/>
                    <a:pt x="535" y="3103"/>
                  </a:cubicBezTo>
                  <a:lnTo>
                    <a:pt x="3283" y="515"/>
                  </a:lnTo>
                  <a:cubicBezTo>
                    <a:pt x="3390" y="408"/>
                    <a:pt x="3408" y="212"/>
                    <a:pt x="3283" y="87"/>
                  </a:cubicBezTo>
                  <a:cubicBezTo>
                    <a:pt x="3228" y="32"/>
                    <a:pt x="3148" y="0"/>
                    <a:pt x="30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4"/>
            <p:cNvSpPr/>
            <p:nvPr/>
          </p:nvSpPr>
          <p:spPr>
            <a:xfrm>
              <a:off x="4391425" y="2191400"/>
              <a:ext cx="94600" cy="70400"/>
            </a:xfrm>
            <a:custGeom>
              <a:rect b="b" l="l" r="r" t="t"/>
              <a:pathLst>
                <a:path extrusionOk="0" h="2816" w="3784">
                  <a:moveTo>
                    <a:pt x="3446" y="0"/>
                  </a:moveTo>
                  <a:cubicBezTo>
                    <a:pt x="3388" y="0"/>
                    <a:pt x="3331" y="16"/>
                    <a:pt x="3284" y="50"/>
                  </a:cubicBezTo>
                  <a:lnTo>
                    <a:pt x="161" y="2280"/>
                  </a:lnTo>
                  <a:cubicBezTo>
                    <a:pt x="37" y="2369"/>
                    <a:pt x="1" y="2565"/>
                    <a:pt x="108" y="2690"/>
                  </a:cubicBezTo>
                  <a:cubicBezTo>
                    <a:pt x="161" y="2779"/>
                    <a:pt x="251" y="2815"/>
                    <a:pt x="340" y="2815"/>
                  </a:cubicBezTo>
                  <a:cubicBezTo>
                    <a:pt x="393" y="2815"/>
                    <a:pt x="465" y="2797"/>
                    <a:pt x="518" y="2762"/>
                  </a:cubicBezTo>
                  <a:lnTo>
                    <a:pt x="3623" y="531"/>
                  </a:lnTo>
                  <a:cubicBezTo>
                    <a:pt x="3766" y="442"/>
                    <a:pt x="3784" y="264"/>
                    <a:pt x="3694" y="121"/>
                  </a:cubicBezTo>
                  <a:cubicBezTo>
                    <a:pt x="3639" y="43"/>
                    <a:pt x="3542" y="0"/>
                    <a:pt x="34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4"/>
            <p:cNvSpPr/>
            <p:nvPr/>
          </p:nvSpPr>
          <p:spPr>
            <a:xfrm>
              <a:off x="4386975" y="2018325"/>
              <a:ext cx="103950" cy="61025"/>
            </a:xfrm>
            <a:custGeom>
              <a:rect b="b" l="l" r="r" t="t"/>
              <a:pathLst>
                <a:path extrusionOk="0" h="2441" w="4158">
                  <a:moveTo>
                    <a:pt x="3810" y="0"/>
                  </a:moveTo>
                  <a:cubicBezTo>
                    <a:pt x="3764" y="0"/>
                    <a:pt x="3719" y="10"/>
                    <a:pt x="3676" y="32"/>
                  </a:cubicBezTo>
                  <a:lnTo>
                    <a:pt x="197" y="1887"/>
                  </a:lnTo>
                  <a:cubicBezTo>
                    <a:pt x="54" y="1959"/>
                    <a:pt x="0" y="2137"/>
                    <a:pt x="72" y="2280"/>
                  </a:cubicBezTo>
                  <a:cubicBezTo>
                    <a:pt x="125" y="2387"/>
                    <a:pt x="232" y="2441"/>
                    <a:pt x="339" y="2441"/>
                  </a:cubicBezTo>
                  <a:cubicBezTo>
                    <a:pt x="393" y="2441"/>
                    <a:pt x="429" y="2441"/>
                    <a:pt x="482" y="2405"/>
                  </a:cubicBezTo>
                  <a:lnTo>
                    <a:pt x="3962" y="549"/>
                  </a:lnTo>
                  <a:cubicBezTo>
                    <a:pt x="4104" y="478"/>
                    <a:pt x="4158" y="299"/>
                    <a:pt x="4086" y="157"/>
                  </a:cubicBezTo>
                  <a:cubicBezTo>
                    <a:pt x="4024" y="57"/>
                    <a:pt x="3917" y="0"/>
                    <a:pt x="38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4"/>
            <p:cNvSpPr/>
            <p:nvPr/>
          </p:nvSpPr>
          <p:spPr>
            <a:xfrm>
              <a:off x="4382525" y="1845150"/>
              <a:ext cx="112875" cy="51750"/>
            </a:xfrm>
            <a:custGeom>
              <a:rect b="b" l="l" r="r" t="t"/>
              <a:pathLst>
                <a:path extrusionOk="0" h="2070" w="4515">
                  <a:moveTo>
                    <a:pt x="4176" y="0"/>
                  </a:moveTo>
                  <a:cubicBezTo>
                    <a:pt x="4140" y="0"/>
                    <a:pt x="4104" y="6"/>
                    <a:pt x="4068" y="18"/>
                  </a:cubicBezTo>
                  <a:lnTo>
                    <a:pt x="214" y="1499"/>
                  </a:lnTo>
                  <a:cubicBezTo>
                    <a:pt x="71" y="1552"/>
                    <a:pt x="0" y="1731"/>
                    <a:pt x="54" y="1891"/>
                  </a:cubicBezTo>
                  <a:cubicBezTo>
                    <a:pt x="89" y="1999"/>
                    <a:pt x="214" y="2070"/>
                    <a:pt x="321" y="2070"/>
                  </a:cubicBezTo>
                  <a:cubicBezTo>
                    <a:pt x="357" y="2070"/>
                    <a:pt x="393" y="2070"/>
                    <a:pt x="428" y="2052"/>
                  </a:cubicBezTo>
                  <a:lnTo>
                    <a:pt x="4282" y="571"/>
                  </a:lnTo>
                  <a:cubicBezTo>
                    <a:pt x="4443" y="518"/>
                    <a:pt x="4514" y="339"/>
                    <a:pt x="4461" y="196"/>
                  </a:cubicBezTo>
                  <a:cubicBezTo>
                    <a:pt x="4419" y="71"/>
                    <a:pt x="4302" y="0"/>
                    <a:pt x="41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4"/>
            <p:cNvSpPr/>
            <p:nvPr/>
          </p:nvSpPr>
          <p:spPr>
            <a:xfrm>
              <a:off x="4378050" y="1671875"/>
              <a:ext cx="121800" cy="43050"/>
            </a:xfrm>
            <a:custGeom>
              <a:rect b="b" l="l" r="r" t="t"/>
              <a:pathLst>
                <a:path extrusionOk="0" h="1722" w="4872">
                  <a:moveTo>
                    <a:pt x="4532" y="0"/>
                  </a:moveTo>
                  <a:cubicBezTo>
                    <a:pt x="4509" y="0"/>
                    <a:pt x="4485" y="3"/>
                    <a:pt x="4461" y="8"/>
                  </a:cubicBezTo>
                  <a:lnTo>
                    <a:pt x="250" y="1132"/>
                  </a:lnTo>
                  <a:cubicBezTo>
                    <a:pt x="90" y="1168"/>
                    <a:pt x="1" y="1329"/>
                    <a:pt x="36" y="1489"/>
                  </a:cubicBezTo>
                  <a:cubicBezTo>
                    <a:pt x="72" y="1632"/>
                    <a:pt x="197" y="1721"/>
                    <a:pt x="322" y="1721"/>
                  </a:cubicBezTo>
                  <a:lnTo>
                    <a:pt x="322" y="1703"/>
                  </a:lnTo>
                  <a:lnTo>
                    <a:pt x="393" y="1703"/>
                  </a:lnTo>
                  <a:lnTo>
                    <a:pt x="4622" y="597"/>
                  </a:lnTo>
                  <a:cubicBezTo>
                    <a:pt x="4782" y="544"/>
                    <a:pt x="4872" y="383"/>
                    <a:pt x="4836" y="222"/>
                  </a:cubicBezTo>
                  <a:cubicBezTo>
                    <a:pt x="4790" y="85"/>
                    <a:pt x="4667" y="0"/>
                    <a:pt x="45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4"/>
            <p:cNvSpPr/>
            <p:nvPr/>
          </p:nvSpPr>
          <p:spPr>
            <a:xfrm>
              <a:off x="4373600" y="1498950"/>
              <a:ext cx="130725" cy="33525"/>
            </a:xfrm>
            <a:custGeom>
              <a:rect b="b" l="l" r="r" t="t"/>
              <a:pathLst>
                <a:path extrusionOk="0" h="1341" w="5229">
                  <a:moveTo>
                    <a:pt x="4888" y="0"/>
                  </a:moveTo>
                  <a:cubicBezTo>
                    <a:pt x="4877" y="0"/>
                    <a:pt x="4865" y="1"/>
                    <a:pt x="4853" y="2"/>
                  </a:cubicBezTo>
                  <a:lnTo>
                    <a:pt x="268" y="752"/>
                  </a:lnTo>
                  <a:cubicBezTo>
                    <a:pt x="107" y="770"/>
                    <a:pt x="0" y="930"/>
                    <a:pt x="18" y="1091"/>
                  </a:cubicBezTo>
                  <a:cubicBezTo>
                    <a:pt x="36" y="1233"/>
                    <a:pt x="179" y="1340"/>
                    <a:pt x="321" y="1340"/>
                  </a:cubicBezTo>
                  <a:cubicBezTo>
                    <a:pt x="321" y="1340"/>
                    <a:pt x="339" y="1340"/>
                    <a:pt x="357" y="1323"/>
                  </a:cubicBezTo>
                  <a:lnTo>
                    <a:pt x="4960" y="591"/>
                  </a:lnTo>
                  <a:cubicBezTo>
                    <a:pt x="5121" y="555"/>
                    <a:pt x="5228" y="413"/>
                    <a:pt x="5192" y="252"/>
                  </a:cubicBezTo>
                  <a:cubicBezTo>
                    <a:pt x="5176" y="103"/>
                    <a:pt x="5037" y="0"/>
                    <a:pt x="48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4"/>
            <p:cNvSpPr/>
            <p:nvPr/>
          </p:nvSpPr>
          <p:spPr>
            <a:xfrm>
              <a:off x="4369125" y="1325875"/>
              <a:ext cx="139200" cy="24150"/>
            </a:xfrm>
            <a:custGeom>
              <a:rect b="b" l="l" r="r" t="t"/>
              <a:pathLst>
                <a:path extrusionOk="0" h="966" w="5568">
                  <a:moveTo>
                    <a:pt x="5277" y="1"/>
                  </a:moveTo>
                  <a:cubicBezTo>
                    <a:pt x="5267" y="1"/>
                    <a:pt x="5257" y="1"/>
                    <a:pt x="5247" y="2"/>
                  </a:cubicBezTo>
                  <a:lnTo>
                    <a:pt x="286" y="359"/>
                  </a:lnTo>
                  <a:cubicBezTo>
                    <a:pt x="126" y="377"/>
                    <a:pt x="1" y="520"/>
                    <a:pt x="19" y="680"/>
                  </a:cubicBezTo>
                  <a:cubicBezTo>
                    <a:pt x="19" y="841"/>
                    <a:pt x="161" y="966"/>
                    <a:pt x="304" y="966"/>
                  </a:cubicBezTo>
                  <a:lnTo>
                    <a:pt x="322" y="966"/>
                  </a:lnTo>
                  <a:lnTo>
                    <a:pt x="5282" y="591"/>
                  </a:lnTo>
                  <a:cubicBezTo>
                    <a:pt x="5461" y="573"/>
                    <a:pt x="5568" y="431"/>
                    <a:pt x="5568" y="270"/>
                  </a:cubicBezTo>
                  <a:cubicBezTo>
                    <a:pt x="5551" y="120"/>
                    <a:pt x="5425" y="1"/>
                    <a:pt x="52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4"/>
            <p:cNvSpPr/>
            <p:nvPr/>
          </p:nvSpPr>
          <p:spPr>
            <a:xfrm>
              <a:off x="4364675" y="1152850"/>
              <a:ext cx="148125" cy="14750"/>
            </a:xfrm>
            <a:custGeom>
              <a:rect b="b" l="l" r="r" t="t"/>
              <a:pathLst>
                <a:path extrusionOk="0" h="590" w="5925">
                  <a:moveTo>
                    <a:pt x="304" y="0"/>
                  </a:moveTo>
                  <a:cubicBezTo>
                    <a:pt x="143" y="0"/>
                    <a:pt x="0" y="125"/>
                    <a:pt x="0" y="286"/>
                  </a:cubicBezTo>
                  <a:cubicBezTo>
                    <a:pt x="0" y="446"/>
                    <a:pt x="143" y="589"/>
                    <a:pt x="304" y="589"/>
                  </a:cubicBezTo>
                  <a:lnTo>
                    <a:pt x="5639" y="589"/>
                  </a:lnTo>
                  <a:cubicBezTo>
                    <a:pt x="5799" y="589"/>
                    <a:pt x="5924" y="446"/>
                    <a:pt x="5924" y="286"/>
                  </a:cubicBezTo>
                  <a:cubicBezTo>
                    <a:pt x="5924" y="125"/>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4"/>
            <p:cNvSpPr/>
            <p:nvPr/>
          </p:nvSpPr>
          <p:spPr>
            <a:xfrm>
              <a:off x="4566300" y="2371750"/>
              <a:ext cx="100375" cy="64900"/>
            </a:xfrm>
            <a:custGeom>
              <a:rect b="b" l="l" r="r" t="t"/>
              <a:pathLst>
                <a:path extrusionOk="0" h="2596" w="4015">
                  <a:moveTo>
                    <a:pt x="3674" y="0"/>
                  </a:moveTo>
                  <a:cubicBezTo>
                    <a:pt x="3624" y="0"/>
                    <a:pt x="3575" y="14"/>
                    <a:pt x="3533" y="44"/>
                  </a:cubicBezTo>
                  <a:lnTo>
                    <a:pt x="196" y="2042"/>
                  </a:lnTo>
                  <a:cubicBezTo>
                    <a:pt x="54" y="2132"/>
                    <a:pt x="0" y="2310"/>
                    <a:pt x="89" y="2453"/>
                  </a:cubicBezTo>
                  <a:cubicBezTo>
                    <a:pt x="143" y="2542"/>
                    <a:pt x="250" y="2595"/>
                    <a:pt x="339" y="2595"/>
                  </a:cubicBezTo>
                  <a:cubicBezTo>
                    <a:pt x="393" y="2595"/>
                    <a:pt x="446" y="2578"/>
                    <a:pt x="500" y="2560"/>
                  </a:cubicBezTo>
                  <a:lnTo>
                    <a:pt x="3836" y="561"/>
                  </a:lnTo>
                  <a:cubicBezTo>
                    <a:pt x="3979" y="472"/>
                    <a:pt x="4015" y="294"/>
                    <a:pt x="3926" y="151"/>
                  </a:cubicBezTo>
                  <a:cubicBezTo>
                    <a:pt x="3878" y="56"/>
                    <a:pt x="3775" y="0"/>
                    <a:pt x="36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4"/>
            <p:cNvSpPr/>
            <p:nvPr/>
          </p:nvSpPr>
          <p:spPr>
            <a:xfrm>
              <a:off x="4562275" y="2198375"/>
              <a:ext cx="108425" cy="56725"/>
            </a:xfrm>
            <a:custGeom>
              <a:rect b="b" l="l" r="r" t="t"/>
              <a:pathLst>
                <a:path extrusionOk="0" h="2269" w="4337">
                  <a:moveTo>
                    <a:pt x="4002" y="0"/>
                  </a:moveTo>
                  <a:cubicBezTo>
                    <a:pt x="3964" y="0"/>
                    <a:pt x="3926" y="7"/>
                    <a:pt x="3890" y="20"/>
                  </a:cubicBezTo>
                  <a:lnTo>
                    <a:pt x="215" y="1698"/>
                  </a:lnTo>
                  <a:cubicBezTo>
                    <a:pt x="72" y="1769"/>
                    <a:pt x="1" y="1930"/>
                    <a:pt x="72" y="2090"/>
                  </a:cubicBezTo>
                  <a:cubicBezTo>
                    <a:pt x="126" y="2197"/>
                    <a:pt x="233" y="2269"/>
                    <a:pt x="340" y="2269"/>
                  </a:cubicBezTo>
                  <a:cubicBezTo>
                    <a:pt x="375" y="2269"/>
                    <a:pt x="429" y="2251"/>
                    <a:pt x="465" y="2233"/>
                  </a:cubicBezTo>
                  <a:lnTo>
                    <a:pt x="4122" y="573"/>
                  </a:lnTo>
                  <a:cubicBezTo>
                    <a:pt x="4283" y="502"/>
                    <a:pt x="4336" y="324"/>
                    <a:pt x="4283" y="181"/>
                  </a:cubicBezTo>
                  <a:cubicBezTo>
                    <a:pt x="4229" y="61"/>
                    <a:pt x="4116" y="0"/>
                    <a:pt x="40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4"/>
            <p:cNvSpPr/>
            <p:nvPr/>
          </p:nvSpPr>
          <p:spPr>
            <a:xfrm>
              <a:off x="4558275" y="2024675"/>
              <a:ext cx="116425" cy="48425"/>
            </a:xfrm>
            <a:custGeom>
              <a:rect b="b" l="l" r="r" t="t"/>
              <a:pathLst>
                <a:path extrusionOk="0" h="1937" w="4657">
                  <a:moveTo>
                    <a:pt x="4311" y="1"/>
                  </a:moveTo>
                  <a:cubicBezTo>
                    <a:pt x="4284" y="1"/>
                    <a:pt x="4256" y="4"/>
                    <a:pt x="4229" y="10"/>
                  </a:cubicBezTo>
                  <a:lnTo>
                    <a:pt x="232" y="1348"/>
                  </a:lnTo>
                  <a:cubicBezTo>
                    <a:pt x="89" y="1401"/>
                    <a:pt x="0" y="1580"/>
                    <a:pt x="54" y="1723"/>
                  </a:cubicBezTo>
                  <a:cubicBezTo>
                    <a:pt x="89" y="1848"/>
                    <a:pt x="214" y="1937"/>
                    <a:pt x="339" y="1937"/>
                  </a:cubicBezTo>
                  <a:cubicBezTo>
                    <a:pt x="357" y="1937"/>
                    <a:pt x="393" y="1919"/>
                    <a:pt x="428" y="1919"/>
                  </a:cubicBezTo>
                  <a:lnTo>
                    <a:pt x="4425" y="581"/>
                  </a:lnTo>
                  <a:cubicBezTo>
                    <a:pt x="4586" y="527"/>
                    <a:pt x="4657" y="367"/>
                    <a:pt x="4621" y="206"/>
                  </a:cubicBezTo>
                  <a:cubicBezTo>
                    <a:pt x="4577" y="73"/>
                    <a:pt x="4446" y="1"/>
                    <a:pt x="43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4"/>
            <p:cNvSpPr/>
            <p:nvPr/>
          </p:nvSpPr>
          <p:spPr>
            <a:xfrm>
              <a:off x="4554250" y="1851200"/>
              <a:ext cx="124925" cy="39900"/>
            </a:xfrm>
            <a:custGeom>
              <a:rect b="b" l="l" r="r" t="t"/>
              <a:pathLst>
                <a:path extrusionOk="0" h="1596" w="4997">
                  <a:moveTo>
                    <a:pt x="4657" y="0"/>
                  </a:moveTo>
                  <a:cubicBezTo>
                    <a:pt x="4633" y="0"/>
                    <a:pt x="4610" y="3"/>
                    <a:pt x="4586" y="8"/>
                  </a:cubicBezTo>
                  <a:lnTo>
                    <a:pt x="268" y="1007"/>
                  </a:lnTo>
                  <a:cubicBezTo>
                    <a:pt x="108" y="1043"/>
                    <a:pt x="0" y="1203"/>
                    <a:pt x="36" y="1364"/>
                  </a:cubicBezTo>
                  <a:cubicBezTo>
                    <a:pt x="72" y="1507"/>
                    <a:pt x="197" y="1596"/>
                    <a:pt x="322" y="1596"/>
                  </a:cubicBezTo>
                  <a:cubicBezTo>
                    <a:pt x="357" y="1596"/>
                    <a:pt x="375" y="1596"/>
                    <a:pt x="393" y="1578"/>
                  </a:cubicBezTo>
                  <a:lnTo>
                    <a:pt x="4729" y="579"/>
                  </a:lnTo>
                  <a:cubicBezTo>
                    <a:pt x="4889" y="543"/>
                    <a:pt x="4996" y="383"/>
                    <a:pt x="4943" y="222"/>
                  </a:cubicBezTo>
                  <a:cubicBezTo>
                    <a:pt x="4912" y="85"/>
                    <a:pt x="4791" y="0"/>
                    <a:pt x="46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4"/>
            <p:cNvSpPr/>
            <p:nvPr/>
          </p:nvSpPr>
          <p:spPr>
            <a:xfrm>
              <a:off x="4550225" y="1677375"/>
              <a:ext cx="132525" cy="31750"/>
            </a:xfrm>
            <a:custGeom>
              <a:rect b="b" l="l" r="r" t="t"/>
              <a:pathLst>
                <a:path extrusionOk="0" h="1270" w="5301">
                  <a:moveTo>
                    <a:pt x="4978" y="0"/>
                  </a:moveTo>
                  <a:cubicBezTo>
                    <a:pt x="4967" y="0"/>
                    <a:pt x="4955" y="1"/>
                    <a:pt x="4943" y="2"/>
                  </a:cubicBezTo>
                  <a:lnTo>
                    <a:pt x="286" y="680"/>
                  </a:lnTo>
                  <a:cubicBezTo>
                    <a:pt x="108" y="698"/>
                    <a:pt x="1" y="859"/>
                    <a:pt x="19" y="1019"/>
                  </a:cubicBezTo>
                  <a:cubicBezTo>
                    <a:pt x="54" y="1162"/>
                    <a:pt x="179" y="1269"/>
                    <a:pt x="322" y="1269"/>
                  </a:cubicBezTo>
                  <a:lnTo>
                    <a:pt x="358" y="1269"/>
                  </a:lnTo>
                  <a:lnTo>
                    <a:pt x="5033" y="591"/>
                  </a:lnTo>
                  <a:cubicBezTo>
                    <a:pt x="5193" y="573"/>
                    <a:pt x="5300" y="431"/>
                    <a:pt x="5282" y="270"/>
                  </a:cubicBezTo>
                  <a:cubicBezTo>
                    <a:pt x="5266" y="105"/>
                    <a:pt x="5126" y="0"/>
                    <a:pt x="4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4"/>
            <p:cNvSpPr/>
            <p:nvPr/>
          </p:nvSpPr>
          <p:spPr>
            <a:xfrm>
              <a:off x="4546225" y="1503900"/>
              <a:ext cx="140525" cy="23225"/>
            </a:xfrm>
            <a:custGeom>
              <a:rect b="b" l="l" r="r" t="t"/>
              <a:pathLst>
                <a:path extrusionOk="0" h="929" w="5621">
                  <a:moveTo>
                    <a:pt x="5300" y="1"/>
                  </a:moveTo>
                  <a:lnTo>
                    <a:pt x="286" y="340"/>
                  </a:lnTo>
                  <a:cubicBezTo>
                    <a:pt x="125" y="340"/>
                    <a:pt x="0" y="482"/>
                    <a:pt x="18" y="661"/>
                  </a:cubicBezTo>
                  <a:cubicBezTo>
                    <a:pt x="36" y="803"/>
                    <a:pt x="161" y="928"/>
                    <a:pt x="321" y="928"/>
                  </a:cubicBezTo>
                  <a:lnTo>
                    <a:pt x="339" y="928"/>
                  </a:lnTo>
                  <a:lnTo>
                    <a:pt x="5335" y="589"/>
                  </a:lnTo>
                  <a:cubicBezTo>
                    <a:pt x="5496" y="589"/>
                    <a:pt x="5621" y="447"/>
                    <a:pt x="5603" y="286"/>
                  </a:cubicBezTo>
                  <a:cubicBezTo>
                    <a:pt x="5603" y="125"/>
                    <a:pt x="5460" y="1"/>
                    <a:pt x="53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4"/>
            <p:cNvSpPr/>
            <p:nvPr/>
          </p:nvSpPr>
          <p:spPr>
            <a:xfrm>
              <a:off x="4542650" y="1330375"/>
              <a:ext cx="148125" cy="14750"/>
            </a:xfrm>
            <a:custGeom>
              <a:rect b="b" l="l" r="r" t="t"/>
              <a:pathLst>
                <a:path extrusionOk="0" h="590" w="5925">
                  <a:moveTo>
                    <a:pt x="286" y="1"/>
                  </a:moveTo>
                  <a:cubicBezTo>
                    <a:pt x="125" y="1"/>
                    <a:pt x="1" y="144"/>
                    <a:pt x="1" y="304"/>
                  </a:cubicBezTo>
                  <a:cubicBezTo>
                    <a:pt x="1" y="465"/>
                    <a:pt x="125" y="590"/>
                    <a:pt x="286" y="590"/>
                  </a:cubicBezTo>
                  <a:lnTo>
                    <a:pt x="5621" y="590"/>
                  </a:lnTo>
                  <a:cubicBezTo>
                    <a:pt x="5782" y="590"/>
                    <a:pt x="5924" y="465"/>
                    <a:pt x="5924" y="304"/>
                  </a:cubicBezTo>
                  <a:cubicBezTo>
                    <a:pt x="5924" y="144"/>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4"/>
            <p:cNvSpPr/>
            <p:nvPr/>
          </p:nvSpPr>
          <p:spPr>
            <a:xfrm>
              <a:off x="4740700" y="2553250"/>
              <a:ext cx="107525" cy="57800"/>
            </a:xfrm>
            <a:custGeom>
              <a:rect b="b" l="l" r="r" t="t"/>
              <a:pathLst>
                <a:path extrusionOk="0" h="2312" w="4301">
                  <a:moveTo>
                    <a:pt x="3950" y="0"/>
                  </a:moveTo>
                  <a:cubicBezTo>
                    <a:pt x="3906" y="0"/>
                    <a:pt x="3862" y="9"/>
                    <a:pt x="3819" y="28"/>
                  </a:cubicBezTo>
                  <a:lnTo>
                    <a:pt x="215" y="1741"/>
                  </a:lnTo>
                  <a:cubicBezTo>
                    <a:pt x="54" y="1812"/>
                    <a:pt x="1" y="1991"/>
                    <a:pt x="72" y="2134"/>
                  </a:cubicBezTo>
                  <a:cubicBezTo>
                    <a:pt x="126" y="2241"/>
                    <a:pt x="233" y="2312"/>
                    <a:pt x="340" y="2312"/>
                  </a:cubicBezTo>
                  <a:cubicBezTo>
                    <a:pt x="375" y="2312"/>
                    <a:pt x="429" y="2294"/>
                    <a:pt x="465" y="2276"/>
                  </a:cubicBezTo>
                  <a:lnTo>
                    <a:pt x="4087" y="563"/>
                  </a:lnTo>
                  <a:cubicBezTo>
                    <a:pt x="4229" y="492"/>
                    <a:pt x="4301" y="314"/>
                    <a:pt x="4229" y="171"/>
                  </a:cubicBezTo>
                  <a:cubicBezTo>
                    <a:pt x="4177" y="66"/>
                    <a:pt x="4068" y="0"/>
                    <a:pt x="39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4"/>
            <p:cNvSpPr/>
            <p:nvPr/>
          </p:nvSpPr>
          <p:spPr>
            <a:xfrm>
              <a:off x="4737125" y="2379100"/>
              <a:ext cx="114225" cy="50400"/>
            </a:xfrm>
            <a:custGeom>
              <a:rect b="b" l="l" r="r" t="t"/>
              <a:pathLst>
                <a:path extrusionOk="0" h="2016" w="4569">
                  <a:moveTo>
                    <a:pt x="4239" y="0"/>
                  </a:moveTo>
                  <a:cubicBezTo>
                    <a:pt x="4205" y="0"/>
                    <a:pt x="4172" y="6"/>
                    <a:pt x="4140" y="18"/>
                  </a:cubicBezTo>
                  <a:lnTo>
                    <a:pt x="233" y="1445"/>
                  </a:lnTo>
                  <a:cubicBezTo>
                    <a:pt x="72" y="1499"/>
                    <a:pt x="1" y="1677"/>
                    <a:pt x="54" y="1820"/>
                  </a:cubicBezTo>
                  <a:cubicBezTo>
                    <a:pt x="108" y="1945"/>
                    <a:pt x="215" y="2016"/>
                    <a:pt x="340" y="2016"/>
                  </a:cubicBezTo>
                  <a:cubicBezTo>
                    <a:pt x="376" y="2016"/>
                    <a:pt x="411" y="2016"/>
                    <a:pt x="447" y="1998"/>
                  </a:cubicBezTo>
                  <a:lnTo>
                    <a:pt x="4337" y="571"/>
                  </a:lnTo>
                  <a:cubicBezTo>
                    <a:pt x="4497" y="517"/>
                    <a:pt x="4569" y="339"/>
                    <a:pt x="4515" y="196"/>
                  </a:cubicBezTo>
                  <a:cubicBezTo>
                    <a:pt x="4473" y="71"/>
                    <a:pt x="4356" y="0"/>
                    <a:pt x="42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4"/>
            <p:cNvSpPr/>
            <p:nvPr/>
          </p:nvSpPr>
          <p:spPr>
            <a:xfrm>
              <a:off x="4733575" y="2204925"/>
              <a:ext cx="121350" cy="43475"/>
            </a:xfrm>
            <a:custGeom>
              <a:rect b="b" l="l" r="r" t="t"/>
              <a:pathLst>
                <a:path extrusionOk="0" h="1739" w="4854">
                  <a:moveTo>
                    <a:pt x="4514" y="0"/>
                  </a:moveTo>
                  <a:cubicBezTo>
                    <a:pt x="4490" y="0"/>
                    <a:pt x="4467" y="3"/>
                    <a:pt x="4443" y="8"/>
                  </a:cubicBezTo>
                  <a:lnTo>
                    <a:pt x="250" y="1150"/>
                  </a:lnTo>
                  <a:cubicBezTo>
                    <a:pt x="89" y="1204"/>
                    <a:pt x="0" y="1364"/>
                    <a:pt x="54" y="1525"/>
                  </a:cubicBezTo>
                  <a:cubicBezTo>
                    <a:pt x="89" y="1650"/>
                    <a:pt x="196" y="1739"/>
                    <a:pt x="339" y="1739"/>
                  </a:cubicBezTo>
                  <a:cubicBezTo>
                    <a:pt x="357" y="1739"/>
                    <a:pt x="393" y="1739"/>
                    <a:pt x="411" y="1721"/>
                  </a:cubicBezTo>
                  <a:lnTo>
                    <a:pt x="4604" y="579"/>
                  </a:lnTo>
                  <a:cubicBezTo>
                    <a:pt x="4764" y="543"/>
                    <a:pt x="4853" y="383"/>
                    <a:pt x="4818" y="222"/>
                  </a:cubicBezTo>
                  <a:cubicBezTo>
                    <a:pt x="4772" y="85"/>
                    <a:pt x="4649" y="0"/>
                    <a:pt x="45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4"/>
            <p:cNvSpPr/>
            <p:nvPr/>
          </p:nvSpPr>
          <p:spPr>
            <a:xfrm>
              <a:off x="4730450" y="2030650"/>
              <a:ext cx="128050" cy="36200"/>
            </a:xfrm>
            <a:custGeom>
              <a:rect b="b" l="l" r="r" t="t"/>
              <a:pathLst>
                <a:path extrusionOk="0" h="1448" w="5122">
                  <a:moveTo>
                    <a:pt x="4781" y="1"/>
                  </a:moveTo>
                  <a:cubicBezTo>
                    <a:pt x="4770" y="1"/>
                    <a:pt x="4758" y="1"/>
                    <a:pt x="4746" y="3"/>
                  </a:cubicBezTo>
                  <a:lnTo>
                    <a:pt x="268" y="859"/>
                  </a:lnTo>
                  <a:cubicBezTo>
                    <a:pt x="107" y="895"/>
                    <a:pt x="0" y="1055"/>
                    <a:pt x="18" y="1216"/>
                  </a:cubicBezTo>
                  <a:cubicBezTo>
                    <a:pt x="54" y="1359"/>
                    <a:pt x="179" y="1448"/>
                    <a:pt x="321" y="1448"/>
                  </a:cubicBezTo>
                  <a:lnTo>
                    <a:pt x="375" y="1448"/>
                  </a:lnTo>
                  <a:lnTo>
                    <a:pt x="4854" y="592"/>
                  </a:lnTo>
                  <a:cubicBezTo>
                    <a:pt x="5014" y="556"/>
                    <a:pt x="5121" y="413"/>
                    <a:pt x="5085" y="252"/>
                  </a:cubicBezTo>
                  <a:cubicBezTo>
                    <a:pt x="5052" y="104"/>
                    <a:pt x="4927" y="1"/>
                    <a:pt x="47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4"/>
            <p:cNvSpPr/>
            <p:nvPr/>
          </p:nvSpPr>
          <p:spPr>
            <a:xfrm>
              <a:off x="4726875" y="1856700"/>
              <a:ext cx="134750" cy="29050"/>
            </a:xfrm>
            <a:custGeom>
              <a:rect b="b" l="l" r="r" t="t"/>
              <a:pathLst>
                <a:path extrusionOk="0" h="1162" w="5390">
                  <a:moveTo>
                    <a:pt x="5085" y="0"/>
                  </a:moveTo>
                  <a:cubicBezTo>
                    <a:pt x="5073" y="0"/>
                    <a:pt x="5062" y="1"/>
                    <a:pt x="5050" y="2"/>
                  </a:cubicBezTo>
                  <a:lnTo>
                    <a:pt x="286" y="573"/>
                  </a:lnTo>
                  <a:cubicBezTo>
                    <a:pt x="125" y="591"/>
                    <a:pt x="1" y="734"/>
                    <a:pt x="18" y="894"/>
                  </a:cubicBezTo>
                  <a:cubicBezTo>
                    <a:pt x="36" y="1055"/>
                    <a:pt x="161" y="1162"/>
                    <a:pt x="322" y="1162"/>
                  </a:cubicBezTo>
                  <a:lnTo>
                    <a:pt x="357" y="1162"/>
                  </a:lnTo>
                  <a:lnTo>
                    <a:pt x="5121" y="591"/>
                  </a:lnTo>
                  <a:cubicBezTo>
                    <a:pt x="5282" y="573"/>
                    <a:pt x="5389" y="412"/>
                    <a:pt x="5371" y="252"/>
                  </a:cubicBezTo>
                  <a:cubicBezTo>
                    <a:pt x="5355" y="103"/>
                    <a:pt x="5231" y="0"/>
                    <a:pt x="50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4"/>
            <p:cNvSpPr/>
            <p:nvPr/>
          </p:nvSpPr>
          <p:spPr>
            <a:xfrm>
              <a:off x="4723750" y="1682325"/>
              <a:ext cx="141425" cy="21875"/>
            </a:xfrm>
            <a:custGeom>
              <a:rect b="b" l="l" r="r" t="t"/>
              <a:pathLst>
                <a:path extrusionOk="0" h="875" w="5657">
                  <a:moveTo>
                    <a:pt x="5336" y="1"/>
                  </a:moveTo>
                  <a:lnTo>
                    <a:pt x="286" y="286"/>
                  </a:lnTo>
                  <a:cubicBezTo>
                    <a:pt x="126" y="304"/>
                    <a:pt x="1" y="429"/>
                    <a:pt x="1" y="607"/>
                  </a:cubicBezTo>
                  <a:cubicBezTo>
                    <a:pt x="19" y="768"/>
                    <a:pt x="143" y="875"/>
                    <a:pt x="304" y="875"/>
                  </a:cubicBezTo>
                  <a:lnTo>
                    <a:pt x="322" y="875"/>
                  </a:lnTo>
                  <a:lnTo>
                    <a:pt x="5371" y="589"/>
                  </a:lnTo>
                  <a:cubicBezTo>
                    <a:pt x="5532" y="589"/>
                    <a:pt x="5657" y="447"/>
                    <a:pt x="5639" y="286"/>
                  </a:cubicBezTo>
                  <a:cubicBezTo>
                    <a:pt x="5639" y="126"/>
                    <a:pt x="5496" y="1"/>
                    <a:pt x="53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4"/>
            <p:cNvSpPr/>
            <p:nvPr/>
          </p:nvSpPr>
          <p:spPr>
            <a:xfrm>
              <a:off x="4720175" y="1508350"/>
              <a:ext cx="148125" cy="14750"/>
            </a:xfrm>
            <a:custGeom>
              <a:rect b="b" l="l" r="r" t="t"/>
              <a:pathLst>
                <a:path extrusionOk="0" h="590" w="5925">
                  <a:moveTo>
                    <a:pt x="304" y="1"/>
                  </a:moveTo>
                  <a:cubicBezTo>
                    <a:pt x="144" y="1"/>
                    <a:pt x="1" y="126"/>
                    <a:pt x="1" y="286"/>
                  </a:cubicBezTo>
                  <a:cubicBezTo>
                    <a:pt x="1" y="447"/>
                    <a:pt x="144" y="590"/>
                    <a:pt x="304" y="590"/>
                  </a:cubicBezTo>
                  <a:lnTo>
                    <a:pt x="5639" y="590"/>
                  </a:lnTo>
                  <a:cubicBezTo>
                    <a:pt x="5800" y="590"/>
                    <a:pt x="5925" y="447"/>
                    <a:pt x="5925" y="286"/>
                  </a:cubicBezTo>
                  <a:cubicBezTo>
                    <a:pt x="5925" y="126"/>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4"/>
            <p:cNvSpPr/>
            <p:nvPr/>
          </p:nvSpPr>
          <p:spPr>
            <a:xfrm>
              <a:off x="4913775" y="2735550"/>
              <a:ext cx="116450" cy="48575"/>
            </a:xfrm>
            <a:custGeom>
              <a:rect b="b" l="l" r="r" t="t"/>
              <a:pathLst>
                <a:path extrusionOk="0" h="1943" w="4658">
                  <a:moveTo>
                    <a:pt x="4325" y="0"/>
                  </a:moveTo>
                  <a:cubicBezTo>
                    <a:pt x="4293" y="0"/>
                    <a:pt x="4261" y="5"/>
                    <a:pt x="4229" y="16"/>
                  </a:cubicBezTo>
                  <a:lnTo>
                    <a:pt x="233" y="1354"/>
                  </a:lnTo>
                  <a:cubicBezTo>
                    <a:pt x="90" y="1408"/>
                    <a:pt x="1" y="1586"/>
                    <a:pt x="54" y="1729"/>
                  </a:cubicBezTo>
                  <a:cubicBezTo>
                    <a:pt x="90" y="1854"/>
                    <a:pt x="215" y="1943"/>
                    <a:pt x="340" y="1943"/>
                  </a:cubicBezTo>
                  <a:cubicBezTo>
                    <a:pt x="357" y="1943"/>
                    <a:pt x="393" y="1925"/>
                    <a:pt x="429" y="1925"/>
                  </a:cubicBezTo>
                  <a:lnTo>
                    <a:pt x="4426" y="587"/>
                  </a:lnTo>
                  <a:cubicBezTo>
                    <a:pt x="4586" y="533"/>
                    <a:pt x="4658" y="373"/>
                    <a:pt x="4622" y="212"/>
                  </a:cubicBezTo>
                  <a:cubicBezTo>
                    <a:pt x="4579" y="83"/>
                    <a:pt x="4455" y="0"/>
                    <a:pt x="43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4"/>
            <p:cNvSpPr/>
            <p:nvPr/>
          </p:nvSpPr>
          <p:spPr>
            <a:xfrm>
              <a:off x="4911100" y="2560725"/>
              <a:ext cx="122250" cy="42750"/>
            </a:xfrm>
            <a:custGeom>
              <a:rect b="b" l="l" r="r" t="t"/>
              <a:pathLst>
                <a:path extrusionOk="0" h="1710" w="4890">
                  <a:moveTo>
                    <a:pt x="4564" y="1"/>
                  </a:moveTo>
                  <a:cubicBezTo>
                    <a:pt x="4536" y="1"/>
                    <a:pt x="4508" y="5"/>
                    <a:pt x="4479" y="15"/>
                  </a:cubicBezTo>
                  <a:lnTo>
                    <a:pt x="250" y="1121"/>
                  </a:lnTo>
                  <a:cubicBezTo>
                    <a:pt x="90" y="1157"/>
                    <a:pt x="1" y="1335"/>
                    <a:pt x="36" y="1478"/>
                  </a:cubicBezTo>
                  <a:cubicBezTo>
                    <a:pt x="72" y="1620"/>
                    <a:pt x="197" y="1710"/>
                    <a:pt x="322" y="1710"/>
                  </a:cubicBezTo>
                  <a:cubicBezTo>
                    <a:pt x="357" y="1710"/>
                    <a:pt x="375" y="1710"/>
                    <a:pt x="411" y="1692"/>
                  </a:cubicBezTo>
                  <a:lnTo>
                    <a:pt x="4622" y="586"/>
                  </a:lnTo>
                  <a:cubicBezTo>
                    <a:pt x="4782" y="550"/>
                    <a:pt x="4889" y="371"/>
                    <a:pt x="4836" y="229"/>
                  </a:cubicBezTo>
                  <a:cubicBezTo>
                    <a:pt x="4807" y="97"/>
                    <a:pt x="4693" y="1"/>
                    <a:pt x="45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4"/>
            <p:cNvSpPr/>
            <p:nvPr/>
          </p:nvSpPr>
          <p:spPr>
            <a:xfrm>
              <a:off x="4908425" y="2385725"/>
              <a:ext cx="127150" cy="37100"/>
            </a:xfrm>
            <a:custGeom>
              <a:rect b="b" l="l" r="r" t="t"/>
              <a:pathLst>
                <a:path extrusionOk="0" h="1484" w="5086">
                  <a:moveTo>
                    <a:pt x="4746" y="0"/>
                  </a:moveTo>
                  <a:cubicBezTo>
                    <a:pt x="4734" y="0"/>
                    <a:pt x="4723" y="1"/>
                    <a:pt x="4711" y="2"/>
                  </a:cubicBezTo>
                  <a:lnTo>
                    <a:pt x="268" y="895"/>
                  </a:lnTo>
                  <a:cubicBezTo>
                    <a:pt x="108" y="930"/>
                    <a:pt x="1" y="1091"/>
                    <a:pt x="36" y="1251"/>
                  </a:cubicBezTo>
                  <a:cubicBezTo>
                    <a:pt x="54" y="1394"/>
                    <a:pt x="179" y="1483"/>
                    <a:pt x="322" y="1483"/>
                  </a:cubicBezTo>
                  <a:lnTo>
                    <a:pt x="375" y="1483"/>
                  </a:lnTo>
                  <a:lnTo>
                    <a:pt x="4818" y="591"/>
                  </a:lnTo>
                  <a:cubicBezTo>
                    <a:pt x="4979" y="556"/>
                    <a:pt x="5086" y="413"/>
                    <a:pt x="5068" y="252"/>
                  </a:cubicBezTo>
                  <a:cubicBezTo>
                    <a:pt x="5035" y="103"/>
                    <a:pt x="4894" y="0"/>
                    <a:pt x="47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4"/>
            <p:cNvSpPr/>
            <p:nvPr/>
          </p:nvSpPr>
          <p:spPr>
            <a:xfrm>
              <a:off x="4905750" y="2210875"/>
              <a:ext cx="132500" cy="31725"/>
            </a:xfrm>
            <a:custGeom>
              <a:rect b="b" l="l" r="r" t="t"/>
              <a:pathLst>
                <a:path extrusionOk="0" h="1269" w="5300">
                  <a:moveTo>
                    <a:pt x="4978" y="0"/>
                  </a:moveTo>
                  <a:cubicBezTo>
                    <a:pt x="4966" y="0"/>
                    <a:pt x="4955" y="1"/>
                    <a:pt x="4943" y="2"/>
                  </a:cubicBezTo>
                  <a:lnTo>
                    <a:pt x="268" y="662"/>
                  </a:lnTo>
                  <a:cubicBezTo>
                    <a:pt x="108" y="698"/>
                    <a:pt x="0" y="841"/>
                    <a:pt x="18" y="1001"/>
                  </a:cubicBezTo>
                  <a:cubicBezTo>
                    <a:pt x="54" y="1162"/>
                    <a:pt x="179" y="1269"/>
                    <a:pt x="322" y="1269"/>
                  </a:cubicBezTo>
                  <a:lnTo>
                    <a:pt x="322" y="1251"/>
                  </a:lnTo>
                  <a:lnTo>
                    <a:pt x="357" y="1251"/>
                  </a:lnTo>
                  <a:lnTo>
                    <a:pt x="5032" y="591"/>
                  </a:lnTo>
                  <a:cubicBezTo>
                    <a:pt x="5193" y="573"/>
                    <a:pt x="5300" y="413"/>
                    <a:pt x="5282" y="252"/>
                  </a:cubicBezTo>
                  <a:cubicBezTo>
                    <a:pt x="5265" y="103"/>
                    <a:pt x="5126" y="0"/>
                    <a:pt x="49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4"/>
            <p:cNvSpPr/>
            <p:nvPr/>
          </p:nvSpPr>
          <p:spPr>
            <a:xfrm>
              <a:off x="4903075" y="2036025"/>
              <a:ext cx="137850" cy="25925"/>
            </a:xfrm>
            <a:custGeom>
              <a:rect b="b" l="l" r="r" t="t"/>
              <a:pathLst>
                <a:path extrusionOk="0" h="1037" w="5514">
                  <a:moveTo>
                    <a:pt x="5205" y="0"/>
                  </a:moveTo>
                  <a:cubicBezTo>
                    <a:pt x="5195" y="0"/>
                    <a:pt x="5185" y="1"/>
                    <a:pt x="5175" y="2"/>
                  </a:cubicBezTo>
                  <a:lnTo>
                    <a:pt x="286" y="448"/>
                  </a:lnTo>
                  <a:cubicBezTo>
                    <a:pt x="125" y="448"/>
                    <a:pt x="0" y="608"/>
                    <a:pt x="18" y="769"/>
                  </a:cubicBezTo>
                  <a:cubicBezTo>
                    <a:pt x="36" y="912"/>
                    <a:pt x="161" y="1037"/>
                    <a:pt x="322" y="1037"/>
                  </a:cubicBezTo>
                  <a:lnTo>
                    <a:pt x="339" y="1037"/>
                  </a:lnTo>
                  <a:lnTo>
                    <a:pt x="5228" y="591"/>
                  </a:lnTo>
                  <a:cubicBezTo>
                    <a:pt x="5389" y="573"/>
                    <a:pt x="5514" y="430"/>
                    <a:pt x="5496" y="269"/>
                  </a:cubicBezTo>
                  <a:cubicBezTo>
                    <a:pt x="5479" y="119"/>
                    <a:pt x="5353" y="0"/>
                    <a:pt x="5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4"/>
            <p:cNvSpPr/>
            <p:nvPr/>
          </p:nvSpPr>
          <p:spPr>
            <a:xfrm>
              <a:off x="4900850" y="1860750"/>
              <a:ext cx="142750" cy="20550"/>
            </a:xfrm>
            <a:custGeom>
              <a:rect b="b" l="l" r="r" t="t"/>
              <a:pathLst>
                <a:path extrusionOk="0" h="822" w="5710">
                  <a:moveTo>
                    <a:pt x="5389" y="1"/>
                  </a:moveTo>
                  <a:lnTo>
                    <a:pt x="286" y="233"/>
                  </a:lnTo>
                  <a:cubicBezTo>
                    <a:pt x="125" y="233"/>
                    <a:pt x="0" y="375"/>
                    <a:pt x="0" y="536"/>
                  </a:cubicBezTo>
                  <a:cubicBezTo>
                    <a:pt x="0" y="697"/>
                    <a:pt x="143" y="821"/>
                    <a:pt x="304" y="821"/>
                  </a:cubicBezTo>
                  <a:lnTo>
                    <a:pt x="5424" y="589"/>
                  </a:lnTo>
                  <a:cubicBezTo>
                    <a:pt x="5585" y="589"/>
                    <a:pt x="5710" y="447"/>
                    <a:pt x="5710" y="286"/>
                  </a:cubicBezTo>
                  <a:cubicBezTo>
                    <a:pt x="5692" y="126"/>
                    <a:pt x="5549" y="1"/>
                    <a:pt x="53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4"/>
            <p:cNvSpPr/>
            <p:nvPr/>
          </p:nvSpPr>
          <p:spPr>
            <a:xfrm>
              <a:off x="4898175" y="1685900"/>
              <a:ext cx="148100" cy="14750"/>
            </a:xfrm>
            <a:custGeom>
              <a:rect b="b" l="l" r="r" t="t"/>
              <a:pathLst>
                <a:path extrusionOk="0" h="590" w="5924">
                  <a:moveTo>
                    <a:pt x="286" y="0"/>
                  </a:moveTo>
                  <a:cubicBezTo>
                    <a:pt x="125" y="0"/>
                    <a:pt x="0" y="143"/>
                    <a:pt x="0" y="304"/>
                  </a:cubicBezTo>
                  <a:cubicBezTo>
                    <a:pt x="0" y="464"/>
                    <a:pt x="125" y="589"/>
                    <a:pt x="286" y="589"/>
                  </a:cubicBezTo>
                  <a:lnTo>
                    <a:pt x="5621" y="589"/>
                  </a:lnTo>
                  <a:cubicBezTo>
                    <a:pt x="5781" y="589"/>
                    <a:pt x="5924" y="464"/>
                    <a:pt x="5924" y="304"/>
                  </a:cubicBezTo>
                  <a:cubicBezTo>
                    <a:pt x="5924" y="143"/>
                    <a:pt x="5781"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4"/>
            <p:cNvSpPr/>
            <p:nvPr/>
          </p:nvSpPr>
          <p:spPr>
            <a:xfrm>
              <a:off x="5083725" y="2743925"/>
              <a:ext cx="132500" cy="31725"/>
            </a:xfrm>
            <a:custGeom>
              <a:rect b="b" l="l" r="r" t="t"/>
              <a:pathLst>
                <a:path extrusionOk="0" h="1269" w="5300">
                  <a:moveTo>
                    <a:pt x="4960" y="0"/>
                  </a:moveTo>
                  <a:cubicBezTo>
                    <a:pt x="4949" y="0"/>
                    <a:pt x="4937" y="1"/>
                    <a:pt x="4925" y="2"/>
                  </a:cubicBezTo>
                  <a:lnTo>
                    <a:pt x="268" y="680"/>
                  </a:lnTo>
                  <a:cubicBezTo>
                    <a:pt x="108" y="698"/>
                    <a:pt x="1" y="841"/>
                    <a:pt x="19" y="1019"/>
                  </a:cubicBezTo>
                  <a:cubicBezTo>
                    <a:pt x="36" y="1162"/>
                    <a:pt x="161" y="1269"/>
                    <a:pt x="304" y="1269"/>
                  </a:cubicBezTo>
                  <a:lnTo>
                    <a:pt x="358" y="1269"/>
                  </a:lnTo>
                  <a:lnTo>
                    <a:pt x="5014" y="591"/>
                  </a:lnTo>
                  <a:cubicBezTo>
                    <a:pt x="5175" y="573"/>
                    <a:pt x="5300" y="430"/>
                    <a:pt x="5264" y="252"/>
                  </a:cubicBezTo>
                  <a:cubicBezTo>
                    <a:pt x="5248" y="103"/>
                    <a:pt x="5109" y="0"/>
                    <a:pt x="49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4"/>
            <p:cNvSpPr/>
            <p:nvPr/>
          </p:nvSpPr>
          <p:spPr>
            <a:xfrm>
              <a:off x="5081950" y="2568050"/>
              <a:ext cx="135625" cy="28300"/>
            </a:xfrm>
            <a:custGeom>
              <a:rect b="b" l="l" r="r" t="t"/>
              <a:pathLst>
                <a:path extrusionOk="0" h="1132" w="5425">
                  <a:moveTo>
                    <a:pt x="5141" y="1"/>
                  </a:moveTo>
                  <a:cubicBezTo>
                    <a:pt x="5123" y="1"/>
                    <a:pt x="5104" y="3"/>
                    <a:pt x="5085" y="7"/>
                  </a:cubicBezTo>
                  <a:lnTo>
                    <a:pt x="286" y="524"/>
                  </a:lnTo>
                  <a:cubicBezTo>
                    <a:pt x="125" y="542"/>
                    <a:pt x="0" y="703"/>
                    <a:pt x="18" y="864"/>
                  </a:cubicBezTo>
                  <a:cubicBezTo>
                    <a:pt x="36" y="1006"/>
                    <a:pt x="161" y="1131"/>
                    <a:pt x="321" y="1131"/>
                  </a:cubicBezTo>
                  <a:lnTo>
                    <a:pt x="357" y="1131"/>
                  </a:lnTo>
                  <a:lnTo>
                    <a:pt x="5157" y="596"/>
                  </a:lnTo>
                  <a:cubicBezTo>
                    <a:pt x="5317" y="578"/>
                    <a:pt x="5424" y="417"/>
                    <a:pt x="5407" y="257"/>
                  </a:cubicBezTo>
                  <a:cubicBezTo>
                    <a:pt x="5391" y="115"/>
                    <a:pt x="5278" y="1"/>
                    <a:pt x="51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4"/>
            <p:cNvSpPr/>
            <p:nvPr/>
          </p:nvSpPr>
          <p:spPr>
            <a:xfrm>
              <a:off x="5080600" y="2391975"/>
              <a:ext cx="138750" cy="25050"/>
            </a:xfrm>
            <a:custGeom>
              <a:rect b="b" l="l" r="r" t="t"/>
              <a:pathLst>
                <a:path extrusionOk="0" h="1002" w="5550">
                  <a:moveTo>
                    <a:pt x="5241" y="1"/>
                  </a:moveTo>
                  <a:cubicBezTo>
                    <a:pt x="5231" y="1"/>
                    <a:pt x="5221" y="1"/>
                    <a:pt x="5211" y="2"/>
                  </a:cubicBezTo>
                  <a:lnTo>
                    <a:pt x="286" y="395"/>
                  </a:lnTo>
                  <a:cubicBezTo>
                    <a:pt x="108" y="413"/>
                    <a:pt x="1" y="555"/>
                    <a:pt x="1" y="716"/>
                  </a:cubicBezTo>
                  <a:cubicBezTo>
                    <a:pt x="19" y="877"/>
                    <a:pt x="144" y="1001"/>
                    <a:pt x="304" y="1001"/>
                  </a:cubicBezTo>
                  <a:lnTo>
                    <a:pt x="304" y="984"/>
                  </a:lnTo>
                  <a:lnTo>
                    <a:pt x="322" y="984"/>
                  </a:lnTo>
                  <a:lnTo>
                    <a:pt x="5264" y="591"/>
                  </a:lnTo>
                  <a:cubicBezTo>
                    <a:pt x="5425" y="573"/>
                    <a:pt x="5550" y="430"/>
                    <a:pt x="5532" y="270"/>
                  </a:cubicBezTo>
                  <a:cubicBezTo>
                    <a:pt x="5515" y="120"/>
                    <a:pt x="5389" y="1"/>
                    <a:pt x="52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4"/>
            <p:cNvSpPr/>
            <p:nvPr/>
          </p:nvSpPr>
          <p:spPr>
            <a:xfrm>
              <a:off x="5078825" y="2215825"/>
              <a:ext cx="141875" cy="21425"/>
            </a:xfrm>
            <a:custGeom>
              <a:rect b="b" l="l" r="r" t="t"/>
              <a:pathLst>
                <a:path extrusionOk="0" h="857" w="5675">
                  <a:moveTo>
                    <a:pt x="5353" y="0"/>
                  </a:moveTo>
                  <a:lnTo>
                    <a:pt x="286" y="268"/>
                  </a:lnTo>
                  <a:cubicBezTo>
                    <a:pt x="125" y="286"/>
                    <a:pt x="0" y="411"/>
                    <a:pt x="18" y="589"/>
                  </a:cubicBezTo>
                  <a:cubicBezTo>
                    <a:pt x="18" y="732"/>
                    <a:pt x="143" y="857"/>
                    <a:pt x="304" y="857"/>
                  </a:cubicBezTo>
                  <a:lnTo>
                    <a:pt x="322" y="857"/>
                  </a:lnTo>
                  <a:lnTo>
                    <a:pt x="5389" y="589"/>
                  </a:lnTo>
                  <a:cubicBezTo>
                    <a:pt x="5549" y="589"/>
                    <a:pt x="5674" y="446"/>
                    <a:pt x="5674" y="286"/>
                  </a:cubicBezTo>
                  <a:cubicBezTo>
                    <a:pt x="5657" y="125"/>
                    <a:pt x="5532" y="0"/>
                    <a:pt x="53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4"/>
            <p:cNvSpPr/>
            <p:nvPr/>
          </p:nvSpPr>
          <p:spPr>
            <a:xfrm>
              <a:off x="5077475" y="2039625"/>
              <a:ext cx="145000" cy="18325"/>
            </a:xfrm>
            <a:custGeom>
              <a:rect b="b" l="l" r="r" t="t"/>
              <a:pathLst>
                <a:path extrusionOk="0" h="733" w="5800">
                  <a:moveTo>
                    <a:pt x="5479" y="1"/>
                  </a:moveTo>
                  <a:lnTo>
                    <a:pt x="286" y="143"/>
                  </a:lnTo>
                  <a:cubicBezTo>
                    <a:pt x="126" y="143"/>
                    <a:pt x="1" y="286"/>
                    <a:pt x="1" y="447"/>
                  </a:cubicBezTo>
                  <a:cubicBezTo>
                    <a:pt x="1" y="607"/>
                    <a:pt x="144" y="732"/>
                    <a:pt x="304" y="732"/>
                  </a:cubicBezTo>
                  <a:lnTo>
                    <a:pt x="5496" y="607"/>
                  </a:lnTo>
                  <a:cubicBezTo>
                    <a:pt x="5675" y="589"/>
                    <a:pt x="5800" y="464"/>
                    <a:pt x="5800" y="286"/>
                  </a:cubicBezTo>
                  <a:cubicBezTo>
                    <a:pt x="5782" y="125"/>
                    <a:pt x="5657" y="1"/>
                    <a:pt x="5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4"/>
            <p:cNvSpPr/>
            <p:nvPr/>
          </p:nvSpPr>
          <p:spPr>
            <a:xfrm>
              <a:off x="5075700" y="1863425"/>
              <a:ext cx="148125" cy="15200"/>
            </a:xfrm>
            <a:custGeom>
              <a:rect b="b" l="l" r="r" t="t"/>
              <a:pathLst>
                <a:path extrusionOk="0" h="608" w="5925">
                  <a:moveTo>
                    <a:pt x="304" y="1"/>
                  </a:moveTo>
                  <a:cubicBezTo>
                    <a:pt x="143" y="1"/>
                    <a:pt x="1" y="143"/>
                    <a:pt x="1" y="304"/>
                  </a:cubicBezTo>
                  <a:cubicBezTo>
                    <a:pt x="1" y="465"/>
                    <a:pt x="143" y="607"/>
                    <a:pt x="304" y="607"/>
                  </a:cubicBezTo>
                  <a:lnTo>
                    <a:pt x="5639" y="607"/>
                  </a:lnTo>
                  <a:cubicBezTo>
                    <a:pt x="5799" y="607"/>
                    <a:pt x="5924" y="465"/>
                    <a:pt x="5924" y="304"/>
                  </a:cubicBezTo>
                  <a:cubicBezTo>
                    <a:pt x="5924" y="143"/>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4"/>
            <p:cNvSpPr/>
            <p:nvPr/>
          </p:nvSpPr>
          <p:spPr>
            <a:xfrm>
              <a:off x="5253675" y="2752450"/>
              <a:ext cx="148125" cy="14725"/>
            </a:xfrm>
            <a:custGeom>
              <a:rect b="b" l="l" r="r" t="t"/>
              <a:pathLst>
                <a:path extrusionOk="0" h="589" w="5925">
                  <a:moveTo>
                    <a:pt x="286" y="0"/>
                  </a:moveTo>
                  <a:cubicBezTo>
                    <a:pt x="126" y="0"/>
                    <a:pt x="1" y="143"/>
                    <a:pt x="1" y="303"/>
                  </a:cubicBezTo>
                  <a:cubicBezTo>
                    <a:pt x="1" y="464"/>
                    <a:pt x="126" y="589"/>
                    <a:pt x="286" y="589"/>
                  </a:cubicBezTo>
                  <a:lnTo>
                    <a:pt x="5621" y="589"/>
                  </a:lnTo>
                  <a:cubicBezTo>
                    <a:pt x="5782" y="589"/>
                    <a:pt x="5924" y="464"/>
                    <a:pt x="5924" y="303"/>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4"/>
            <p:cNvSpPr/>
            <p:nvPr/>
          </p:nvSpPr>
          <p:spPr>
            <a:xfrm>
              <a:off x="5253675" y="2574900"/>
              <a:ext cx="148125" cy="14750"/>
            </a:xfrm>
            <a:custGeom>
              <a:rect b="b" l="l" r="r" t="t"/>
              <a:pathLst>
                <a:path extrusionOk="0" h="590" w="5925">
                  <a:moveTo>
                    <a:pt x="286" y="1"/>
                  </a:moveTo>
                  <a:cubicBezTo>
                    <a:pt x="126" y="1"/>
                    <a:pt x="1" y="126"/>
                    <a:pt x="1" y="286"/>
                  </a:cubicBezTo>
                  <a:cubicBezTo>
                    <a:pt x="1" y="447"/>
                    <a:pt x="126" y="590"/>
                    <a:pt x="286" y="590"/>
                  </a:cubicBezTo>
                  <a:lnTo>
                    <a:pt x="5621" y="590"/>
                  </a:lnTo>
                  <a:cubicBezTo>
                    <a:pt x="5782" y="590"/>
                    <a:pt x="5924" y="447"/>
                    <a:pt x="5924" y="286"/>
                  </a:cubicBezTo>
                  <a:cubicBezTo>
                    <a:pt x="5924" y="126"/>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4"/>
            <p:cNvSpPr/>
            <p:nvPr/>
          </p:nvSpPr>
          <p:spPr>
            <a:xfrm>
              <a:off x="5253675" y="2396925"/>
              <a:ext cx="148125" cy="14750"/>
            </a:xfrm>
            <a:custGeom>
              <a:rect b="b" l="l" r="r" t="t"/>
              <a:pathLst>
                <a:path extrusionOk="0" h="590" w="5925">
                  <a:moveTo>
                    <a:pt x="286" y="0"/>
                  </a:moveTo>
                  <a:cubicBezTo>
                    <a:pt x="126" y="0"/>
                    <a:pt x="1" y="143"/>
                    <a:pt x="1" y="304"/>
                  </a:cubicBezTo>
                  <a:cubicBezTo>
                    <a:pt x="1" y="464"/>
                    <a:pt x="126" y="589"/>
                    <a:pt x="286" y="589"/>
                  </a:cubicBezTo>
                  <a:lnTo>
                    <a:pt x="5621" y="589"/>
                  </a:lnTo>
                  <a:cubicBezTo>
                    <a:pt x="5782" y="589"/>
                    <a:pt x="5924" y="464"/>
                    <a:pt x="5924" y="304"/>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4"/>
            <p:cNvSpPr/>
            <p:nvPr/>
          </p:nvSpPr>
          <p:spPr>
            <a:xfrm>
              <a:off x="5253675" y="2218950"/>
              <a:ext cx="148125" cy="15175"/>
            </a:xfrm>
            <a:custGeom>
              <a:rect b="b" l="l" r="r" t="t"/>
              <a:pathLst>
                <a:path extrusionOk="0" h="607" w="5925">
                  <a:moveTo>
                    <a:pt x="286" y="0"/>
                  </a:moveTo>
                  <a:cubicBezTo>
                    <a:pt x="126" y="0"/>
                    <a:pt x="1" y="143"/>
                    <a:pt x="1" y="304"/>
                  </a:cubicBezTo>
                  <a:cubicBezTo>
                    <a:pt x="1" y="464"/>
                    <a:pt x="126" y="607"/>
                    <a:pt x="286" y="607"/>
                  </a:cubicBezTo>
                  <a:lnTo>
                    <a:pt x="5621" y="607"/>
                  </a:lnTo>
                  <a:cubicBezTo>
                    <a:pt x="5782" y="607"/>
                    <a:pt x="5924" y="464"/>
                    <a:pt x="5924" y="304"/>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4"/>
            <p:cNvSpPr/>
            <p:nvPr/>
          </p:nvSpPr>
          <p:spPr>
            <a:xfrm>
              <a:off x="5253675" y="2041400"/>
              <a:ext cx="148125" cy="14750"/>
            </a:xfrm>
            <a:custGeom>
              <a:rect b="b" l="l" r="r" t="t"/>
              <a:pathLst>
                <a:path extrusionOk="0" h="590" w="5925">
                  <a:moveTo>
                    <a:pt x="286" y="1"/>
                  </a:moveTo>
                  <a:cubicBezTo>
                    <a:pt x="126" y="1"/>
                    <a:pt x="1" y="126"/>
                    <a:pt x="1" y="304"/>
                  </a:cubicBezTo>
                  <a:cubicBezTo>
                    <a:pt x="1" y="465"/>
                    <a:pt x="126" y="590"/>
                    <a:pt x="286" y="590"/>
                  </a:cubicBezTo>
                  <a:lnTo>
                    <a:pt x="5621" y="590"/>
                  </a:lnTo>
                  <a:cubicBezTo>
                    <a:pt x="5782" y="590"/>
                    <a:pt x="5924" y="465"/>
                    <a:pt x="5924" y="304"/>
                  </a:cubicBezTo>
                  <a:cubicBezTo>
                    <a:pt x="5924" y="126"/>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4"/>
            <p:cNvSpPr/>
            <p:nvPr/>
          </p:nvSpPr>
          <p:spPr>
            <a:xfrm>
              <a:off x="5253675" y="1863425"/>
              <a:ext cx="148125" cy="15200"/>
            </a:xfrm>
            <a:custGeom>
              <a:rect b="b" l="l" r="r" t="t"/>
              <a:pathLst>
                <a:path extrusionOk="0" h="608" w="5925">
                  <a:moveTo>
                    <a:pt x="286" y="1"/>
                  </a:moveTo>
                  <a:cubicBezTo>
                    <a:pt x="126" y="1"/>
                    <a:pt x="1" y="143"/>
                    <a:pt x="1" y="304"/>
                  </a:cubicBezTo>
                  <a:cubicBezTo>
                    <a:pt x="1" y="465"/>
                    <a:pt x="126" y="607"/>
                    <a:pt x="286" y="607"/>
                  </a:cubicBezTo>
                  <a:lnTo>
                    <a:pt x="5621" y="607"/>
                  </a:lnTo>
                  <a:cubicBezTo>
                    <a:pt x="5782" y="607"/>
                    <a:pt x="5924" y="465"/>
                    <a:pt x="5924" y="304"/>
                  </a:cubicBezTo>
                  <a:cubicBezTo>
                    <a:pt x="5924" y="143"/>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4"/>
            <p:cNvSpPr/>
            <p:nvPr/>
          </p:nvSpPr>
          <p:spPr>
            <a:xfrm>
              <a:off x="5253675" y="1685900"/>
              <a:ext cx="148125" cy="14750"/>
            </a:xfrm>
            <a:custGeom>
              <a:rect b="b" l="l" r="r" t="t"/>
              <a:pathLst>
                <a:path extrusionOk="0" h="590" w="5925">
                  <a:moveTo>
                    <a:pt x="286" y="0"/>
                  </a:moveTo>
                  <a:cubicBezTo>
                    <a:pt x="126" y="0"/>
                    <a:pt x="1" y="143"/>
                    <a:pt x="1" y="304"/>
                  </a:cubicBezTo>
                  <a:cubicBezTo>
                    <a:pt x="1" y="464"/>
                    <a:pt x="126" y="589"/>
                    <a:pt x="286" y="589"/>
                  </a:cubicBezTo>
                  <a:lnTo>
                    <a:pt x="5621" y="589"/>
                  </a:lnTo>
                  <a:cubicBezTo>
                    <a:pt x="5782" y="589"/>
                    <a:pt x="5924" y="464"/>
                    <a:pt x="5924" y="304"/>
                  </a:cubicBezTo>
                  <a:cubicBezTo>
                    <a:pt x="5924" y="143"/>
                    <a:pt x="5782"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4"/>
            <p:cNvSpPr/>
            <p:nvPr/>
          </p:nvSpPr>
          <p:spPr>
            <a:xfrm>
              <a:off x="5253675" y="1508350"/>
              <a:ext cx="148125" cy="14750"/>
            </a:xfrm>
            <a:custGeom>
              <a:rect b="b" l="l" r="r" t="t"/>
              <a:pathLst>
                <a:path extrusionOk="0" h="590" w="5925">
                  <a:moveTo>
                    <a:pt x="286" y="1"/>
                  </a:moveTo>
                  <a:cubicBezTo>
                    <a:pt x="126" y="1"/>
                    <a:pt x="1" y="126"/>
                    <a:pt x="1" y="286"/>
                  </a:cubicBezTo>
                  <a:cubicBezTo>
                    <a:pt x="1" y="447"/>
                    <a:pt x="126" y="590"/>
                    <a:pt x="286" y="590"/>
                  </a:cubicBezTo>
                  <a:lnTo>
                    <a:pt x="5621" y="590"/>
                  </a:lnTo>
                  <a:cubicBezTo>
                    <a:pt x="5782" y="590"/>
                    <a:pt x="5924" y="447"/>
                    <a:pt x="5924" y="286"/>
                  </a:cubicBezTo>
                  <a:cubicBezTo>
                    <a:pt x="5924" y="126"/>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4"/>
            <p:cNvSpPr/>
            <p:nvPr/>
          </p:nvSpPr>
          <p:spPr>
            <a:xfrm>
              <a:off x="5253675" y="1330375"/>
              <a:ext cx="148125" cy="14750"/>
            </a:xfrm>
            <a:custGeom>
              <a:rect b="b" l="l" r="r" t="t"/>
              <a:pathLst>
                <a:path extrusionOk="0" h="590" w="5925">
                  <a:moveTo>
                    <a:pt x="286" y="1"/>
                  </a:moveTo>
                  <a:cubicBezTo>
                    <a:pt x="126" y="1"/>
                    <a:pt x="1" y="144"/>
                    <a:pt x="1" y="304"/>
                  </a:cubicBezTo>
                  <a:cubicBezTo>
                    <a:pt x="1" y="465"/>
                    <a:pt x="126" y="590"/>
                    <a:pt x="286" y="590"/>
                  </a:cubicBezTo>
                  <a:lnTo>
                    <a:pt x="5621" y="590"/>
                  </a:lnTo>
                  <a:cubicBezTo>
                    <a:pt x="5782" y="590"/>
                    <a:pt x="5924" y="465"/>
                    <a:pt x="5924" y="304"/>
                  </a:cubicBezTo>
                  <a:cubicBezTo>
                    <a:pt x="5924" y="144"/>
                    <a:pt x="5782"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4"/>
            <p:cNvSpPr/>
            <p:nvPr/>
          </p:nvSpPr>
          <p:spPr>
            <a:xfrm>
              <a:off x="5075700" y="1685900"/>
              <a:ext cx="148125" cy="14750"/>
            </a:xfrm>
            <a:custGeom>
              <a:rect b="b" l="l" r="r" t="t"/>
              <a:pathLst>
                <a:path extrusionOk="0" h="590" w="5925">
                  <a:moveTo>
                    <a:pt x="304" y="0"/>
                  </a:moveTo>
                  <a:cubicBezTo>
                    <a:pt x="143" y="0"/>
                    <a:pt x="1" y="143"/>
                    <a:pt x="1" y="304"/>
                  </a:cubicBezTo>
                  <a:cubicBezTo>
                    <a:pt x="1" y="464"/>
                    <a:pt x="143" y="589"/>
                    <a:pt x="304" y="589"/>
                  </a:cubicBezTo>
                  <a:lnTo>
                    <a:pt x="5639" y="589"/>
                  </a:lnTo>
                  <a:cubicBezTo>
                    <a:pt x="5799" y="589"/>
                    <a:pt x="5924" y="464"/>
                    <a:pt x="5924" y="304"/>
                  </a:cubicBezTo>
                  <a:cubicBezTo>
                    <a:pt x="5924" y="143"/>
                    <a:pt x="5799"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4"/>
            <p:cNvSpPr/>
            <p:nvPr/>
          </p:nvSpPr>
          <p:spPr>
            <a:xfrm>
              <a:off x="5075700" y="1508350"/>
              <a:ext cx="148125" cy="14750"/>
            </a:xfrm>
            <a:custGeom>
              <a:rect b="b" l="l" r="r" t="t"/>
              <a:pathLst>
                <a:path extrusionOk="0" h="590" w="5925">
                  <a:moveTo>
                    <a:pt x="304" y="1"/>
                  </a:moveTo>
                  <a:cubicBezTo>
                    <a:pt x="143" y="1"/>
                    <a:pt x="1" y="126"/>
                    <a:pt x="1" y="286"/>
                  </a:cubicBezTo>
                  <a:cubicBezTo>
                    <a:pt x="1" y="447"/>
                    <a:pt x="143" y="590"/>
                    <a:pt x="304" y="590"/>
                  </a:cubicBezTo>
                  <a:lnTo>
                    <a:pt x="5639" y="590"/>
                  </a:lnTo>
                  <a:cubicBezTo>
                    <a:pt x="5799" y="590"/>
                    <a:pt x="5924" y="447"/>
                    <a:pt x="5924" y="286"/>
                  </a:cubicBezTo>
                  <a:cubicBezTo>
                    <a:pt x="5924" y="126"/>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4"/>
            <p:cNvSpPr/>
            <p:nvPr/>
          </p:nvSpPr>
          <p:spPr>
            <a:xfrm>
              <a:off x="5075700" y="1330375"/>
              <a:ext cx="148125" cy="14750"/>
            </a:xfrm>
            <a:custGeom>
              <a:rect b="b" l="l" r="r" t="t"/>
              <a:pathLst>
                <a:path extrusionOk="0" h="590" w="5925">
                  <a:moveTo>
                    <a:pt x="304" y="1"/>
                  </a:moveTo>
                  <a:cubicBezTo>
                    <a:pt x="143" y="1"/>
                    <a:pt x="1" y="144"/>
                    <a:pt x="1" y="304"/>
                  </a:cubicBezTo>
                  <a:cubicBezTo>
                    <a:pt x="1" y="465"/>
                    <a:pt x="143" y="590"/>
                    <a:pt x="304" y="590"/>
                  </a:cubicBezTo>
                  <a:lnTo>
                    <a:pt x="5639" y="590"/>
                  </a:lnTo>
                  <a:cubicBezTo>
                    <a:pt x="5799" y="590"/>
                    <a:pt x="5924" y="465"/>
                    <a:pt x="5924" y="304"/>
                  </a:cubicBezTo>
                  <a:cubicBezTo>
                    <a:pt x="5924" y="144"/>
                    <a:pt x="5799"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4"/>
            <p:cNvSpPr/>
            <p:nvPr/>
          </p:nvSpPr>
          <p:spPr>
            <a:xfrm>
              <a:off x="4720175" y="1330375"/>
              <a:ext cx="148125" cy="14750"/>
            </a:xfrm>
            <a:custGeom>
              <a:rect b="b" l="l" r="r" t="t"/>
              <a:pathLst>
                <a:path extrusionOk="0" h="590" w="5925">
                  <a:moveTo>
                    <a:pt x="304" y="1"/>
                  </a:moveTo>
                  <a:cubicBezTo>
                    <a:pt x="144" y="1"/>
                    <a:pt x="1" y="144"/>
                    <a:pt x="1" y="304"/>
                  </a:cubicBezTo>
                  <a:cubicBezTo>
                    <a:pt x="1" y="465"/>
                    <a:pt x="144" y="590"/>
                    <a:pt x="304" y="590"/>
                  </a:cubicBezTo>
                  <a:lnTo>
                    <a:pt x="5639" y="590"/>
                  </a:lnTo>
                  <a:cubicBezTo>
                    <a:pt x="5800" y="590"/>
                    <a:pt x="5925" y="465"/>
                    <a:pt x="5925" y="304"/>
                  </a:cubicBezTo>
                  <a:cubicBezTo>
                    <a:pt x="5925" y="144"/>
                    <a:pt x="5800" y="1"/>
                    <a:pt x="56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4"/>
            <p:cNvSpPr/>
            <p:nvPr/>
          </p:nvSpPr>
          <p:spPr>
            <a:xfrm>
              <a:off x="4898175" y="1508350"/>
              <a:ext cx="148100" cy="14750"/>
            </a:xfrm>
            <a:custGeom>
              <a:rect b="b" l="l" r="r" t="t"/>
              <a:pathLst>
                <a:path extrusionOk="0" h="590" w="5924">
                  <a:moveTo>
                    <a:pt x="286" y="1"/>
                  </a:moveTo>
                  <a:cubicBezTo>
                    <a:pt x="125" y="1"/>
                    <a:pt x="0" y="126"/>
                    <a:pt x="0" y="286"/>
                  </a:cubicBezTo>
                  <a:cubicBezTo>
                    <a:pt x="0" y="447"/>
                    <a:pt x="125" y="590"/>
                    <a:pt x="286" y="590"/>
                  </a:cubicBezTo>
                  <a:lnTo>
                    <a:pt x="5621" y="590"/>
                  </a:lnTo>
                  <a:cubicBezTo>
                    <a:pt x="5781" y="590"/>
                    <a:pt x="5924" y="447"/>
                    <a:pt x="5924" y="286"/>
                  </a:cubicBezTo>
                  <a:cubicBezTo>
                    <a:pt x="5924" y="126"/>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4"/>
            <p:cNvSpPr/>
            <p:nvPr/>
          </p:nvSpPr>
          <p:spPr>
            <a:xfrm>
              <a:off x="4898175" y="1330375"/>
              <a:ext cx="148100" cy="14750"/>
            </a:xfrm>
            <a:custGeom>
              <a:rect b="b" l="l" r="r" t="t"/>
              <a:pathLst>
                <a:path extrusionOk="0" h="590" w="5924">
                  <a:moveTo>
                    <a:pt x="286" y="1"/>
                  </a:moveTo>
                  <a:cubicBezTo>
                    <a:pt x="125" y="1"/>
                    <a:pt x="0" y="144"/>
                    <a:pt x="0" y="304"/>
                  </a:cubicBezTo>
                  <a:cubicBezTo>
                    <a:pt x="0" y="465"/>
                    <a:pt x="125" y="590"/>
                    <a:pt x="286" y="590"/>
                  </a:cubicBezTo>
                  <a:lnTo>
                    <a:pt x="5621" y="590"/>
                  </a:lnTo>
                  <a:cubicBezTo>
                    <a:pt x="5781" y="590"/>
                    <a:pt x="5924" y="465"/>
                    <a:pt x="5924" y="304"/>
                  </a:cubicBezTo>
                  <a:cubicBezTo>
                    <a:pt x="5924" y="144"/>
                    <a:pt x="5781"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4"/>
            <p:cNvSpPr/>
            <p:nvPr/>
          </p:nvSpPr>
          <p:spPr>
            <a:xfrm>
              <a:off x="2035750" y="4194125"/>
              <a:ext cx="148125" cy="15200"/>
            </a:xfrm>
            <a:custGeom>
              <a:rect b="b" l="l" r="r" t="t"/>
              <a:pathLst>
                <a:path extrusionOk="0" h="608" w="5925">
                  <a:moveTo>
                    <a:pt x="286" y="0"/>
                  </a:moveTo>
                  <a:cubicBezTo>
                    <a:pt x="126" y="0"/>
                    <a:pt x="1" y="143"/>
                    <a:pt x="1" y="304"/>
                  </a:cubicBezTo>
                  <a:cubicBezTo>
                    <a:pt x="1" y="464"/>
                    <a:pt x="126" y="607"/>
                    <a:pt x="286" y="607"/>
                  </a:cubicBezTo>
                  <a:lnTo>
                    <a:pt x="5621" y="607"/>
                  </a:lnTo>
                  <a:cubicBezTo>
                    <a:pt x="5782" y="607"/>
                    <a:pt x="5925" y="464"/>
                    <a:pt x="5925" y="304"/>
                  </a:cubicBezTo>
                  <a:cubicBezTo>
                    <a:pt x="5925" y="143"/>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4"/>
            <p:cNvSpPr/>
            <p:nvPr/>
          </p:nvSpPr>
          <p:spPr>
            <a:xfrm>
              <a:off x="2035750" y="4015250"/>
              <a:ext cx="148125" cy="15200"/>
            </a:xfrm>
            <a:custGeom>
              <a:rect b="b" l="l" r="r" t="t"/>
              <a:pathLst>
                <a:path extrusionOk="0" h="608" w="5925">
                  <a:moveTo>
                    <a:pt x="286" y="1"/>
                  </a:moveTo>
                  <a:cubicBezTo>
                    <a:pt x="126" y="1"/>
                    <a:pt x="1" y="143"/>
                    <a:pt x="1" y="304"/>
                  </a:cubicBezTo>
                  <a:cubicBezTo>
                    <a:pt x="1" y="464"/>
                    <a:pt x="126" y="607"/>
                    <a:pt x="286" y="607"/>
                  </a:cubicBezTo>
                  <a:lnTo>
                    <a:pt x="5621" y="607"/>
                  </a:lnTo>
                  <a:cubicBezTo>
                    <a:pt x="5782" y="607"/>
                    <a:pt x="5925" y="464"/>
                    <a:pt x="5925" y="304"/>
                  </a:cubicBezTo>
                  <a:cubicBezTo>
                    <a:pt x="5925" y="143"/>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4"/>
            <p:cNvSpPr/>
            <p:nvPr/>
          </p:nvSpPr>
          <p:spPr>
            <a:xfrm>
              <a:off x="2035750" y="3836375"/>
              <a:ext cx="148125" cy="15200"/>
            </a:xfrm>
            <a:custGeom>
              <a:rect b="b" l="l" r="r" t="t"/>
              <a:pathLst>
                <a:path extrusionOk="0" h="608" w="5925">
                  <a:moveTo>
                    <a:pt x="286" y="1"/>
                  </a:moveTo>
                  <a:cubicBezTo>
                    <a:pt x="126" y="1"/>
                    <a:pt x="1" y="143"/>
                    <a:pt x="1" y="304"/>
                  </a:cubicBezTo>
                  <a:cubicBezTo>
                    <a:pt x="1" y="465"/>
                    <a:pt x="126" y="607"/>
                    <a:pt x="286" y="607"/>
                  </a:cubicBezTo>
                  <a:lnTo>
                    <a:pt x="5621" y="607"/>
                  </a:lnTo>
                  <a:cubicBezTo>
                    <a:pt x="5782" y="607"/>
                    <a:pt x="5925" y="465"/>
                    <a:pt x="5925" y="304"/>
                  </a:cubicBezTo>
                  <a:cubicBezTo>
                    <a:pt x="5925" y="143"/>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4"/>
            <p:cNvSpPr/>
            <p:nvPr/>
          </p:nvSpPr>
          <p:spPr>
            <a:xfrm>
              <a:off x="2035750" y="3657500"/>
              <a:ext cx="148125" cy="14750"/>
            </a:xfrm>
            <a:custGeom>
              <a:rect b="b" l="l" r="r" t="t"/>
              <a:pathLst>
                <a:path extrusionOk="0" h="590" w="5925">
                  <a:moveTo>
                    <a:pt x="286" y="1"/>
                  </a:moveTo>
                  <a:cubicBezTo>
                    <a:pt x="126" y="1"/>
                    <a:pt x="1" y="143"/>
                    <a:pt x="1" y="304"/>
                  </a:cubicBezTo>
                  <a:cubicBezTo>
                    <a:pt x="1" y="465"/>
                    <a:pt x="126" y="590"/>
                    <a:pt x="286" y="590"/>
                  </a:cubicBezTo>
                  <a:lnTo>
                    <a:pt x="5621" y="590"/>
                  </a:lnTo>
                  <a:cubicBezTo>
                    <a:pt x="5782" y="590"/>
                    <a:pt x="5925" y="465"/>
                    <a:pt x="5925" y="304"/>
                  </a:cubicBezTo>
                  <a:cubicBezTo>
                    <a:pt x="5925" y="143"/>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4"/>
            <p:cNvSpPr/>
            <p:nvPr/>
          </p:nvSpPr>
          <p:spPr>
            <a:xfrm>
              <a:off x="2035750" y="3478625"/>
              <a:ext cx="148125" cy="14750"/>
            </a:xfrm>
            <a:custGeom>
              <a:rect b="b" l="l" r="r" t="t"/>
              <a:pathLst>
                <a:path extrusionOk="0" h="590" w="5925">
                  <a:moveTo>
                    <a:pt x="286" y="1"/>
                  </a:moveTo>
                  <a:cubicBezTo>
                    <a:pt x="126" y="1"/>
                    <a:pt x="1" y="144"/>
                    <a:pt x="1" y="304"/>
                  </a:cubicBezTo>
                  <a:cubicBezTo>
                    <a:pt x="1" y="465"/>
                    <a:pt x="126" y="590"/>
                    <a:pt x="286" y="590"/>
                  </a:cubicBezTo>
                  <a:lnTo>
                    <a:pt x="5621" y="590"/>
                  </a:lnTo>
                  <a:cubicBezTo>
                    <a:pt x="5782" y="590"/>
                    <a:pt x="5925" y="465"/>
                    <a:pt x="5925" y="304"/>
                  </a:cubicBezTo>
                  <a:cubicBezTo>
                    <a:pt x="5925" y="144"/>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4"/>
            <p:cNvSpPr/>
            <p:nvPr/>
          </p:nvSpPr>
          <p:spPr>
            <a:xfrm>
              <a:off x="2035750" y="3299750"/>
              <a:ext cx="148125" cy="14750"/>
            </a:xfrm>
            <a:custGeom>
              <a:rect b="b" l="l" r="r" t="t"/>
              <a:pathLst>
                <a:path extrusionOk="0" h="590" w="5925">
                  <a:moveTo>
                    <a:pt x="286" y="1"/>
                  </a:moveTo>
                  <a:cubicBezTo>
                    <a:pt x="126" y="1"/>
                    <a:pt x="1" y="126"/>
                    <a:pt x="1" y="304"/>
                  </a:cubicBezTo>
                  <a:cubicBezTo>
                    <a:pt x="1" y="465"/>
                    <a:pt x="126" y="590"/>
                    <a:pt x="286" y="590"/>
                  </a:cubicBezTo>
                  <a:lnTo>
                    <a:pt x="5621" y="590"/>
                  </a:lnTo>
                  <a:cubicBezTo>
                    <a:pt x="5782" y="590"/>
                    <a:pt x="5925" y="465"/>
                    <a:pt x="5925" y="304"/>
                  </a:cubicBezTo>
                  <a:cubicBezTo>
                    <a:pt x="5925" y="126"/>
                    <a:pt x="5800" y="1"/>
                    <a:pt x="56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4"/>
            <p:cNvSpPr/>
            <p:nvPr/>
          </p:nvSpPr>
          <p:spPr>
            <a:xfrm>
              <a:off x="2035750" y="3120900"/>
              <a:ext cx="148125" cy="14725"/>
            </a:xfrm>
            <a:custGeom>
              <a:rect b="b" l="l" r="r" t="t"/>
              <a:pathLst>
                <a:path extrusionOk="0" h="589" w="5925">
                  <a:moveTo>
                    <a:pt x="286" y="0"/>
                  </a:moveTo>
                  <a:cubicBezTo>
                    <a:pt x="126" y="0"/>
                    <a:pt x="1" y="125"/>
                    <a:pt x="1" y="286"/>
                  </a:cubicBezTo>
                  <a:cubicBezTo>
                    <a:pt x="1" y="464"/>
                    <a:pt x="126" y="589"/>
                    <a:pt x="286" y="589"/>
                  </a:cubicBezTo>
                  <a:lnTo>
                    <a:pt x="5621" y="589"/>
                  </a:lnTo>
                  <a:cubicBezTo>
                    <a:pt x="5782" y="589"/>
                    <a:pt x="5925" y="464"/>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4"/>
            <p:cNvSpPr/>
            <p:nvPr/>
          </p:nvSpPr>
          <p:spPr>
            <a:xfrm>
              <a:off x="2035750" y="2942025"/>
              <a:ext cx="148125" cy="14725"/>
            </a:xfrm>
            <a:custGeom>
              <a:rect b="b" l="l" r="r" t="t"/>
              <a:pathLst>
                <a:path extrusionOk="0" h="589" w="5925">
                  <a:moveTo>
                    <a:pt x="286" y="0"/>
                  </a:moveTo>
                  <a:cubicBezTo>
                    <a:pt x="126" y="0"/>
                    <a:pt x="1" y="125"/>
                    <a:pt x="1" y="286"/>
                  </a:cubicBezTo>
                  <a:cubicBezTo>
                    <a:pt x="1" y="446"/>
                    <a:pt x="126" y="589"/>
                    <a:pt x="286" y="589"/>
                  </a:cubicBezTo>
                  <a:lnTo>
                    <a:pt x="5621" y="589"/>
                  </a:lnTo>
                  <a:cubicBezTo>
                    <a:pt x="5782" y="589"/>
                    <a:pt x="5925" y="446"/>
                    <a:pt x="5925" y="286"/>
                  </a:cubicBezTo>
                  <a:cubicBezTo>
                    <a:pt x="5925" y="125"/>
                    <a:pt x="5800" y="0"/>
                    <a:pt x="56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4"/>
            <p:cNvSpPr/>
            <p:nvPr/>
          </p:nvSpPr>
          <p:spPr>
            <a:xfrm>
              <a:off x="3712075" y="3256100"/>
              <a:ext cx="45975" cy="118625"/>
            </a:xfrm>
            <a:custGeom>
              <a:rect b="b" l="l" r="r" t="t"/>
              <a:pathLst>
                <a:path extrusionOk="0" h="4745" w="1839">
                  <a:moveTo>
                    <a:pt x="1494" y="1"/>
                  </a:moveTo>
                  <a:cubicBezTo>
                    <a:pt x="1369" y="1"/>
                    <a:pt x="1257" y="84"/>
                    <a:pt x="1214" y="213"/>
                  </a:cubicBezTo>
                  <a:lnTo>
                    <a:pt x="36" y="4370"/>
                  </a:lnTo>
                  <a:cubicBezTo>
                    <a:pt x="1" y="4513"/>
                    <a:pt x="90" y="4691"/>
                    <a:pt x="250" y="4727"/>
                  </a:cubicBezTo>
                  <a:cubicBezTo>
                    <a:pt x="268" y="4745"/>
                    <a:pt x="304" y="4745"/>
                    <a:pt x="322" y="4745"/>
                  </a:cubicBezTo>
                  <a:cubicBezTo>
                    <a:pt x="447" y="4745"/>
                    <a:pt x="572" y="4655"/>
                    <a:pt x="607" y="4530"/>
                  </a:cubicBezTo>
                  <a:lnTo>
                    <a:pt x="1785" y="373"/>
                  </a:lnTo>
                  <a:cubicBezTo>
                    <a:pt x="1838" y="213"/>
                    <a:pt x="1749" y="52"/>
                    <a:pt x="1589" y="16"/>
                  </a:cubicBezTo>
                  <a:cubicBezTo>
                    <a:pt x="1557" y="6"/>
                    <a:pt x="1525" y="1"/>
                    <a:pt x="14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4"/>
            <p:cNvSpPr/>
            <p:nvPr/>
          </p:nvSpPr>
          <p:spPr>
            <a:xfrm>
              <a:off x="3704050" y="3441275"/>
              <a:ext cx="61575" cy="103850"/>
            </a:xfrm>
            <a:custGeom>
              <a:rect b="b" l="l" r="r" t="t"/>
              <a:pathLst>
                <a:path extrusionOk="0" h="4154" w="2463">
                  <a:moveTo>
                    <a:pt x="2115" y="0"/>
                  </a:moveTo>
                  <a:cubicBezTo>
                    <a:pt x="2009" y="0"/>
                    <a:pt x="1906" y="57"/>
                    <a:pt x="1856" y="157"/>
                  </a:cubicBezTo>
                  <a:lnTo>
                    <a:pt x="72" y="3725"/>
                  </a:lnTo>
                  <a:cubicBezTo>
                    <a:pt x="0" y="3868"/>
                    <a:pt x="72" y="4046"/>
                    <a:pt x="214" y="4118"/>
                  </a:cubicBezTo>
                  <a:cubicBezTo>
                    <a:pt x="268" y="4136"/>
                    <a:pt x="304" y="4153"/>
                    <a:pt x="357" y="4153"/>
                  </a:cubicBezTo>
                  <a:cubicBezTo>
                    <a:pt x="446" y="4153"/>
                    <a:pt x="554" y="4082"/>
                    <a:pt x="607" y="3975"/>
                  </a:cubicBezTo>
                  <a:lnTo>
                    <a:pt x="2391" y="424"/>
                  </a:lnTo>
                  <a:cubicBezTo>
                    <a:pt x="2463" y="282"/>
                    <a:pt x="2409" y="103"/>
                    <a:pt x="2249" y="32"/>
                  </a:cubicBezTo>
                  <a:cubicBezTo>
                    <a:pt x="2206" y="10"/>
                    <a:pt x="2160" y="0"/>
                    <a:pt x="21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4"/>
            <p:cNvSpPr/>
            <p:nvPr/>
          </p:nvSpPr>
          <p:spPr>
            <a:xfrm>
              <a:off x="3696900" y="3626300"/>
              <a:ext cx="76300" cy="89225"/>
            </a:xfrm>
            <a:custGeom>
              <a:rect b="b" l="l" r="r" t="t"/>
              <a:pathLst>
                <a:path extrusionOk="0" h="3569" w="3052">
                  <a:moveTo>
                    <a:pt x="2705" y="1"/>
                  </a:moveTo>
                  <a:cubicBezTo>
                    <a:pt x="2623" y="1"/>
                    <a:pt x="2541" y="37"/>
                    <a:pt x="2481" y="107"/>
                  </a:cubicBezTo>
                  <a:lnTo>
                    <a:pt x="108" y="3069"/>
                  </a:lnTo>
                  <a:cubicBezTo>
                    <a:pt x="1" y="3211"/>
                    <a:pt x="19" y="3390"/>
                    <a:pt x="161" y="3497"/>
                  </a:cubicBezTo>
                  <a:cubicBezTo>
                    <a:pt x="215" y="3533"/>
                    <a:pt x="269" y="3568"/>
                    <a:pt x="340" y="3568"/>
                  </a:cubicBezTo>
                  <a:cubicBezTo>
                    <a:pt x="429" y="3568"/>
                    <a:pt x="518" y="3515"/>
                    <a:pt x="572" y="3443"/>
                  </a:cubicBezTo>
                  <a:lnTo>
                    <a:pt x="2945" y="482"/>
                  </a:lnTo>
                  <a:cubicBezTo>
                    <a:pt x="3052" y="357"/>
                    <a:pt x="3034" y="178"/>
                    <a:pt x="2891" y="71"/>
                  </a:cubicBezTo>
                  <a:cubicBezTo>
                    <a:pt x="2836" y="24"/>
                    <a:pt x="2770" y="1"/>
                    <a:pt x="2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4"/>
            <p:cNvSpPr/>
            <p:nvPr/>
          </p:nvSpPr>
          <p:spPr>
            <a:xfrm>
              <a:off x="3689775" y="3811425"/>
              <a:ext cx="90575" cy="74050"/>
            </a:xfrm>
            <a:custGeom>
              <a:rect b="b" l="l" r="r" t="t"/>
              <a:pathLst>
                <a:path extrusionOk="0" h="2962" w="3623">
                  <a:moveTo>
                    <a:pt x="3299" y="1"/>
                  </a:moveTo>
                  <a:cubicBezTo>
                    <a:pt x="3230" y="1"/>
                    <a:pt x="3160" y="23"/>
                    <a:pt x="3105" y="71"/>
                  </a:cubicBezTo>
                  <a:lnTo>
                    <a:pt x="143" y="2444"/>
                  </a:lnTo>
                  <a:cubicBezTo>
                    <a:pt x="18" y="2533"/>
                    <a:pt x="0" y="2729"/>
                    <a:pt x="90" y="2854"/>
                  </a:cubicBezTo>
                  <a:cubicBezTo>
                    <a:pt x="161" y="2926"/>
                    <a:pt x="250" y="2961"/>
                    <a:pt x="322" y="2961"/>
                  </a:cubicBezTo>
                  <a:lnTo>
                    <a:pt x="339" y="2961"/>
                  </a:lnTo>
                  <a:cubicBezTo>
                    <a:pt x="393" y="2961"/>
                    <a:pt x="464" y="2943"/>
                    <a:pt x="518" y="2908"/>
                  </a:cubicBezTo>
                  <a:lnTo>
                    <a:pt x="3480" y="535"/>
                  </a:lnTo>
                  <a:cubicBezTo>
                    <a:pt x="3605" y="428"/>
                    <a:pt x="3622" y="249"/>
                    <a:pt x="3533" y="107"/>
                  </a:cubicBezTo>
                  <a:cubicBezTo>
                    <a:pt x="3474" y="37"/>
                    <a:pt x="3386" y="1"/>
                    <a:pt x="32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4"/>
            <p:cNvSpPr/>
            <p:nvPr/>
          </p:nvSpPr>
          <p:spPr>
            <a:xfrm>
              <a:off x="3682200" y="3996625"/>
              <a:ext cx="105725" cy="59250"/>
            </a:xfrm>
            <a:custGeom>
              <a:rect b="b" l="l" r="r" t="t"/>
              <a:pathLst>
                <a:path extrusionOk="0" h="2370" w="4229">
                  <a:moveTo>
                    <a:pt x="3895" y="1"/>
                  </a:moveTo>
                  <a:cubicBezTo>
                    <a:pt x="3851" y="1"/>
                    <a:pt x="3807" y="11"/>
                    <a:pt x="3765" y="32"/>
                  </a:cubicBezTo>
                  <a:lnTo>
                    <a:pt x="196" y="1816"/>
                  </a:lnTo>
                  <a:cubicBezTo>
                    <a:pt x="54" y="1887"/>
                    <a:pt x="0" y="2066"/>
                    <a:pt x="71" y="2209"/>
                  </a:cubicBezTo>
                  <a:cubicBezTo>
                    <a:pt x="125" y="2316"/>
                    <a:pt x="232" y="2369"/>
                    <a:pt x="339" y="2369"/>
                  </a:cubicBezTo>
                  <a:cubicBezTo>
                    <a:pt x="375" y="2369"/>
                    <a:pt x="428" y="2369"/>
                    <a:pt x="464" y="2351"/>
                  </a:cubicBezTo>
                  <a:lnTo>
                    <a:pt x="4015" y="567"/>
                  </a:lnTo>
                  <a:cubicBezTo>
                    <a:pt x="4175" y="496"/>
                    <a:pt x="4229" y="317"/>
                    <a:pt x="4157" y="175"/>
                  </a:cubicBezTo>
                  <a:cubicBezTo>
                    <a:pt x="4107" y="61"/>
                    <a:pt x="4003" y="1"/>
                    <a:pt x="38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4"/>
            <p:cNvSpPr/>
            <p:nvPr/>
          </p:nvSpPr>
          <p:spPr>
            <a:xfrm>
              <a:off x="3675050" y="4181875"/>
              <a:ext cx="120025" cy="44400"/>
            </a:xfrm>
            <a:custGeom>
              <a:rect b="b" l="l" r="r" t="t"/>
              <a:pathLst>
                <a:path extrusionOk="0" h="1776" w="4801">
                  <a:moveTo>
                    <a:pt x="4461" y="1"/>
                  </a:moveTo>
                  <a:cubicBezTo>
                    <a:pt x="4437" y="1"/>
                    <a:pt x="4414" y="3"/>
                    <a:pt x="4390" y="9"/>
                  </a:cubicBezTo>
                  <a:lnTo>
                    <a:pt x="250" y="1186"/>
                  </a:lnTo>
                  <a:cubicBezTo>
                    <a:pt x="90" y="1240"/>
                    <a:pt x="1" y="1400"/>
                    <a:pt x="36" y="1561"/>
                  </a:cubicBezTo>
                  <a:cubicBezTo>
                    <a:pt x="72" y="1686"/>
                    <a:pt x="197" y="1775"/>
                    <a:pt x="322" y="1775"/>
                  </a:cubicBezTo>
                  <a:cubicBezTo>
                    <a:pt x="357" y="1775"/>
                    <a:pt x="375" y="1775"/>
                    <a:pt x="411" y="1757"/>
                  </a:cubicBezTo>
                  <a:lnTo>
                    <a:pt x="4550" y="580"/>
                  </a:lnTo>
                  <a:cubicBezTo>
                    <a:pt x="4711" y="544"/>
                    <a:pt x="4800" y="366"/>
                    <a:pt x="4765" y="223"/>
                  </a:cubicBezTo>
                  <a:cubicBezTo>
                    <a:pt x="4719" y="86"/>
                    <a:pt x="4596" y="1"/>
                    <a:pt x="44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4"/>
            <p:cNvSpPr/>
            <p:nvPr/>
          </p:nvSpPr>
          <p:spPr>
            <a:xfrm>
              <a:off x="3667925" y="4367050"/>
              <a:ext cx="134275" cy="29600"/>
            </a:xfrm>
            <a:custGeom>
              <a:rect b="b" l="l" r="r" t="t"/>
              <a:pathLst>
                <a:path extrusionOk="0" h="1184" w="5371">
                  <a:moveTo>
                    <a:pt x="5070" y="0"/>
                  </a:moveTo>
                  <a:cubicBezTo>
                    <a:pt x="5051" y="0"/>
                    <a:pt x="5033" y="2"/>
                    <a:pt x="5014" y="6"/>
                  </a:cubicBezTo>
                  <a:lnTo>
                    <a:pt x="268" y="595"/>
                  </a:lnTo>
                  <a:cubicBezTo>
                    <a:pt x="107" y="613"/>
                    <a:pt x="0" y="756"/>
                    <a:pt x="18" y="916"/>
                  </a:cubicBezTo>
                  <a:cubicBezTo>
                    <a:pt x="36" y="1077"/>
                    <a:pt x="161" y="1184"/>
                    <a:pt x="321" y="1184"/>
                  </a:cubicBezTo>
                  <a:lnTo>
                    <a:pt x="357" y="1184"/>
                  </a:lnTo>
                  <a:lnTo>
                    <a:pt x="5085" y="595"/>
                  </a:lnTo>
                  <a:cubicBezTo>
                    <a:pt x="5246" y="577"/>
                    <a:pt x="5371" y="417"/>
                    <a:pt x="5353" y="256"/>
                  </a:cubicBezTo>
                  <a:cubicBezTo>
                    <a:pt x="5337" y="114"/>
                    <a:pt x="5210" y="0"/>
                    <a:pt x="50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4"/>
            <p:cNvSpPr/>
            <p:nvPr/>
          </p:nvSpPr>
          <p:spPr>
            <a:xfrm>
              <a:off x="3660775" y="4552325"/>
              <a:ext cx="148125" cy="14725"/>
            </a:xfrm>
            <a:custGeom>
              <a:rect b="b" l="l" r="r" t="t"/>
              <a:pathLst>
                <a:path extrusionOk="0" h="589" w="5925">
                  <a:moveTo>
                    <a:pt x="304" y="0"/>
                  </a:moveTo>
                  <a:cubicBezTo>
                    <a:pt x="143" y="0"/>
                    <a:pt x="1" y="125"/>
                    <a:pt x="1" y="286"/>
                  </a:cubicBezTo>
                  <a:cubicBezTo>
                    <a:pt x="1" y="446"/>
                    <a:pt x="143" y="589"/>
                    <a:pt x="304" y="589"/>
                  </a:cubicBezTo>
                  <a:lnTo>
                    <a:pt x="5639" y="589"/>
                  </a:lnTo>
                  <a:cubicBezTo>
                    <a:pt x="5800" y="589"/>
                    <a:pt x="5924" y="446"/>
                    <a:pt x="5924" y="286"/>
                  </a:cubicBezTo>
                  <a:cubicBezTo>
                    <a:pt x="5924" y="125"/>
                    <a:pt x="5800" y="0"/>
                    <a:pt x="56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4"/>
            <p:cNvSpPr/>
            <p:nvPr/>
          </p:nvSpPr>
          <p:spPr>
            <a:xfrm>
              <a:off x="623525" y="1152850"/>
              <a:ext cx="6200325" cy="3414200"/>
            </a:xfrm>
            <a:custGeom>
              <a:rect b="b" l="l" r="r" t="t"/>
              <a:pathLst>
                <a:path extrusionOk="0" h="136568" w="248013">
                  <a:moveTo>
                    <a:pt x="339" y="0"/>
                  </a:moveTo>
                  <a:cubicBezTo>
                    <a:pt x="178" y="0"/>
                    <a:pt x="54" y="125"/>
                    <a:pt x="54" y="286"/>
                  </a:cubicBezTo>
                  <a:cubicBezTo>
                    <a:pt x="54" y="446"/>
                    <a:pt x="178" y="589"/>
                    <a:pt x="339" y="589"/>
                  </a:cubicBezTo>
                  <a:lnTo>
                    <a:pt x="5674" y="589"/>
                  </a:lnTo>
                  <a:cubicBezTo>
                    <a:pt x="5835" y="589"/>
                    <a:pt x="5977" y="446"/>
                    <a:pt x="5977" y="286"/>
                  </a:cubicBezTo>
                  <a:cubicBezTo>
                    <a:pt x="5977" y="125"/>
                    <a:pt x="5835" y="0"/>
                    <a:pt x="5674" y="0"/>
                  </a:cubicBezTo>
                  <a:close/>
                  <a:moveTo>
                    <a:pt x="7458" y="0"/>
                  </a:moveTo>
                  <a:cubicBezTo>
                    <a:pt x="7298" y="0"/>
                    <a:pt x="7155" y="125"/>
                    <a:pt x="7155" y="286"/>
                  </a:cubicBezTo>
                  <a:cubicBezTo>
                    <a:pt x="7155" y="446"/>
                    <a:pt x="7280" y="589"/>
                    <a:pt x="7458" y="589"/>
                  </a:cubicBezTo>
                  <a:lnTo>
                    <a:pt x="12793" y="589"/>
                  </a:lnTo>
                  <a:cubicBezTo>
                    <a:pt x="12954" y="589"/>
                    <a:pt x="13079" y="446"/>
                    <a:pt x="13079" y="286"/>
                  </a:cubicBezTo>
                  <a:cubicBezTo>
                    <a:pt x="13079" y="125"/>
                    <a:pt x="12954" y="0"/>
                    <a:pt x="12793" y="0"/>
                  </a:cubicBezTo>
                  <a:close/>
                  <a:moveTo>
                    <a:pt x="228154" y="0"/>
                  </a:moveTo>
                  <a:cubicBezTo>
                    <a:pt x="227993" y="0"/>
                    <a:pt x="227869" y="125"/>
                    <a:pt x="227869" y="286"/>
                  </a:cubicBezTo>
                  <a:cubicBezTo>
                    <a:pt x="227869" y="446"/>
                    <a:pt x="227993" y="589"/>
                    <a:pt x="228154" y="589"/>
                  </a:cubicBezTo>
                  <a:lnTo>
                    <a:pt x="233489" y="589"/>
                  </a:lnTo>
                  <a:cubicBezTo>
                    <a:pt x="233650" y="589"/>
                    <a:pt x="233792" y="446"/>
                    <a:pt x="233792" y="286"/>
                  </a:cubicBezTo>
                  <a:cubicBezTo>
                    <a:pt x="233792" y="125"/>
                    <a:pt x="233650" y="0"/>
                    <a:pt x="233489" y="0"/>
                  </a:cubicBezTo>
                  <a:close/>
                  <a:moveTo>
                    <a:pt x="235273" y="0"/>
                  </a:moveTo>
                  <a:cubicBezTo>
                    <a:pt x="235113" y="0"/>
                    <a:pt x="234970" y="125"/>
                    <a:pt x="234970" y="286"/>
                  </a:cubicBezTo>
                  <a:cubicBezTo>
                    <a:pt x="234970" y="446"/>
                    <a:pt x="235113" y="589"/>
                    <a:pt x="235273" y="589"/>
                  </a:cubicBezTo>
                  <a:lnTo>
                    <a:pt x="240608" y="589"/>
                  </a:lnTo>
                  <a:cubicBezTo>
                    <a:pt x="240769" y="589"/>
                    <a:pt x="240894" y="446"/>
                    <a:pt x="240894" y="286"/>
                  </a:cubicBezTo>
                  <a:cubicBezTo>
                    <a:pt x="240894" y="125"/>
                    <a:pt x="240769" y="0"/>
                    <a:pt x="240608" y="0"/>
                  </a:cubicBezTo>
                  <a:close/>
                  <a:moveTo>
                    <a:pt x="242375" y="0"/>
                  </a:moveTo>
                  <a:cubicBezTo>
                    <a:pt x="242214" y="0"/>
                    <a:pt x="242089" y="125"/>
                    <a:pt x="242089" y="286"/>
                  </a:cubicBezTo>
                  <a:cubicBezTo>
                    <a:pt x="242089" y="446"/>
                    <a:pt x="242214" y="589"/>
                    <a:pt x="242375" y="589"/>
                  </a:cubicBezTo>
                  <a:lnTo>
                    <a:pt x="247710" y="589"/>
                  </a:lnTo>
                  <a:cubicBezTo>
                    <a:pt x="247870" y="589"/>
                    <a:pt x="248013" y="446"/>
                    <a:pt x="248013" y="286"/>
                  </a:cubicBezTo>
                  <a:cubicBezTo>
                    <a:pt x="248013" y="125"/>
                    <a:pt x="247888" y="0"/>
                    <a:pt x="247710" y="0"/>
                  </a:cubicBezTo>
                  <a:close/>
                  <a:moveTo>
                    <a:pt x="303" y="7137"/>
                  </a:moveTo>
                  <a:cubicBezTo>
                    <a:pt x="143" y="7137"/>
                    <a:pt x="0" y="7280"/>
                    <a:pt x="0" y="7441"/>
                  </a:cubicBezTo>
                  <a:cubicBezTo>
                    <a:pt x="0" y="7601"/>
                    <a:pt x="143" y="7744"/>
                    <a:pt x="303" y="7744"/>
                  </a:cubicBezTo>
                  <a:lnTo>
                    <a:pt x="5638" y="7744"/>
                  </a:lnTo>
                  <a:cubicBezTo>
                    <a:pt x="5799" y="7744"/>
                    <a:pt x="5942" y="7601"/>
                    <a:pt x="5942" y="7441"/>
                  </a:cubicBezTo>
                  <a:cubicBezTo>
                    <a:pt x="5942" y="7280"/>
                    <a:pt x="5799" y="7137"/>
                    <a:pt x="5638" y="7137"/>
                  </a:cubicBezTo>
                  <a:close/>
                  <a:moveTo>
                    <a:pt x="7423" y="7137"/>
                  </a:moveTo>
                  <a:cubicBezTo>
                    <a:pt x="7244" y="7137"/>
                    <a:pt x="7119" y="7280"/>
                    <a:pt x="7119" y="7441"/>
                  </a:cubicBezTo>
                  <a:cubicBezTo>
                    <a:pt x="7119" y="7601"/>
                    <a:pt x="7244" y="7744"/>
                    <a:pt x="7423" y="7744"/>
                  </a:cubicBezTo>
                  <a:lnTo>
                    <a:pt x="12740" y="7744"/>
                  </a:lnTo>
                  <a:cubicBezTo>
                    <a:pt x="12918" y="7744"/>
                    <a:pt x="13043" y="7601"/>
                    <a:pt x="13043" y="7441"/>
                  </a:cubicBezTo>
                  <a:cubicBezTo>
                    <a:pt x="13043" y="7280"/>
                    <a:pt x="12918" y="7137"/>
                    <a:pt x="12740" y="7137"/>
                  </a:cubicBezTo>
                  <a:close/>
                  <a:moveTo>
                    <a:pt x="14078" y="7137"/>
                  </a:moveTo>
                  <a:cubicBezTo>
                    <a:pt x="13917" y="7137"/>
                    <a:pt x="13792" y="7280"/>
                    <a:pt x="13792" y="7441"/>
                  </a:cubicBezTo>
                  <a:cubicBezTo>
                    <a:pt x="13792" y="7601"/>
                    <a:pt x="13917" y="7744"/>
                    <a:pt x="14078" y="7744"/>
                  </a:cubicBezTo>
                  <a:lnTo>
                    <a:pt x="19413" y="7744"/>
                  </a:lnTo>
                  <a:cubicBezTo>
                    <a:pt x="19573" y="7744"/>
                    <a:pt x="19716" y="7601"/>
                    <a:pt x="19716" y="7441"/>
                  </a:cubicBezTo>
                  <a:cubicBezTo>
                    <a:pt x="19716" y="7280"/>
                    <a:pt x="19573" y="7137"/>
                    <a:pt x="19413" y="7137"/>
                  </a:cubicBezTo>
                  <a:close/>
                  <a:moveTo>
                    <a:pt x="21197" y="7137"/>
                  </a:moveTo>
                  <a:cubicBezTo>
                    <a:pt x="21037" y="7137"/>
                    <a:pt x="20894" y="7280"/>
                    <a:pt x="20894" y="7441"/>
                  </a:cubicBezTo>
                  <a:cubicBezTo>
                    <a:pt x="20894" y="7601"/>
                    <a:pt x="21037" y="7744"/>
                    <a:pt x="21197" y="7744"/>
                  </a:cubicBezTo>
                  <a:lnTo>
                    <a:pt x="26532" y="7744"/>
                  </a:lnTo>
                  <a:cubicBezTo>
                    <a:pt x="26693" y="7744"/>
                    <a:pt x="26818" y="7601"/>
                    <a:pt x="26818" y="7441"/>
                  </a:cubicBezTo>
                  <a:cubicBezTo>
                    <a:pt x="26818" y="7280"/>
                    <a:pt x="26693" y="7137"/>
                    <a:pt x="26532" y="7137"/>
                  </a:cubicBezTo>
                  <a:close/>
                  <a:moveTo>
                    <a:pt x="28298" y="7137"/>
                  </a:moveTo>
                  <a:cubicBezTo>
                    <a:pt x="28138" y="7137"/>
                    <a:pt x="28013" y="7280"/>
                    <a:pt x="28013" y="7441"/>
                  </a:cubicBezTo>
                  <a:cubicBezTo>
                    <a:pt x="28013" y="7601"/>
                    <a:pt x="28138" y="7744"/>
                    <a:pt x="28298" y="7744"/>
                  </a:cubicBezTo>
                  <a:lnTo>
                    <a:pt x="33633" y="7744"/>
                  </a:lnTo>
                  <a:cubicBezTo>
                    <a:pt x="33794" y="7744"/>
                    <a:pt x="33937" y="7601"/>
                    <a:pt x="33937" y="7441"/>
                  </a:cubicBezTo>
                  <a:cubicBezTo>
                    <a:pt x="33937" y="7280"/>
                    <a:pt x="33794" y="7137"/>
                    <a:pt x="33633" y="7137"/>
                  </a:cubicBezTo>
                  <a:close/>
                  <a:moveTo>
                    <a:pt x="35418" y="7137"/>
                  </a:moveTo>
                  <a:cubicBezTo>
                    <a:pt x="35257" y="7137"/>
                    <a:pt x="35114" y="7280"/>
                    <a:pt x="35114" y="7441"/>
                  </a:cubicBezTo>
                  <a:cubicBezTo>
                    <a:pt x="35114" y="7601"/>
                    <a:pt x="35257" y="7744"/>
                    <a:pt x="35418" y="7744"/>
                  </a:cubicBezTo>
                  <a:lnTo>
                    <a:pt x="40753" y="7744"/>
                  </a:lnTo>
                  <a:cubicBezTo>
                    <a:pt x="40913" y="7744"/>
                    <a:pt x="41038" y="7601"/>
                    <a:pt x="41038" y="7441"/>
                  </a:cubicBezTo>
                  <a:cubicBezTo>
                    <a:pt x="41038" y="7280"/>
                    <a:pt x="40913" y="7137"/>
                    <a:pt x="40753" y="7137"/>
                  </a:cubicBezTo>
                  <a:close/>
                  <a:moveTo>
                    <a:pt x="42519" y="7137"/>
                  </a:moveTo>
                  <a:cubicBezTo>
                    <a:pt x="42358" y="7137"/>
                    <a:pt x="42234" y="7280"/>
                    <a:pt x="42234" y="7441"/>
                  </a:cubicBezTo>
                  <a:cubicBezTo>
                    <a:pt x="42234" y="7601"/>
                    <a:pt x="42358" y="7744"/>
                    <a:pt x="42519" y="7744"/>
                  </a:cubicBezTo>
                  <a:lnTo>
                    <a:pt x="47854" y="7744"/>
                  </a:lnTo>
                  <a:cubicBezTo>
                    <a:pt x="48015" y="7744"/>
                    <a:pt x="48157" y="7601"/>
                    <a:pt x="48157" y="7441"/>
                  </a:cubicBezTo>
                  <a:cubicBezTo>
                    <a:pt x="48157" y="7280"/>
                    <a:pt x="48015" y="7137"/>
                    <a:pt x="47854" y="7137"/>
                  </a:cubicBezTo>
                  <a:close/>
                  <a:moveTo>
                    <a:pt x="49638" y="7137"/>
                  </a:moveTo>
                  <a:cubicBezTo>
                    <a:pt x="49478" y="7137"/>
                    <a:pt x="49335" y="7280"/>
                    <a:pt x="49335" y="7441"/>
                  </a:cubicBezTo>
                  <a:cubicBezTo>
                    <a:pt x="49335" y="7601"/>
                    <a:pt x="49478" y="7744"/>
                    <a:pt x="49638" y="7744"/>
                  </a:cubicBezTo>
                  <a:lnTo>
                    <a:pt x="54973" y="7744"/>
                  </a:lnTo>
                  <a:cubicBezTo>
                    <a:pt x="55134" y="7744"/>
                    <a:pt x="55259" y="7601"/>
                    <a:pt x="55259" y="7441"/>
                  </a:cubicBezTo>
                  <a:cubicBezTo>
                    <a:pt x="55259" y="7280"/>
                    <a:pt x="55134" y="7137"/>
                    <a:pt x="54973" y="7137"/>
                  </a:cubicBezTo>
                  <a:close/>
                  <a:moveTo>
                    <a:pt x="228118" y="7137"/>
                  </a:moveTo>
                  <a:cubicBezTo>
                    <a:pt x="227958" y="7137"/>
                    <a:pt x="227833" y="7280"/>
                    <a:pt x="227833" y="7441"/>
                  </a:cubicBezTo>
                  <a:cubicBezTo>
                    <a:pt x="227833" y="7601"/>
                    <a:pt x="227958" y="7744"/>
                    <a:pt x="228118" y="7744"/>
                  </a:cubicBezTo>
                  <a:lnTo>
                    <a:pt x="233453" y="7744"/>
                  </a:lnTo>
                  <a:cubicBezTo>
                    <a:pt x="233614" y="7744"/>
                    <a:pt x="233757" y="7601"/>
                    <a:pt x="233757" y="7441"/>
                  </a:cubicBezTo>
                  <a:cubicBezTo>
                    <a:pt x="233757" y="7280"/>
                    <a:pt x="233614" y="7137"/>
                    <a:pt x="233453" y="7137"/>
                  </a:cubicBezTo>
                  <a:close/>
                  <a:moveTo>
                    <a:pt x="235238" y="7137"/>
                  </a:moveTo>
                  <a:cubicBezTo>
                    <a:pt x="235077" y="7137"/>
                    <a:pt x="234934" y="7280"/>
                    <a:pt x="234934" y="7441"/>
                  </a:cubicBezTo>
                  <a:cubicBezTo>
                    <a:pt x="234934" y="7601"/>
                    <a:pt x="235077" y="7744"/>
                    <a:pt x="235238" y="7744"/>
                  </a:cubicBezTo>
                  <a:lnTo>
                    <a:pt x="240572" y="7744"/>
                  </a:lnTo>
                  <a:cubicBezTo>
                    <a:pt x="240733" y="7744"/>
                    <a:pt x="240858" y="7601"/>
                    <a:pt x="240858" y="7441"/>
                  </a:cubicBezTo>
                  <a:cubicBezTo>
                    <a:pt x="240858" y="7280"/>
                    <a:pt x="240733" y="7137"/>
                    <a:pt x="240572" y="7137"/>
                  </a:cubicBezTo>
                  <a:close/>
                  <a:moveTo>
                    <a:pt x="242339" y="7137"/>
                  </a:moveTo>
                  <a:cubicBezTo>
                    <a:pt x="242178" y="7137"/>
                    <a:pt x="242053" y="7280"/>
                    <a:pt x="242053" y="7441"/>
                  </a:cubicBezTo>
                  <a:cubicBezTo>
                    <a:pt x="242053" y="7601"/>
                    <a:pt x="242178" y="7744"/>
                    <a:pt x="242339" y="7744"/>
                  </a:cubicBezTo>
                  <a:lnTo>
                    <a:pt x="247674" y="7744"/>
                  </a:lnTo>
                  <a:cubicBezTo>
                    <a:pt x="247834" y="7744"/>
                    <a:pt x="247977" y="7601"/>
                    <a:pt x="247977" y="7441"/>
                  </a:cubicBezTo>
                  <a:cubicBezTo>
                    <a:pt x="247977" y="7280"/>
                    <a:pt x="247834" y="7137"/>
                    <a:pt x="247674" y="7137"/>
                  </a:cubicBezTo>
                  <a:close/>
                  <a:moveTo>
                    <a:pt x="303" y="14292"/>
                  </a:moveTo>
                  <a:cubicBezTo>
                    <a:pt x="143" y="14292"/>
                    <a:pt x="18" y="14435"/>
                    <a:pt x="18" y="14596"/>
                  </a:cubicBezTo>
                  <a:cubicBezTo>
                    <a:pt x="18" y="14756"/>
                    <a:pt x="143" y="14899"/>
                    <a:pt x="303" y="14899"/>
                  </a:cubicBezTo>
                  <a:lnTo>
                    <a:pt x="5638" y="14899"/>
                  </a:lnTo>
                  <a:cubicBezTo>
                    <a:pt x="5799" y="14899"/>
                    <a:pt x="5942" y="14756"/>
                    <a:pt x="5942" y="14596"/>
                  </a:cubicBezTo>
                  <a:cubicBezTo>
                    <a:pt x="5942" y="14435"/>
                    <a:pt x="5799" y="14292"/>
                    <a:pt x="5638" y="14292"/>
                  </a:cubicBezTo>
                  <a:close/>
                  <a:moveTo>
                    <a:pt x="7423" y="14292"/>
                  </a:moveTo>
                  <a:cubicBezTo>
                    <a:pt x="7262" y="14292"/>
                    <a:pt x="7119" y="14435"/>
                    <a:pt x="7119" y="14596"/>
                  </a:cubicBezTo>
                  <a:cubicBezTo>
                    <a:pt x="7119" y="14756"/>
                    <a:pt x="7244" y="14899"/>
                    <a:pt x="7423" y="14899"/>
                  </a:cubicBezTo>
                  <a:lnTo>
                    <a:pt x="12758" y="14899"/>
                  </a:lnTo>
                  <a:cubicBezTo>
                    <a:pt x="12918" y="14899"/>
                    <a:pt x="13043" y="14756"/>
                    <a:pt x="13043" y="14596"/>
                  </a:cubicBezTo>
                  <a:cubicBezTo>
                    <a:pt x="13043" y="14435"/>
                    <a:pt x="12918" y="14292"/>
                    <a:pt x="12758" y="14292"/>
                  </a:cubicBezTo>
                  <a:close/>
                  <a:moveTo>
                    <a:pt x="14078" y="14292"/>
                  </a:moveTo>
                  <a:cubicBezTo>
                    <a:pt x="13917" y="14292"/>
                    <a:pt x="13792" y="14435"/>
                    <a:pt x="13792" y="14596"/>
                  </a:cubicBezTo>
                  <a:cubicBezTo>
                    <a:pt x="13792" y="14756"/>
                    <a:pt x="13917" y="14899"/>
                    <a:pt x="14078" y="14899"/>
                  </a:cubicBezTo>
                  <a:lnTo>
                    <a:pt x="19413" y="14899"/>
                  </a:lnTo>
                  <a:cubicBezTo>
                    <a:pt x="19573" y="14899"/>
                    <a:pt x="19716" y="14756"/>
                    <a:pt x="19716" y="14596"/>
                  </a:cubicBezTo>
                  <a:cubicBezTo>
                    <a:pt x="19716" y="14435"/>
                    <a:pt x="19591" y="14292"/>
                    <a:pt x="19413" y="14292"/>
                  </a:cubicBezTo>
                  <a:close/>
                  <a:moveTo>
                    <a:pt x="21197" y="14292"/>
                  </a:moveTo>
                  <a:cubicBezTo>
                    <a:pt x="21037" y="14292"/>
                    <a:pt x="20894" y="14435"/>
                    <a:pt x="20894" y="14596"/>
                  </a:cubicBezTo>
                  <a:cubicBezTo>
                    <a:pt x="20894" y="14756"/>
                    <a:pt x="21037" y="14899"/>
                    <a:pt x="21197" y="14899"/>
                  </a:cubicBezTo>
                  <a:lnTo>
                    <a:pt x="26532" y="14899"/>
                  </a:lnTo>
                  <a:cubicBezTo>
                    <a:pt x="26693" y="14899"/>
                    <a:pt x="26818" y="14756"/>
                    <a:pt x="26818" y="14596"/>
                  </a:cubicBezTo>
                  <a:cubicBezTo>
                    <a:pt x="26818" y="14435"/>
                    <a:pt x="26693" y="14292"/>
                    <a:pt x="26532" y="14292"/>
                  </a:cubicBezTo>
                  <a:close/>
                  <a:moveTo>
                    <a:pt x="28298" y="14292"/>
                  </a:moveTo>
                  <a:cubicBezTo>
                    <a:pt x="28138" y="14292"/>
                    <a:pt x="28013" y="14435"/>
                    <a:pt x="28013" y="14596"/>
                  </a:cubicBezTo>
                  <a:cubicBezTo>
                    <a:pt x="28013" y="14756"/>
                    <a:pt x="28138" y="14899"/>
                    <a:pt x="28298" y="14899"/>
                  </a:cubicBezTo>
                  <a:lnTo>
                    <a:pt x="33633" y="14899"/>
                  </a:lnTo>
                  <a:cubicBezTo>
                    <a:pt x="33794" y="14899"/>
                    <a:pt x="33937" y="14756"/>
                    <a:pt x="33937" y="14596"/>
                  </a:cubicBezTo>
                  <a:cubicBezTo>
                    <a:pt x="33937" y="14435"/>
                    <a:pt x="33812" y="14292"/>
                    <a:pt x="33633" y="14292"/>
                  </a:cubicBezTo>
                  <a:close/>
                  <a:moveTo>
                    <a:pt x="35418" y="14292"/>
                  </a:moveTo>
                  <a:cubicBezTo>
                    <a:pt x="35257" y="14292"/>
                    <a:pt x="35114" y="14435"/>
                    <a:pt x="35114" y="14596"/>
                  </a:cubicBezTo>
                  <a:cubicBezTo>
                    <a:pt x="35114" y="14756"/>
                    <a:pt x="35257" y="14899"/>
                    <a:pt x="35418" y="14899"/>
                  </a:cubicBezTo>
                  <a:lnTo>
                    <a:pt x="40753" y="14899"/>
                  </a:lnTo>
                  <a:cubicBezTo>
                    <a:pt x="40913" y="14899"/>
                    <a:pt x="41038" y="14756"/>
                    <a:pt x="41038" y="14596"/>
                  </a:cubicBezTo>
                  <a:cubicBezTo>
                    <a:pt x="41038" y="14435"/>
                    <a:pt x="40913" y="14292"/>
                    <a:pt x="40753" y="14292"/>
                  </a:cubicBezTo>
                  <a:close/>
                  <a:moveTo>
                    <a:pt x="42519" y="14292"/>
                  </a:moveTo>
                  <a:cubicBezTo>
                    <a:pt x="42358" y="14292"/>
                    <a:pt x="42234" y="14435"/>
                    <a:pt x="42234" y="14596"/>
                  </a:cubicBezTo>
                  <a:cubicBezTo>
                    <a:pt x="42234" y="14756"/>
                    <a:pt x="42358" y="14899"/>
                    <a:pt x="42519" y="14899"/>
                  </a:cubicBezTo>
                  <a:lnTo>
                    <a:pt x="47854" y="14899"/>
                  </a:lnTo>
                  <a:cubicBezTo>
                    <a:pt x="48015" y="14899"/>
                    <a:pt x="48157" y="14756"/>
                    <a:pt x="48157" y="14596"/>
                  </a:cubicBezTo>
                  <a:cubicBezTo>
                    <a:pt x="48157" y="14435"/>
                    <a:pt x="48032" y="14292"/>
                    <a:pt x="47854" y="14292"/>
                  </a:cubicBezTo>
                  <a:close/>
                  <a:moveTo>
                    <a:pt x="49638" y="14292"/>
                  </a:moveTo>
                  <a:cubicBezTo>
                    <a:pt x="49478" y="14292"/>
                    <a:pt x="49335" y="14435"/>
                    <a:pt x="49335" y="14596"/>
                  </a:cubicBezTo>
                  <a:cubicBezTo>
                    <a:pt x="49335" y="14756"/>
                    <a:pt x="49478" y="14899"/>
                    <a:pt x="49638" y="14899"/>
                  </a:cubicBezTo>
                  <a:lnTo>
                    <a:pt x="54973" y="14899"/>
                  </a:lnTo>
                  <a:cubicBezTo>
                    <a:pt x="55134" y="14899"/>
                    <a:pt x="55259" y="14756"/>
                    <a:pt x="55259" y="14596"/>
                  </a:cubicBezTo>
                  <a:cubicBezTo>
                    <a:pt x="55259" y="14435"/>
                    <a:pt x="55134" y="14292"/>
                    <a:pt x="54973" y="14292"/>
                  </a:cubicBezTo>
                  <a:close/>
                  <a:moveTo>
                    <a:pt x="228118" y="14292"/>
                  </a:moveTo>
                  <a:cubicBezTo>
                    <a:pt x="227958" y="14292"/>
                    <a:pt x="227833" y="14435"/>
                    <a:pt x="227833" y="14596"/>
                  </a:cubicBezTo>
                  <a:cubicBezTo>
                    <a:pt x="227833" y="14756"/>
                    <a:pt x="227958" y="14899"/>
                    <a:pt x="228118" y="14899"/>
                  </a:cubicBezTo>
                  <a:lnTo>
                    <a:pt x="233453" y="14899"/>
                  </a:lnTo>
                  <a:cubicBezTo>
                    <a:pt x="233614" y="14899"/>
                    <a:pt x="233757" y="14756"/>
                    <a:pt x="233757" y="14596"/>
                  </a:cubicBezTo>
                  <a:cubicBezTo>
                    <a:pt x="233757" y="14435"/>
                    <a:pt x="233632" y="14292"/>
                    <a:pt x="233453" y="14292"/>
                  </a:cubicBezTo>
                  <a:close/>
                  <a:moveTo>
                    <a:pt x="235238" y="14292"/>
                  </a:moveTo>
                  <a:cubicBezTo>
                    <a:pt x="235077" y="14292"/>
                    <a:pt x="234934" y="14435"/>
                    <a:pt x="234934" y="14596"/>
                  </a:cubicBezTo>
                  <a:cubicBezTo>
                    <a:pt x="234934" y="14756"/>
                    <a:pt x="235077" y="14899"/>
                    <a:pt x="235238" y="14899"/>
                  </a:cubicBezTo>
                  <a:lnTo>
                    <a:pt x="240572" y="14899"/>
                  </a:lnTo>
                  <a:cubicBezTo>
                    <a:pt x="240733" y="14899"/>
                    <a:pt x="240858" y="14756"/>
                    <a:pt x="240858" y="14596"/>
                  </a:cubicBezTo>
                  <a:cubicBezTo>
                    <a:pt x="240858" y="14435"/>
                    <a:pt x="240733" y="14292"/>
                    <a:pt x="240572" y="14292"/>
                  </a:cubicBezTo>
                  <a:close/>
                  <a:moveTo>
                    <a:pt x="242339" y="14292"/>
                  </a:moveTo>
                  <a:cubicBezTo>
                    <a:pt x="242178" y="14292"/>
                    <a:pt x="242053" y="14435"/>
                    <a:pt x="242053" y="14596"/>
                  </a:cubicBezTo>
                  <a:cubicBezTo>
                    <a:pt x="242053" y="14756"/>
                    <a:pt x="242178" y="14899"/>
                    <a:pt x="242339" y="14899"/>
                  </a:cubicBezTo>
                  <a:lnTo>
                    <a:pt x="247674" y="14899"/>
                  </a:lnTo>
                  <a:cubicBezTo>
                    <a:pt x="247834" y="14899"/>
                    <a:pt x="247977" y="14756"/>
                    <a:pt x="247977" y="14596"/>
                  </a:cubicBezTo>
                  <a:cubicBezTo>
                    <a:pt x="247977" y="14435"/>
                    <a:pt x="247852" y="14292"/>
                    <a:pt x="247674" y="14292"/>
                  </a:cubicBezTo>
                  <a:close/>
                  <a:moveTo>
                    <a:pt x="303" y="21465"/>
                  </a:moveTo>
                  <a:cubicBezTo>
                    <a:pt x="143" y="21465"/>
                    <a:pt x="18" y="21590"/>
                    <a:pt x="18" y="21751"/>
                  </a:cubicBezTo>
                  <a:cubicBezTo>
                    <a:pt x="18" y="21911"/>
                    <a:pt x="143" y="22054"/>
                    <a:pt x="303" y="22054"/>
                  </a:cubicBezTo>
                  <a:lnTo>
                    <a:pt x="5638" y="22054"/>
                  </a:lnTo>
                  <a:cubicBezTo>
                    <a:pt x="5799" y="22054"/>
                    <a:pt x="5942" y="21911"/>
                    <a:pt x="5942" y="21751"/>
                  </a:cubicBezTo>
                  <a:cubicBezTo>
                    <a:pt x="5942" y="21590"/>
                    <a:pt x="5799" y="21465"/>
                    <a:pt x="5638" y="21465"/>
                  </a:cubicBezTo>
                  <a:close/>
                  <a:moveTo>
                    <a:pt x="7423" y="21465"/>
                  </a:moveTo>
                  <a:cubicBezTo>
                    <a:pt x="7262" y="21465"/>
                    <a:pt x="7119" y="21590"/>
                    <a:pt x="7119" y="21751"/>
                  </a:cubicBezTo>
                  <a:cubicBezTo>
                    <a:pt x="7119" y="21911"/>
                    <a:pt x="7262" y="22054"/>
                    <a:pt x="7423" y="22054"/>
                  </a:cubicBezTo>
                  <a:lnTo>
                    <a:pt x="12758" y="22054"/>
                  </a:lnTo>
                  <a:cubicBezTo>
                    <a:pt x="12918" y="22054"/>
                    <a:pt x="13043" y="21911"/>
                    <a:pt x="13043" y="21751"/>
                  </a:cubicBezTo>
                  <a:cubicBezTo>
                    <a:pt x="13043" y="21590"/>
                    <a:pt x="12918" y="21465"/>
                    <a:pt x="12758" y="21465"/>
                  </a:cubicBezTo>
                  <a:close/>
                  <a:moveTo>
                    <a:pt x="14096" y="21465"/>
                  </a:moveTo>
                  <a:cubicBezTo>
                    <a:pt x="13917" y="21465"/>
                    <a:pt x="13792" y="21590"/>
                    <a:pt x="13792" y="21751"/>
                  </a:cubicBezTo>
                  <a:cubicBezTo>
                    <a:pt x="13792" y="21911"/>
                    <a:pt x="13917" y="22054"/>
                    <a:pt x="14096" y="22054"/>
                  </a:cubicBezTo>
                  <a:lnTo>
                    <a:pt x="19413" y="22054"/>
                  </a:lnTo>
                  <a:cubicBezTo>
                    <a:pt x="19591" y="22054"/>
                    <a:pt x="19716" y="21911"/>
                    <a:pt x="19716" y="21751"/>
                  </a:cubicBezTo>
                  <a:cubicBezTo>
                    <a:pt x="19716" y="21590"/>
                    <a:pt x="19591" y="21465"/>
                    <a:pt x="19413" y="21465"/>
                  </a:cubicBezTo>
                  <a:close/>
                  <a:moveTo>
                    <a:pt x="21197" y="21465"/>
                  </a:moveTo>
                  <a:cubicBezTo>
                    <a:pt x="21037" y="21465"/>
                    <a:pt x="20894" y="21590"/>
                    <a:pt x="20894" y="21751"/>
                  </a:cubicBezTo>
                  <a:cubicBezTo>
                    <a:pt x="20894" y="21911"/>
                    <a:pt x="21037" y="22054"/>
                    <a:pt x="21197" y="22054"/>
                  </a:cubicBezTo>
                  <a:lnTo>
                    <a:pt x="26532" y="22054"/>
                  </a:lnTo>
                  <a:cubicBezTo>
                    <a:pt x="26693" y="22054"/>
                    <a:pt x="26835" y="21911"/>
                    <a:pt x="26835" y="21751"/>
                  </a:cubicBezTo>
                  <a:cubicBezTo>
                    <a:pt x="26835" y="21590"/>
                    <a:pt x="26693" y="21465"/>
                    <a:pt x="26532" y="21465"/>
                  </a:cubicBezTo>
                  <a:close/>
                  <a:moveTo>
                    <a:pt x="28316" y="21465"/>
                  </a:moveTo>
                  <a:cubicBezTo>
                    <a:pt x="28138" y="21465"/>
                    <a:pt x="28013" y="21590"/>
                    <a:pt x="28013" y="21751"/>
                  </a:cubicBezTo>
                  <a:cubicBezTo>
                    <a:pt x="28013" y="21911"/>
                    <a:pt x="28138" y="22054"/>
                    <a:pt x="28316" y="22054"/>
                  </a:cubicBezTo>
                  <a:lnTo>
                    <a:pt x="33633" y="22054"/>
                  </a:lnTo>
                  <a:cubicBezTo>
                    <a:pt x="33812" y="22054"/>
                    <a:pt x="33937" y="21911"/>
                    <a:pt x="33937" y="21751"/>
                  </a:cubicBezTo>
                  <a:cubicBezTo>
                    <a:pt x="33937" y="21590"/>
                    <a:pt x="33812" y="21465"/>
                    <a:pt x="33633" y="21465"/>
                  </a:cubicBezTo>
                  <a:close/>
                  <a:moveTo>
                    <a:pt x="35418" y="21465"/>
                  </a:moveTo>
                  <a:cubicBezTo>
                    <a:pt x="35257" y="21465"/>
                    <a:pt x="35114" y="21590"/>
                    <a:pt x="35114" y="21751"/>
                  </a:cubicBezTo>
                  <a:cubicBezTo>
                    <a:pt x="35114" y="21911"/>
                    <a:pt x="35257" y="22054"/>
                    <a:pt x="35418" y="22054"/>
                  </a:cubicBezTo>
                  <a:lnTo>
                    <a:pt x="40753" y="22054"/>
                  </a:lnTo>
                  <a:cubicBezTo>
                    <a:pt x="40913" y="22054"/>
                    <a:pt x="41056" y="21911"/>
                    <a:pt x="41056" y="21751"/>
                  </a:cubicBezTo>
                  <a:cubicBezTo>
                    <a:pt x="41056" y="21590"/>
                    <a:pt x="40913" y="21465"/>
                    <a:pt x="40753" y="21465"/>
                  </a:cubicBezTo>
                  <a:close/>
                  <a:moveTo>
                    <a:pt x="42537" y="21465"/>
                  </a:moveTo>
                  <a:cubicBezTo>
                    <a:pt x="42358" y="21465"/>
                    <a:pt x="42234" y="21590"/>
                    <a:pt x="42234" y="21751"/>
                  </a:cubicBezTo>
                  <a:cubicBezTo>
                    <a:pt x="42234" y="21911"/>
                    <a:pt x="42358" y="22054"/>
                    <a:pt x="42537" y="22054"/>
                  </a:cubicBezTo>
                  <a:lnTo>
                    <a:pt x="47854" y="22054"/>
                  </a:lnTo>
                  <a:cubicBezTo>
                    <a:pt x="48032" y="22054"/>
                    <a:pt x="48157" y="21911"/>
                    <a:pt x="48157" y="21751"/>
                  </a:cubicBezTo>
                  <a:cubicBezTo>
                    <a:pt x="48157" y="21590"/>
                    <a:pt x="48032" y="21465"/>
                    <a:pt x="47854" y="21465"/>
                  </a:cubicBezTo>
                  <a:close/>
                  <a:moveTo>
                    <a:pt x="49638" y="21465"/>
                  </a:moveTo>
                  <a:cubicBezTo>
                    <a:pt x="49478" y="21465"/>
                    <a:pt x="49335" y="21590"/>
                    <a:pt x="49335" y="21751"/>
                  </a:cubicBezTo>
                  <a:cubicBezTo>
                    <a:pt x="49335" y="21911"/>
                    <a:pt x="49478" y="22054"/>
                    <a:pt x="49638" y="22054"/>
                  </a:cubicBezTo>
                  <a:lnTo>
                    <a:pt x="54973" y="22054"/>
                  </a:lnTo>
                  <a:cubicBezTo>
                    <a:pt x="55134" y="22054"/>
                    <a:pt x="55277" y="21911"/>
                    <a:pt x="55277" y="21751"/>
                  </a:cubicBezTo>
                  <a:cubicBezTo>
                    <a:pt x="55277" y="21590"/>
                    <a:pt x="55134" y="21465"/>
                    <a:pt x="54973" y="21465"/>
                  </a:cubicBezTo>
                  <a:close/>
                  <a:moveTo>
                    <a:pt x="228136" y="21465"/>
                  </a:moveTo>
                  <a:cubicBezTo>
                    <a:pt x="227958" y="21465"/>
                    <a:pt x="227833" y="21590"/>
                    <a:pt x="227833" y="21751"/>
                  </a:cubicBezTo>
                  <a:cubicBezTo>
                    <a:pt x="227833" y="21911"/>
                    <a:pt x="227958" y="22054"/>
                    <a:pt x="228136" y="22054"/>
                  </a:cubicBezTo>
                  <a:lnTo>
                    <a:pt x="233453" y="22054"/>
                  </a:lnTo>
                  <a:cubicBezTo>
                    <a:pt x="233632" y="22054"/>
                    <a:pt x="233757" y="21911"/>
                    <a:pt x="233757" y="21751"/>
                  </a:cubicBezTo>
                  <a:cubicBezTo>
                    <a:pt x="233757" y="21590"/>
                    <a:pt x="233632" y="21465"/>
                    <a:pt x="233453" y="21465"/>
                  </a:cubicBezTo>
                  <a:close/>
                  <a:moveTo>
                    <a:pt x="235238" y="21465"/>
                  </a:moveTo>
                  <a:cubicBezTo>
                    <a:pt x="235077" y="21465"/>
                    <a:pt x="234934" y="21590"/>
                    <a:pt x="234934" y="21751"/>
                  </a:cubicBezTo>
                  <a:cubicBezTo>
                    <a:pt x="234934" y="21911"/>
                    <a:pt x="235077" y="22054"/>
                    <a:pt x="235238" y="22054"/>
                  </a:cubicBezTo>
                  <a:lnTo>
                    <a:pt x="240572" y="22054"/>
                  </a:lnTo>
                  <a:cubicBezTo>
                    <a:pt x="240733" y="22054"/>
                    <a:pt x="240876" y="21911"/>
                    <a:pt x="240876" y="21751"/>
                  </a:cubicBezTo>
                  <a:cubicBezTo>
                    <a:pt x="240876" y="21590"/>
                    <a:pt x="240733" y="21465"/>
                    <a:pt x="240572" y="21465"/>
                  </a:cubicBezTo>
                  <a:close/>
                  <a:moveTo>
                    <a:pt x="242357" y="21465"/>
                  </a:moveTo>
                  <a:cubicBezTo>
                    <a:pt x="242178" y="21465"/>
                    <a:pt x="242053" y="21590"/>
                    <a:pt x="242053" y="21751"/>
                  </a:cubicBezTo>
                  <a:cubicBezTo>
                    <a:pt x="242053" y="21911"/>
                    <a:pt x="242178" y="22054"/>
                    <a:pt x="242357" y="22054"/>
                  </a:cubicBezTo>
                  <a:lnTo>
                    <a:pt x="247674" y="22054"/>
                  </a:lnTo>
                  <a:cubicBezTo>
                    <a:pt x="247852" y="22054"/>
                    <a:pt x="247977" y="21911"/>
                    <a:pt x="247977" y="21751"/>
                  </a:cubicBezTo>
                  <a:cubicBezTo>
                    <a:pt x="247977" y="21590"/>
                    <a:pt x="247852" y="21465"/>
                    <a:pt x="247674" y="21465"/>
                  </a:cubicBezTo>
                  <a:close/>
                  <a:moveTo>
                    <a:pt x="303" y="28620"/>
                  </a:moveTo>
                  <a:cubicBezTo>
                    <a:pt x="143" y="28620"/>
                    <a:pt x="18" y="28745"/>
                    <a:pt x="18" y="28905"/>
                  </a:cubicBezTo>
                  <a:cubicBezTo>
                    <a:pt x="18" y="29066"/>
                    <a:pt x="143" y="29209"/>
                    <a:pt x="303" y="29209"/>
                  </a:cubicBezTo>
                  <a:lnTo>
                    <a:pt x="5638" y="29209"/>
                  </a:lnTo>
                  <a:cubicBezTo>
                    <a:pt x="5799" y="29209"/>
                    <a:pt x="5942" y="29066"/>
                    <a:pt x="5942" y="28905"/>
                  </a:cubicBezTo>
                  <a:cubicBezTo>
                    <a:pt x="5942" y="28745"/>
                    <a:pt x="5817" y="28620"/>
                    <a:pt x="5638" y="28620"/>
                  </a:cubicBezTo>
                  <a:close/>
                  <a:moveTo>
                    <a:pt x="7423" y="28620"/>
                  </a:moveTo>
                  <a:cubicBezTo>
                    <a:pt x="7262" y="28620"/>
                    <a:pt x="7119" y="28745"/>
                    <a:pt x="7119" y="28905"/>
                  </a:cubicBezTo>
                  <a:cubicBezTo>
                    <a:pt x="7119" y="29066"/>
                    <a:pt x="7262" y="29209"/>
                    <a:pt x="7423" y="29209"/>
                  </a:cubicBezTo>
                  <a:lnTo>
                    <a:pt x="12758" y="29209"/>
                  </a:lnTo>
                  <a:cubicBezTo>
                    <a:pt x="12918" y="29209"/>
                    <a:pt x="13043" y="29066"/>
                    <a:pt x="13043" y="28905"/>
                  </a:cubicBezTo>
                  <a:cubicBezTo>
                    <a:pt x="13043" y="28745"/>
                    <a:pt x="12918" y="28620"/>
                    <a:pt x="12758" y="28620"/>
                  </a:cubicBezTo>
                  <a:close/>
                  <a:moveTo>
                    <a:pt x="14096" y="28620"/>
                  </a:moveTo>
                  <a:cubicBezTo>
                    <a:pt x="13935" y="28620"/>
                    <a:pt x="13792" y="28745"/>
                    <a:pt x="13792" y="28905"/>
                  </a:cubicBezTo>
                  <a:cubicBezTo>
                    <a:pt x="13792" y="29066"/>
                    <a:pt x="13917" y="29209"/>
                    <a:pt x="14096" y="29209"/>
                  </a:cubicBezTo>
                  <a:lnTo>
                    <a:pt x="19431" y="29209"/>
                  </a:lnTo>
                  <a:cubicBezTo>
                    <a:pt x="19591" y="29209"/>
                    <a:pt x="19716" y="29066"/>
                    <a:pt x="19716" y="28905"/>
                  </a:cubicBezTo>
                  <a:cubicBezTo>
                    <a:pt x="19716" y="28745"/>
                    <a:pt x="19591" y="28620"/>
                    <a:pt x="19431" y="28620"/>
                  </a:cubicBezTo>
                  <a:close/>
                  <a:moveTo>
                    <a:pt x="21197" y="28620"/>
                  </a:moveTo>
                  <a:cubicBezTo>
                    <a:pt x="21037" y="28620"/>
                    <a:pt x="20912" y="28745"/>
                    <a:pt x="20912" y="28905"/>
                  </a:cubicBezTo>
                  <a:cubicBezTo>
                    <a:pt x="20912" y="29066"/>
                    <a:pt x="21037" y="29209"/>
                    <a:pt x="21197" y="29209"/>
                  </a:cubicBezTo>
                  <a:lnTo>
                    <a:pt x="26532" y="29209"/>
                  </a:lnTo>
                  <a:cubicBezTo>
                    <a:pt x="26693" y="29209"/>
                    <a:pt x="26835" y="29066"/>
                    <a:pt x="26835" y="28905"/>
                  </a:cubicBezTo>
                  <a:cubicBezTo>
                    <a:pt x="26835" y="28745"/>
                    <a:pt x="26693" y="28620"/>
                    <a:pt x="26532" y="28620"/>
                  </a:cubicBezTo>
                  <a:close/>
                  <a:moveTo>
                    <a:pt x="28316" y="28620"/>
                  </a:moveTo>
                  <a:cubicBezTo>
                    <a:pt x="28156" y="28620"/>
                    <a:pt x="28013" y="28745"/>
                    <a:pt x="28013" y="28905"/>
                  </a:cubicBezTo>
                  <a:cubicBezTo>
                    <a:pt x="28013" y="29066"/>
                    <a:pt x="28138" y="29209"/>
                    <a:pt x="28316" y="29209"/>
                  </a:cubicBezTo>
                  <a:lnTo>
                    <a:pt x="33651" y="29209"/>
                  </a:lnTo>
                  <a:cubicBezTo>
                    <a:pt x="33812" y="29209"/>
                    <a:pt x="33937" y="29066"/>
                    <a:pt x="33937" y="28905"/>
                  </a:cubicBezTo>
                  <a:cubicBezTo>
                    <a:pt x="33937" y="28745"/>
                    <a:pt x="33812" y="28620"/>
                    <a:pt x="33651" y="28620"/>
                  </a:cubicBezTo>
                  <a:close/>
                  <a:moveTo>
                    <a:pt x="35418" y="28620"/>
                  </a:moveTo>
                  <a:cubicBezTo>
                    <a:pt x="35257" y="28620"/>
                    <a:pt x="35132" y="28745"/>
                    <a:pt x="35132" y="28905"/>
                  </a:cubicBezTo>
                  <a:cubicBezTo>
                    <a:pt x="35132" y="29066"/>
                    <a:pt x="35257" y="29209"/>
                    <a:pt x="35418" y="29209"/>
                  </a:cubicBezTo>
                  <a:lnTo>
                    <a:pt x="40753" y="29209"/>
                  </a:lnTo>
                  <a:cubicBezTo>
                    <a:pt x="40913" y="29209"/>
                    <a:pt x="41056" y="29066"/>
                    <a:pt x="41056" y="28905"/>
                  </a:cubicBezTo>
                  <a:cubicBezTo>
                    <a:pt x="41056" y="28745"/>
                    <a:pt x="40913" y="28620"/>
                    <a:pt x="40753" y="28620"/>
                  </a:cubicBezTo>
                  <a:close/>
                  <a:moveTo>
                    <a:pt x="42537" y="28620"/>
                  </a:moveTo>
                  <a:cubicBezTo>
                    <a:pt x="42376" y="28620"/>
                    <a:pt x="42234" y="28745"/>
                    <a:pt x="42234" y="28905"/>
                  </a:cubicBezTo>
                  <a:cubicBezTo>
                    <a:pt x="42234" y="29066"/>
                    <a:pt x="42358" y="29209"/>
                    <a:pt x="42537" y="29209"/>
                  </a:cubicBezTo>
                  <a:lnTo>
                    <a:pt x="47872" y="29209"/>
                  </a:lnTo>
                  <a:cubicBezTo>
                    <a:pt x="48032" y="29209"/>
                    <a:pt x="48157" y="29066"/>
                    <a:pt x="48157" y="28905"/>
                  </a:cubicBezTo>
                  <a:cubicBezTo>
                    <a:pt x="48157" y="28745"/>
                    <a:pt x="48032" y="28620"/>
                    <a:pt x="47872" y="28620"/>
                  </a:cubicBezTo>
                  <a:close/>
                  <a:moveTo>
                    <a:pt x="49638" y="28620"/>
                  </a:moveTo>
                  <a:cubicBezTo>
                    <a:pt x="49478" y="28620"/>
                    <a:pt x="49353" y="28745"/>
                    <a:pt x="49353" y="28905"/>
                  </a:cubicBezTo>
                  <a:cubicBezTo>
                    <a:pt x="49353" y="29066"/>
                    <a:pt x="49478" y="29209"/>
                    <a:pt x="49638" y="29209"/>
                  </a:cubicBezTo>
                  <a:lnTo>
                    <a:pt x="54973" y="29209"/>
                  </a:lnTo>
                  <a:cubicBezTo>
                    <a:pt x="55134" y="29209"/>
                    <a:pt x="55277" y="29066"/>
                    <a:pt x="55277" y="28905"/>
                  </a:cubicBezTo>
                  <a:cubicBezTo>
                    <a:pt x="55277" y="28745"/>
                    <a:pt x="55134" y="28620"/>
                    <a:pt x="54973" y="28620"/>
                  </a:cubicBezTo>
                  <a:close/>
                  <a:moveTo>
                    <a:pt x="228136" y="28620"/>
                  </a:moveTo>
                  <a:cubicBezTo>
                    <a:pt x="227976" y="28620"/>
                    <a:pt x="227833" y="28745"/>
                    <a:pt x="227833" y="28905"/>
                  </a:cubicBezTo>
                  <a:cubicBezTo>
                    <a:pt x="227833" y="29066"/>
                    <a:pt x="227958" y="29209"/>
                    <a:pt x="228136" y="29209"/>
                  </a:cubicBezTo>
                  <a:lnTo>
                    <a:pt x="233471" y="29209"/>
                  </a:lnTo>
                  <a:cubicBezTo>
                    <a:pt x="233632" y="29209"/>
                    <a:pt x="233757" y="29066"/>
                    <a:pt x="233757" y="28905"/>
                  </a:cubicBezTo>
                  <a:cubicBezTo>
                    <a:pt x="233757" y="28745"/>
                    <a:pt x="233632" y="28620"/>
                    <a:pt x="233471" y="28620"/>
                  </a:cubicBezTo>
                  <a:close/>
                  <a:moveTo>
                    <a:pt x="235238" y="28620"/>
                  </a:moveTo>
                  <a:cubicBezTo>
                    <a:pt x="235077" y="28620"/>
                    <a:pt x="234952" y="28745"/>
                    <a:pt x="234952" y="28905"/>
                  </a:cubicBezTo>
                  <a:cubicBezTo>
                    <a:pt x="234952" y="29066"/>
                    <a:pt x="235077" y="29209"/>
                    <a:pt x="235238" y="29209"/>
                  </a:cubicBezTo>
                  <a:lnTo>
                    <a:pt x="240572" y="29209"/>
                  </a:lnTo>
                  <a:cubicBezTo>
                    <a:pt x="240733" y="29209"/>
                    <a:pt x="240876" y="29066"/>
                    <a:pt x="240876" y="28905"/>
                  </a:cubicBezTo>
                  <a:cubicBezTo>
                    <a:pt x="240876" y="28745"/>
                    <a:pt x="240733" y="28620"/>
                    <a:pt x="240572" y="28620"/>
                  </a:cubicBezTo>
                  <a:close/>
                  <a:moveTo>
                    <a:pt x="242357" y="28620"/>
                  </a:moveTo>
                  <a:cubicBezTo>
                    <a:pt x="242196" y="28620"/>
                    <a:pt x="242053" y="28745"/>
                    <a:pt x="242053" y="28905"/>
                  </a:cubicBezTo>
                  <a:cubicBezTo>
                    <a:pt x="242053" y="29066"/>
                    <a:pt x="242178" y="29209"/>
                    <a:pt x="242357" y="29209"/>
                  </a:cubicBezTo>
                  <a:lnTo>
                    <a:pt x="247692" y="29209"/>
                  </a:lnTo>
                  <a:cubicBezTo>
                    <a:pt x="247852" y="29209"/>
                    <a:pt x="247977" y="29066"/>
                    <a:pt x="247977" y="28905"/>
                  </a:cubicBezTo>
                  <a:cubicBezTo>
                    <a:pt x="247977" y="28745"/>
                    <a:pt x="247852" y="28620"/>
                    <a:pt x="247692" y="28620"/>
                  </a:cubicBezTo>
                  <a:close/>
                  <a:moveTo>
                    <a:pt x="321" y="35775"/>
                  </a:moveTo>
                  <a:cubicBezTo>
                    <a:pt x="143" y="35775"/>
                    <a:pt x="18" y="35900"/>
                    <a:pt x="18" y="36060"/>
                  </a:cubicBezTo>
                  <a:cubicBezTo>
                    <a:pt x="18" y="36239"/>
                    <a:pt x="143" y="36364"/>
                    <a:pt x="321" y="36364"/>
                  </a:cubicBezTo>
                  <a:lnTo>
                    <a:pt x="5638" y="36364"/>
                  </a:lnTo>
                  <a:cubicBezTo>
                    <a:pt x="5817" y="36364"/>
                    <a:pt x="5942" y="36239"/>
                    <a:pt x="5942" y="36060"/>
                  </a:cubicBezTo>
                  <a:cubicBezTo>
                    <a:pt x="5942" y="35900"/>
                    <a:pt x="5817" y="35775"/>
                    <a:pt x="5638" y="35775"/>
                  </a:cubicBezTo>
                  <a:close/>
                  <a:moveTo>
                    <a:pt x="7423" y="35775"/>
                  </a:moveTo>
                  <a:cubicBezTo>
                    <a:pt x="7262" y="35775"/>
                    <a:pt x="7119" y="35900"/>
                    <a:pt x="7119" y="36060"/>
                  </a:cubicBezTo>
                  <a:cubicBezTo>
                    <a:pt x="7119" y="36239"/>
                    <a:pt x="7262" y="36364"/>
                    <a:pt x="7423" y="36364"/>
                  </a:cubicBezTo>
                  <a:lnTo>
                    <a:pt x="12758" y="36364"/>
                  </a:lnTo>
                  <a:cubicBezTo>
                    <a:pt x="12918" y="36364"/>
                    <a:pt x="13061" y="36239"/>
                    <a:pt x="13061" y="36060"/>
                  </a:cubicBezTo>
                  <a:cubicBezTo>
                    <a:pt x="13061" y="35900"/>
                    <a:pt x="12918" y="35775"/>
                    <a:pt x="12758" y="35775"/>
                  </a:cubicBezTo>
                  <a:close/>
                  <a:moveTo>
                    <a:pt x="14096" y="35775"/>
                  </a:moveTo>
                  <a:cubicBezTo>
                    <a:pt x="13935" y="35775"/>
                    <a:pt x="13792" y="35900"/>
                    <a:pt x="13792" y="36060"/>
                  </a:cubicBezTo>
                  <a:cubicBezTo>
                    <a:pt x="13792" y="36239"/>
                    <a:pt x="13935" y="36364"/>
                    <a:pt x="14096" y="36364"/>
                  </a:cubicBezTo>
                  <a:lnTo>
                    <a:pt x="19431" y="36364"/>
                  </a:lnTo>
                  <a:cubicBezTo>
                    <a:pt x="19591" y="36364"/>
                    <a:pt x="19716" y="36239"/>
                    <a:pt x="19716" y="36060"/>
                  </a:cubicBezTo>
                  <a:cubicBezTo>
                    <a:pt x="19716" y="35900"/>
                    <a:pt x="19591" y="35775"/>
                    <a:pt x="19431" y="35775"/>
                  </a:cubicBezTo>
                  <a:close/>
                  <a:moveTo>
                    <a:pt x="21197" y="35775"/>
                  </a:moveTo>
                  <a:cubicBezTo>
                    <a:pt x="21037" y="35775"/>
                    <a:pt x="20912" y="35900"/>
                    <a:pt x="20912" y="36060"/>
                  </a:cubicBezTo>
                  <a:cubicBezTo>
                    <a:pt x="20912" y="36239"/>
                    <a:pt x="21037" y="36364"/>
                    <a:pt x="21197" y="36364"/>
                  </a:cubicBezTo>
                  <a:lnTo>
                    <a:pt x="26532" y="36364"/>
                  </a:lnTo>
                  <a:cubicBezTo>
                    <a:pt x="26693" y="36364"/>
                    <a:pt x="26835" y="36239"/>
                    <a:pt x="26835" y="36060"/>
                  </a:cubicBezTo>
                  <a:cubicBezTo>
                    <a:pt x="26835" y="35900"/>
                    <a:pt x="26693" y="35775"/>
                    <a:pt x="26532" y="35775"/>
                  </a:cubicBezTo>
                  <a:close/>
                  <a:moveTo>
                    <a:pt x="28316" y="35775"/>
                  </a:moveTo>
                  <a:cubicBezTo>
                    <a:pt x="28156" y="35775"/>
                    <a:pt x="28013" y="35900"/>
                    <a:pt x="28013" y="36060"/>
                  </a:cubicBezTo>
                  <a:cubicBezTo>
                    <a:pt x="28013" y="36239"/>
                    <a:pt x="28156" y="36364"/>
                    <a:pt x="28316" y="36364"/>
                  </a:cubicBezTo>
                  <a:lnTo>
                    <a:pt x="33651" y="36364"/>
                  </a:lnTo>
                  <a:cubicBezTo>
                    <a:pt x="33812" y="36364"/>
                    <a:pt x="33937" y="36239"/>
                    <a:pt x="33937" y="36060"/>
                  </a:cubicBezTo>
                  <a:cubicBezTo>
                    <a:pt x="33937" y="35900"/>
                    <a:pt x="33812" y="35775"/>
                    <a:pt x="33651" y="35775"/>
                  </a:cubicBezTo>
                  <a:close/>
                  <a:moveTo>
                    <a:pt x="35418" y="35775"/>
                  </a:moveTo>
                  <a:cubicBezTo>
                    <a:pt x="35257" y="35775"/>
                    <a:pt x="35132" y="35900"/>
                    <a:pt x="35132" y="36060"/>
                  </a:cubicBezTo>
                  <a:cubicBezTo>
                    <a:pt x="35132" y="36239"/>
                    <a:pt x="35257" y="36364"/>
                    <a:pt x="35418" y="36364"/>
                  </a:cubicBezTo>
                  <a:lnTo>
                    <a:pt x="40753" y="36364"/>
                  </a:lnTo>
                  <a:cubicBezTo>
                    <a:pt x="40913" y="36364"/>
                    <a:pt x="41056" y="36239"/>
                    <a:pt x="41056" y="36060"/>
                  </a:cubicBezTo>
                  <a:cubicBezTo>
                    <a:pt x="41056" y="35900"/>
                    <a:pt x="40913" y="35775"/>
                    <a:pt x="40753" y="35775"/>
                  </a:cubicBezTo>
                  <a:close/>
                  <a:moveTo>
                    <a:pt x="42537" y="35775"/>
                  </a:moveTo>
                  <a:cubicBezTo>
                    <a:pt x="42376" y="35775"/>
                    <a:pt x="42234" y="35900"/>
                    <a:pt x="42234" y="36060"/>
                  </a:cubicBezTo>
                  <a:cubicBezTo>
                    <a:pt x="42234" y="36239"/>
                    <a:pt x="42376" y="36364"/>
                    <a:pt x="42537" y="36364"/>
                  </a:cubicBezTo>
                  <a:lnTo>
                    <a:pt x="47872" y="36364"/>
                  </a:lnTo>
                  <a:cubicBezTo>
                    <a:pt x="48032" y="36364"/>
                    <a:pt x="48157" y="36239"/>
                    <a:pt x="48157" y="36060"/>
                  </a:cubicBezTo>
                  <a:cubicBezTo>
                    <a:pt x="48157" y="35900"/>
                    <a:pt x="48032" y="35775"/>
                    <a:pt x="47872" y="35775"/>
                  </a:cubicBezTo>
                  <a:close/>
                  <a:moveTo>
                    <a:pt x="49638" y="35775"/>
                  </a:moveTo>
                  <a:cubicBezTo>
                    <a:pt x="49478" y="35775"/>
                    <a:pt x="49353" y="35900"/>
                    <a:pt x="49353" y="36060"/>
                  </a:cubicBezTo>
                  <a:cubicBezTo>
                    <a:pt x="49353" y="36239"/>
                    <a:pt x="49478" y="36364"/>
                    <a:pt x="49638" y="36364"/>
                  </a:cubicBezTo>
                  <a:lnTo>
                    <a:pt x="54973" y="36364"/>
                  </a:lnTo>
                  <a:cubicBezTo>
                    <a:pt x="55134" y="36364"/>
                    <a:pt x="55277" y="36239"/>
                    <a:pt x="55277" y="36060"/>
                  </a:cubicBezTo>
                  <a:cubicBezTo>
                    <a:pt x="55277" y="35900"/>
                    <a:pt x="55134" y="35775"/>
                    <a:pt x="54973" y="35775"/>
                  </a:cubicBezTo>
                  <a:close/>
                  <a:moveTo>
                    <a:pt x="228136" y="35775"/>
                  </a:moveTo>
                  <a:cubicBezTo>
                    <a:pt x="227976" y="35775"/>
                    <a:pt x="227833" y="35900"/>
                    <a:pt x="227833" y="36060"/>
                  </a:cubicBezTo>
                  <a:cubicBezTo>
                    <a:pt x="227833" y="36239"/>
                    <a:pt x="227976" y="36364"/>
                    <a:pt x="228136" y="36364"/>
                  </a:cubicBezTo>
                  <a:lnTo>
                    <a:pt x="233471" y="36364"/>
                  </a:lnTo>
                  <a:cubicBezTo>
                    <a:pt x="233632" y="36364"/>
                    <a:pt x="233757" y="36239"/>
                    <a:pt x="233757" y="36060"/>
                  </a:cubicBezTo>
                  <a:cubicBezTo>
                    <a:pt x="233757" y="35900"/>
                    <a:pt x="233632" y="35775"/>
                    <a:pt x="233471" y="35775"/>
                  </a:cubicBezTo>
                  <a:close/>
                  <a:moveTo>
                    <a:pt x="235238" y="35775"/>
                  </a:moveTo>
                  <a:cubicBezTo>
                    <a:pt x="235077" y="35775"/>
                    <a:pt x="234952" y="35900"/>
                    <a:pt x="234952" y="36060"/>
                  </a:cubicBezTo>
                  <a:cubicBezTo>
                    <a:pt x="234952" y="36239"/>
                    <a:pt x="235077" y="36364"/>
                    <a:pt x="235238" y="36364"/>
                  </a:cubicBezTo>
                  <a:lnTo>
                    <a:pt x="240572" y="36364"/>
                  </a:lnTo>
                  <a:cubicBezTo>
                    <a:pt x="240733" y="36364"/>
                    <a:pt x="240876" y="36239"/>
                    <a:pt x="240876" y="36060"/>
                  </a:cubicBezTo>
                  <a:cubicBezTo>
                    <a:pt x="240876" y="35900"/>
                    <a:pt x="240733" y="35775"/>
                    <a:pt x="240572" y="35775"/>
                  </a:cubicBezTo>
                  <a:close/>
                  <a:moveTo>
                    <a:pt x="242357" y="35775"/>
                  </a:moveTo>
                  <a:cubicBezTo>
                    <a:pt x="242196" y="35775"/>
                    <a:pt x="242053" y="35900"/>
                    <a:pt x="242053" y="36060"/>
                  </a:cubicBezTo>
                  <a:cubicBezTo>
                    <a:pt x="242053" y="36239"/>
                    <a:pt x="242196" y="36364"/>
                    <a:pt x="242357" y="36364"/>
                  </a:cubicBezTo>
                  <a:lnTo>
                    <a:pt x="247692" y="36364"/>
                  </a:lnTo>
                  <a:cubicBezTo>
                    <a:pt x="247852" y="36364"/>
                    <a:pt x="247977" y="36239"/>
                    <a:pt x="247977" y="36060"/>
                  </a:cubicBezTo>
                  <a:cubicBezTo>
                    <a:pt x="247977" y="35900"/>
                    <a:pt x="247852" y="35775"/>
                    <a:pt x="247692" y="35775"/>
                  </a:cubicBezTo>
                  <a:close/>
                  <a:moveTo>
                    <a:pt x="321" y="42930"/>
                  </a:moveTo>
                  <a:cubicBezTo>
                    <a:pt x="161" y="42930"/>
                    <a:pt x="18" y="43055"/>
                    <a:pt x="18" y="43233"/>
                  </a:cubicBezTo>
                  <a:cubicBezTo>
                    <a:pt x="18" y="43394"/>
                    <a:pt x="143" y="43519"/>
                    <a:pt x="321" y="43519"/>
                  </a:cubicBezTo>
                  <a:lnTo>
                    <a:pt x="5656" y="43519"/>
                  </a:lnTo>
                  <a:cubicBezTo>
                    <a:pt x="5817" y="43519"/>
                    <a:pt x="5942" y="43394"/>
                    <a:pt x="5942" y="43233"/>
                  </a:cubicBezTo>
                  <a:cubicBezTo>
                    <a:pt x="5942" y="43055"/>
                    <a:pt x="5817" y="42930"/>
                    <a:pt x="5656" y="42930"/>
                  </a:cubicBezTo>
                  <a:close/>
                  <a:moveTo>
                    <a:pt x="7423" y="42930"/>
                  </a:moveTo>
                  <a:cubicBezTo>
                    <a:pt x="7262" y="42930"/>
                    <a:pt x="7137" y="43055"/>
                    <a:pt x="7137" y="43233"/>
                  </a:cubicBezTo>
                  <a:cubicBezTo>
                    <a:pt x="7137" y="43394"/>
                    <a:pt x="7262" y="43519"/>
                    <a:pt x="7423" y="43519"/>
                  </a:cubicBezTo>
                  <a:lnTo>
                    <a:pt x="12758" y="43519"/>
                  </a:lnTo>
                  <a:cubicBezTo>
                    <a:pt x="12918" y="43519"/>
                    <a:pt x="13061" y="43394"/>
                    <a:pt x="13061" y="43233"/>
                  </a:cubicBezTo>
                  <a:cubicBezTo>
                    <a:pt x="13061" y="43055"/>
                    <a:pt x="12918" y="42930"/>
                    <a:pt x="12758" y="42930"/>
                  </a:cubicBezTo>
                  <a:close/>
                  <a:moveTo>
                    <a:pt x="14096" y="42930"/>
                  </a:moveTo>
                  <a:cubicBezTo>
                    <a:pt x="13935" y="42930"/>
                    <a:pt x="13792" y="43055"/>
                    <a:pt x="13792" y="43233"/>
                  </a:cubicBezTo>
                  <a:cubicBezTo>
                    <a:pt x="13792" y="43394"/>
                    <a:pt x="13935" y="43519"/>
                    <a:pt x="14096" y="43519"/>
                  </a:cubicBezTo>
                  <a:lnTo>
                    <a:pt x="19431" y="43519"/>
                  </a:lnTo>
                  <a:cubicBezTo>
                    <a:pt x="19591" y="43519"/>
                    <a:pt x="19716" y="43394"/>
                    <a:pt x="19716" y="43233"/>
                  </a:cubicBezTo>
                  <a:cubicBezTo>
                    <a:pt x="19716" y="43055"/>
                    <a:pt x="19591" y="42930"/>
                    <a:pt x="19431" y="42930"/>
                  </a:cubicBezTo>
                  <a:close/>
                  <a:moveTo>
                    <a:pt x="21197" y="42930"/>
                  </a:moveTo>
                  <a:cubicBezTo>
                    <a:pt x="21037" y="42930"/>
                    <a:pt x="20912" y="43055"/>
                    <a:pt x="20912" y="43233"/>
                  </a:cubicBezTo>
                  <a:cubicBezTo>
                    <a:pt x="20912" y="43394"/>
                    <a:pt x="21037" y="43519"/>
                    <a:pt x="21197" y="43519"/>
                  </a:cubicBezTo>
                  <a:lnTo>
                    <a:pt x="26532" y="43519"/>
                  </a:lnTo>
                  <a:cubicBezTo>
                    <a:pt x="26693" y="43519"/>
                    <a:pt x="26835" y="43394"/>
                    <a:pt x="26835" y="43233"/>
                  </a:cubicBezTo>
                  <a:cubicBezTo>
                    <a:pt x="26835" y="43055"/>
                    <a:pt x="26710" y="42930"/>
                    <a:pt x="26532" y="42930"/>
                  </a:cubicBezTo>
                  <a:close/>
                  <a:moveTo>
                    <a:pt x="28316" y="42930"/>
                  </a:moveTo>
                  <a:cubicBezTo>
                    <a:pt x="28156" y="42930"/>
                    <a:pt x="28013" y="43055"/>
                    <a:pt x="28013" y="43233"/>
                  </a:cubicBezTo>
                  <a:cubicBezTo>
                    <a:pt x="28013" y="43394"/>
                    <a:pt x="28156" y="43519"/>
                    <a:pt x="28316" y="43519"/>
                  </a:cubicBezTo>
                  <a:lnTo>
                    <a:pt x="33651" y="43519"/>
                  </a:lnTo>
                  <a:cubicBezTo>
                    <a:pt x="33812" y="43519"/>
                    <a:pt x="33937" y="43394"/>
                    <a:pt x="33937" y="43233"/>
                  </a:cubicBezTo>
                  <a:cubicBezTo>
                    <a:pt x="33937" y="43055"/>
                    <a:pt x="33812" y="42930"/>
                    <a:pt x="33651" y="42930"/>
                  </a:cubicBezTo>
                  <a:close/>
                  <a:moveTo>
                    <a:pt x="35418" y="42930"/>
                  </a:moveTo>
                  <a:cubicBezTo>
                    <a:pt x="35257" y="42930"/>
                    <a:pt x="35132" y="43055"/>
                    <a:pt x="35132" y="43233"/>
                  </a:cubicBezTo>
                  <a:cubicBezTo>
                    <a:pt x="35132" y="43394"/>
                    <a:pt x="35257" y="43519"/>
                    <a:pt x="35418" y="43519"/>
                  </a:cubicBezTo>
                  <a:lnTo>
                    <a:pt x="40753" y="43519"/>
                  </a:lnTo>
                  <a:cubicBezTo>
                    <a:pt x="40913" y="43519"/>
                    <a:pt x="41056" y="43394"/>
                    <a:pt x="41056" y="43233"/>
                  </a:cubicBezTo>
                  <a:cubicBezTo>
                    <a:pt x="41056" y="43055"/>
                    <a:pt x="40931" y="42930"/>
                    <a:pt x="40753" y="42930"/>
                  </a:cubicBezTo>
                  <a:close/>
                  <a:moveTo>
                    <a:pt x="42537" y="42930"/>
                  </a:moveTo>
                  <a:cubicBezTo>
                    <a:pt x="42376" y="42930"/>
                    <a:pt x="42234" y="43055"/>
                    <a:pt x="42234" y="43233"/>
                  </a:cubicBezTo>
                  <a:cubicBezTo>
                    <a:pt x="42234" y="43394"/>
                    <a:pt x="42376" y="43519"/>
                    <a:pt x="42537" y="43519"/>
                  </a:cubicBezTo>
                  <a:lnTo>
                    <a:pt x="47872" y="43519"/>
                  </a:lnTo>
                  <a:cubicBezTo>
                    <a:pt x="48032" y="43519"/>
                    <a:pt x="48157" y="43394"/>
                    <a:pt x="48157" y="43233"/>
                  </a:cubicBezTo>
                  <a:cubicBezTo>
                    <a:pt x="48157" y="43055"/>
                    <a:pt x="48032" y="42930"/>
                    <a:pt x="47872" y="42930"/>
                  </a:cubicBezTo>
                  <a:close/>
                  <a:moveTo>
                    <a:pt x="49638" y="42930"/>
                  </a:moveTo>
                  <a:cubicBezTo>
                    <a:pt x="49478" y="42930"/>
                    <a:pt x="49353" y="43055"/>
                    <a:pt x="49353" y="43233"/>
                  </a:cubicBezTo>
                  <a:cubicBezTo>
                    <a:pt x="49353" y="43394"/>
                    <a:pt x="49478" y="43519"/>
                    <a:pt x="49638" y="43519"/>
                  </a:cubicBezTo>
                  <a:lnTo>
                    <a:pt x="54973" y="43519"/>
                  </a:lnTo>
                  <a:cubicBezTo>
                    <a:pt x="55134" y="43519"/>
                    <a:pt x="55277" y="43394"/>
                    <a:pt x="55277" y="43233"/>
                  </a:cubicBezTo>
                  <a:cubicBezTo>
                    <a:pt x="55277" y="43055"/>
                    <a:pt x="55152" y="42930"/>
                    <a:pt x="54973" y="42930"/>
                  </a:cubicBezTo>
                  <a:close/>
                  <a:moveTo>
                    <a:pt x="228136" y="42930"/>
                  </a:moveTo>
                  <a:cubicBezTo>
                    <a:pt x="227976" y="42930"/>
                    <a:pt x="227833" y="43055"/>
                    <a:pt x="227833" y="43233"/>
                  </a:cubicBezTo>
                  <a:cubicBezTo>
                    <a:pt x="227833" y="43394"/>
                    <a:pt x="227976" y="43519"/>
                    <a:pt x="228136" y="43519"/>
                  </a:cubicBezTo>
                  <a:lnTo>
                    <a:pt x="233471" y="43519"/>
                  </a:lnTo>
                  <a:cubicBezTo>
                    <a:pt x="233632" y="43519"/>
                    <a:pt x="233757" y="43394"/>
                    <a:pt x="233757" y="43233"/>
                  </a:cubicBezTo>
                  <a:cubicBezTo>
                    <a:pt x="233757" y="43055"/>
                    <a:pt x="233632" y="42930"/>
                    <a:pt x="233471" y="42930"/>
                  </a:cubicBezTo>
                  <a:close/>
                  <a:moveTo>
                    <a:pt x="235238" y="42930"/>
                  </a:moveTo>
                  <a:cubicBezTo>
                    <a:pt x="235077" y="42930"/>
                    <a:pt x="234952" y="43055"/>
                    <a:pt x="234952" y="43233"/>
                  </a:cubicBezTo>
                  <a:cubicBezTo>
                    <a:pt x="234952" y="43394"/>
                    <a:pt x="235077" y="43519"/>
                    <a:pt x="235238" y="43519"/>
                  </a:cubicBezTo>
                  <a:lnTo>
                    <a:pt x="240572" y="43519"/>
                  </a:lnTo>
                  <a:cubicBezTo>
                    <a:pt x="240733" y="43519"/>
                    <a:pt x="240876" y="43394"/>
                    <a:pt x="240876" y="43233"/>
                  </a:cubicBezTo>
                  <a:cubicBezTo>
                    <a:pt x="240876" y="43055"/>
                    <a:pt x="240751" y="42930"/>
                    <a:pt x="240572" y="42930"/>
                  </a:cubicBezTo>
                  <a:close/>
                  <a:moveTo>
                    <a:pt x="242357" y="42930"/>
                  </a:moveTo>
                  <a:cubicBezTo>
                    <a:pt x="242196" y="42930"/>
                    <a:pt x="242053" y="43055"/>
                    <a:pt x="242053" y="43233"/>
                  </a:cubicBezTo>
                  <a:cubicBezTo>
                    <a:pt x="242053" y="43394"/>
                    <a:pt x="242196" y="43519"/>
                    <a:pt x="242357" y="43519"/>
                  </a:cubicBezTo>
                  <a:lnTo>
                    <a:pt x="247692" y="43519"/>
                  </a:lnTo>
                  <a:cubicBezTo>
                    <a:pt x="247852" y="43519"/>
                    <a:pt x="247977" y="43394"/>
                    <a:pt x="247977" y="43233"/>
                  </a:cubicBezTo>
                  <a:cubicBezTo>
                    <a:pt x="247977" y="43055"/>
                    <a:pt x="247852" y="42930"/>
                    <a:pt x="247692" y="42930"/>
                  </a:cubicBezTo>
                  <a:close/>
                  <a:moveTo>
                    <a:pt x="321" y="50085"/>
                  </a:moveTo>
                  <a:cubicBezTo>
                    <a:pt x="161" y="50085"/>
                    <a:pt x="18" y="50227"/>
                    <a:pt x="18" y="50388"/>
                  </a:cubicBezTo>
                  <a:cubicBezTo>
                    <a:pt x="18" y="50549"/>
                    <a:pt x="161" y="50673"/>
                    <a:pt x="321" y="50673"/>
                  </a:cubicBezTo>
                  <a:lnTo>
                    <a:pt x="5656" y="50673"/>
                  </a:lnTo>
                  <a:cubicBezTo>
                    <a:pt x="5817" y="50673"/>
                    <a:pt x="5942" y="50549"/>
                    <a:pt x="5942" y="50388"/>
                  </a:cubicBezTo>
                  <a:cubicBezTo>
                    <a:pt x="5942" y="50227"/>
                    <a:pt x="5817" y="50085"/>
                    <a:pt x="5656" y="50085"/>
                  </a:cubicBezTo>
                  <a:close/>
                  <a:moveTo>
                    <a:pt x="7423" y="50085"/>
                  </a:moveTo>
                  <a:cubicBezTo>
                    <a:pt x="7262" y="50085"/>
                    <a:pt x="7137" y="50227"/>
                    <a:pt x="7137" y="50388"/>
                  </a:cubicBezTo>
                  <a:cubicBezTo>
                    <a:pt x="7137" y="50549"/>
                    <a:pt x="7262" y="50673"/>
                    <a:pt x="7423" y="50673"/>
                  </a:cubicBezTo>
                  <a:lnTo>
                    <a:pt x="12758" y="50673"/>
                  </a:lnTo>
                  <a:cubicBezTo>
                    <a:pt x="12918" y="50673"/>
                    <a:pt x="13061" y="50549"/>
                    <a:pt x="13061" y="50388"/>
                  </a:cubicBezTo>
                  <a:cubicBezTo>
                    <a:pt x="13061" y="50227"/>
                    <a:pt x="12918" y="50085"/>
                    <a:pt x="12758" y="50085"/>
                  </a:cubicBezTo>
                  <a:close/>
                  <a:moveTo>
                    <a:pt x="14096" y="50085"/>
                  </a:moveTo>
                  <a:cubicBezTo>
                    <a:pt x="13935" y="50085"/>
                    <a:pt x="13792" y="50227"/>
                    <a:pt x="13792" y="50388"/>
                  </a:cubicBezTo>
                  <a:cubicBezTo>
                    <a:pt x="13792" y="50549"/>
                    <a:pt x="13935" y="50673"/>
                    <a:pt x="14096" y="50673"/>
                  </a:cubicBezTo>
                  <a:lnTo>
                    <a:pt x="19431" y="50673"/>
                  </a:lnTo>
                  <a:cubicBezTo>
                    <a:pt x="19591" y="50673"/>
                    <a:pt x="19734" y="50549"/>
                    <a:pt x="19734" y="50388"/>
                  </a:cubicBezTo>
                  <a:cubicBezTo>
                    <a:pt x="19734" y="50227"/>
                    <a:pt x="19591" y="50085"/>
                    <a:pt x="19431" y="50085"/>
                  </a:cubicBezTo>
                  <a:close/>
                  <a:moveTo>
                    <a:pt x="21215" y="50085"/>
                  </a:moveTo>
                  <a:cubicBezTo>
                    <a:pt x="21037" y="50085"/>
                    <a:pt x="20912" y="50227"/>
                    <a:pt x="20912" y="50388"/>
                  </a:cubicBezTo>
                  <a:cubicBezTo>
                    <a:pt x="20912" y="50549"/>
                    <a:pt x="21037" y="50673"/>
                    <a:pt x="21215" y="50673"/>
                  </a:cubicBezTo>
                  <a:lnTo>
                    <a:pt x="26532" y="50673"/>
                  </a:lnTo>
                  <a:cubicBezTo>
                    <a:pt x="26710" y="50673"/>
                    <a:pt x="26835" y="50549"/>
                    <a:pt x="26835" y="50388"/>
                  </a:cubicBezTo>
                  <a:cubicBezTo>
                    <a:pt x="26835" y="50227"/>
                    <a:pt x="26710" y="50085"/>
                    <a:pt x="26532" y="50085"/>
                  </a:cubicBezTo>
                  <a:close/>
                  <a:moveTo>
                    <a:pt x="28316" y="50085"/>
                  </a:moveTo>
                  <a:cubicBezTo>
                    <a:pt x="28156" y="50085"/>
                    <a:pt x="28013" y="50227"/>
                    <a:pt x="28013" y="50388"/>
                  </a:cubicBezTo>
                  <a:cubicBezTo>
                    <a:pt x="28013" y="50549"/>
                    <a:pt x="28156" y="50673"/>
                    <a:pt x="28316" y="50673"/>
                  </a:cubicBezTo>
                  <a:lnTo>
                    <a:pt x="33651" y="50673"/>
                  </a:lnTo>
                  <a:cubicBezTo>
                    <a:pt x="33812" y="50673"/>
                    <a:pt x="33955" y="50549"/>
                    <a:pt x="33955" y="50388"/>
                  </a:cubicBezTo>
                  <a:cubicBezTo>
                    <a:pt x="33955" y="50227"/>
                    <a:pt x="33812" y="50085"/>
                    <a:pt x="33651" y="50085"/>
                  </a:cubicBezTo>
                  <a:close/>
                  <a:moveTo>
                    <a:pt x="35436" y="50085"/>
                  </a:moveTo>
                  <a:cubicBezTo>
                    <a:pt x="35257" y="50085"/>
                    <a:pt x="35132" y="50227"/>
                    <a:pt x="35132" y="50388"/>
                  </a:cubicBezTo>
                  <a:cubicBezTo>
                    <a:pt x="35132" y="50549"/>
                    <a:pt x="35257" y="50673"/>
                    <a:pt x="35436" y="50673"/>
                  </a:cubicBezTo>
                  <a:lnTo>
                    <a:pt x="40753" y="50673"/>
                  </a:lnTo>
                  <a:cubicBezTo>
                    <a:pt x="40931" y="50673"/>
                    <a:pt x="41056" y="50549"/>
                    <a:pt x="41056" y="50388"/>
                  </a:cubicBezTo>
                  <a:cubicBezTo>
                    <a:pt x="41056" y="50227"/>
                    <a:pt x="40931" y="50085"/>
                    <a:pt x="40753" y="50085"/>
                  </a:cubicBezTo>
                  <a:close/>
                  <a:moveTo>
                    <a:pt x="42537" y="50085"/>
                  </a:moveTo>
                  <a:cubicBezTo>
                    <a:pt x="42376" y="50085"/>
                    <a:pt x="42234" y="50227"/>
                    <a:pt x="42234" y="50388"/>
                  </a:cubicBezTo>
                  <a:cubicBezTo>
                    <a:pt x="42234" y="50549"/>
                    <a:pt x="42376" y="50673"/>
                    <a:pt x="42537" y="50673"/>
                  </a:cubicBezTo>
                  <a:lnTo>
                    <a:pt x="47872" y="50673"/>
                  </a:lnTo>
                  <a:cubicBezTo>
                    <a:pt x="48032" y="50673"/>
                    <a:pt x="48175" y="50549"/>
                    <a:pt x="48175" y="50388"/>
                  </a:cubicBezTo>
                  <a:cubicBezTo>
                    <a:pt x="48175" y="50227"/>
                    <a:pt x="48032" y="50085"/>
                    <a:pt x="47872" y="50085"/>
                  </a:cubicBezTo>
                  <a:close/>
                  <a:moveTo>
                    <a:pt x="49656" y="50085"/>
                  </a:moveTo>
                  <a:cubicBezTo>
                    <a:pt x="49478" y="50085"/>
                    <a:pt x="49353" y="50227"/>
                    <a:pt x="49353" y="50388"/>
                  </a:cubicBezTo>
                  <a:cubicBezTo>
                    <a:pt x="49353" y="50549"/>
                    <a:pt x="49478" y="50673"/>
                    <a:pt x="49656" y="50673"/>
                  </a:cubicBezTo>
                  <a:lnTo>
                    <a:pt x="54973" y="50673"/>
                  </a:lnTo>
                  <a:cubicBezTo>
                    <a:pt x="55152" y="50673"/>
                    <a:pt x="55277" y="50549"/>
                    <a:pt x="55277" y="50388"/>
                  </a:cubicBezTo>
                  <a:cubicBezTo>
                    <a:pt x="55277" y="50227"/>
                    <a:pt x="55152" y="50085"/>
                    <a:pt x="54973" y="50085"/>
                  </a:cubicBezTo>
                  <a:close/>
                  <a:moveTo>
                    <a:pt x="228136" y="50085"/>
                  </a:moveTo>
                  <a:cubicBezTo>
                    <a:pt x="227976" y="50085"/>
                    <a:pt x="227833" y="50227"/>
                    <a:pt x="227833" y="50388"/>
                  </a:cubicBezTo>
                  <a:cubicBezTo>
                    <a:pt x="227833" y="50549"/>
                    <a:pt x="227976" y="50673"/>
                    <a:pt x="228136" y="50673"/>
                  </a:cubicBezTo>
                  <a:lnTo>
                    <a:pt x="233471" y="50673"/>
                  </a:lnTo>
                  <a:cubicBezTo>
                    <a:pt x="233632" y="50673"/>
                    <a:pt x="233774" y="50549"/>
                    <a:pt x="233774" y="50388"/>
                  </a:cubicBezTo>
                  <a:cubicBezTo>
                    <a:pt x="233774" y="50227"/>
                    <a:pt x="233632" y="50085"/>
                    <a:pt x="233471" y="50085"/>
                  </a:cubicBezTo>
                  <a:close/>
                  <a:moveTo>
                    <a:pt x="235255" y="50085"/>
                  </a:moveTo>
                  <a:cubicBezTo>
                    <a:pt x="235077" y="50085"/>
                    <a:pt x="234952" y="50227"/>
                    <a:pt x="234952" y="50388"/>
                  </a:cubicBezTo>
                  <a:cubicBezTo>
                    <a:pt x="234952" y="50549"/>
                    <a:pt x="235077" y="50673"/>
                    <a:pt x="235255" y="50673"/>
                  </a:cubicBezTo>
                  <a:lnTo>
                    <a:pt x="240572" y="50673"/>
                  </a:lnTo>
                  <a:cubicBezTo>
                    <a:pt x="240751" y="50673"/>
                    <a:pt x="240876" y="50549"/>
                    <a:pt x="240876" y="50388"/>
                  </a:cubicBezTo>
                  <a:cubicBezTo>
                    <a:pt x="240876" y="50227"/>
                    <a:pt x="240751" y="50085"/>
                    <a:pt x="240572" y="50085"/>
                  </a:cubicBezTo>
                  <a:close/>
                  <a:moveTo>
                    <a:pt x="242357" y="50085"/>
                  </a:moveTo>
                  <a:cubicBezTo>
                    <a:pt x="242196" y="50085"/>
                    <a:pt x="242053" y="50227"/>
                    <a:pt x="242053" y="50388"/>
                  </a:cubicBezTo>
                  <a:cubicBezTo>
                    <a:pt x="242053" y="50549"/>
                    <a:pt x="242196" y="50673"/>
                    <a:pt x="242357" y="50673"/>
                  </a:cubicBezTo>
                  <a:lnTo>
                    <a:pt x="247692" y="50673"/>
                  </a:lnTo>
                  <a:cubicBezTo>
                    <a:pt x="247852" y="50673"/>
                    <a:pt x="247995" y="50549"/>
                    <a:pt x="247995" y="50388"/>
                  </a:cubicBezTo>
                  <a:cubicBezTo>
                    <a:pt x="247995" y="50227"/>
                    <a:pt x="247852" y="50085"/>
                    <a:pt x="247692" y="50085"/>
                  </a:cubicBezTo>
                  <a:close/>
                  <a:moveTo>
                    <a:pt x="321" y="57240"/>
                  </a:moveTo>
                  <a:cubicBezTo>
                    <a:pt x="161" y="57240"/>
                    <a:pt x="18" y="57382"/>
                    <a:pt x="18" y="57543"/>
                  </a:cubicBezTo>
                  <a:cubicBezTo>
                    <a:pt x="18" y="57703"/>
                    <a:pt x="161" y="57828"/>
                    <a:pt x="321" y="57828"/>
                  </a:cubicBezTo>
                  <a:lnTo>
                    <a:pt x="5656" y="57828"/>
                  </a:lnTo>
                  <a:cubicBezTo>
                    <a:pt x="5817" y="57828"/>
                    <a:pt x="5942" y="57703"/>
                    <a:pt x="5942" y="57543"/>
                  </a:cubicBezTo>
                  <a:cubicBezTo>
                    <a:pt x="5942" y="57382"/>
                    <a:pt x="5817" y="57240"/>
                    <a:pt x="5656" y="57240"/>
                  </a:cubicBezTo>
                  <a:close/>
                  <a:moveTo>
                    <a:pt x="7423" y="57240"/>
                  </a:moveTo>
                  <a:cubicBezTo>
                    <a:pt x="7262" y="57240"/>
                    <a:pt x="7137" y="57382"/>
                    <a:pt x="7137" y="57543"/>
                  </a:cubicBezTo>
                  <a:cubicBezTo>
                    <a:pt x="7137" y="57703"/>
                    <a:pt x="7262" y="57828"/>
                    <a:pt x="7423" y="57828"/>
                  </a:cubicBezTo>
                  <a:lnTo>
                    <a:pt x="12758" y="57828"/>
                  </a:lnTo>
                  <a:cubicBezTo>
                    <a:pt x="12918" y="57828"/>
                    <a:pt x="13061" y="57703"/>
                    <a:pt x="13061" y="57543"/>
                  </a:cubicBezTo>
                  <a:cubicBezTo>
                    <a:pt x="13061" y="57382"/>
                    <a:pt x="12936" y="57240"/>
                    <a:pt x="12758" y="57240"/>
                  </a:cubicBezTo>
                  <a:close/>
                  <a:moveTo>
                    <a:pt x="14096" y="57240"/>
                  </a:moveTo>
                  <a:cubicBezTo>
                    <a:pt x="13935" y="57240"/>
                    <a:pt x="13810" y="57382"/>
                    <a:pt x="13810" y="57543"/>
                  </a:cubicBezTo>
                  <a:cubicBezTo>
                    <a:pt x="13810" y="57703"/>
                    <a:pt x="13935" y="57828"/>
                    <a:pt x="14096" y="57828"/>
                  </a:cubicBezTo>
                  <a:lnTo>
                    <a:pt x="19431" y="57828"/>
                  </a:lnTo>
                  <a:cubicBezTo>
                    <a:pt x="19591" y="57828"/>
                    <a:pt x="19734" y="57703"/>
                    <a:pt x="19734" y="57543"/>
                  </a:cubicBezTo>
                  <a:cubicBezTo>
                    <a:pt x="19734" y="57382"/>
                    <a:pt x="19591" y="57240"/>
                    <a:pt x="19431" y="57240"/>
                  </a:cubicBezTo>
                  <a:close/>
                  <a:moveTo>
                    <a:pt x="21215" y="57240"/>
                  </a:moveTo>
                  <a:cubicBezTo>
                    <a:pt x="21054" y="57240"/>
                    <a:pt x="20912" y="57382"/>
                    <a:pt x="20912" y="57543"/>
                  </a:cubicBezTo>
                  <a:cubicBezTo>
                    <a:pt x="20912" y="57703"/>
                    <a:pt x="21037" y="57828"/>
                    <a:pt x="21215" y="57828"/>
                  </a:cubicBezTo>
                  <a:lnTo>
                    <a:pt x="26550" y="57828"/>
                  </a:lnTo>
                  <a:cubicBezTo>
                    <a:pt x="26710" y="57828"/>
                    <a:pt x="26835" y="57703"/>
                    <a:pt x="26835" y="57543"/>
                  </a:cubicBezTo>
                  <a:cubicBezTo>
                    <a:pt x="26835" y="57382"/>
                    <a:pt x="26710" y="57240"/>
                    <a:pt x="26550" y="57240"/>
                  </a:cubicBezTo>
                  <a:close/>
                  <a:moveTo>
                    <a:pt x="28316" y="57240"/>
                  </a:moveTo>
                  <a:cubicBezTo>
                    <a:pt x="28156" y="57240"/>
                    <a:pt x="28031" y="57382"/>
                    <a:pt x="28031" y="57543"/>
                  </a:cubicBezTo>
                  <a:cubicBezTo>
                    <a:pt x="28031" y="57703"/>
                    <a:pt x="28156" y="57828"/>
                    <a:pt x="28316" y="57828"/>
                  </a:cubicBezTo>
                  <a:lnTo>
                    <a:pt x="33651" y="57828"/>
                  </a:lnTo>
                  <a:cubicBezTo>
                    <a:pt x="33812" y="57828"/>
                    <a:pt x="33955" y="57703"/>
                    <a:pt x="33955" y="57543"/>
                  </a:cubicBezTo>
                  <a:cubicBezTo>
                    <a:pt x="33955" y="57382"/>
                    <a:pt x="33812" y="57240"/>
                    <a:pt x="33651" y="57240"/>
                  </a:cubicBezTo>
                  <a:close/>
                  <a:moveTo>
                    <a:pt x="35436" y="57240"/>
                  </a:moveTo>
                  <a:cubicBezTo>
                    <a:pt x="35275" y="57240"/>
                    <a:pt x="35132" y="57382"/>
                    <a:pt x="35132" y="57543"/>
                  </a:cubicBezTo>
                  <a:cubicBezTo>
                    <a:pt x="35132" y="57703"/>
                    <a:pt x="35257" y="57828"/>
                    <a:pt x="35436" y="57828"/>
                  </a:cubicBezTo>
                  <a:lnTo>
                    <a:pt x="40771" y="57828"/>
                  </a:lnTo>
                  <a:cubicBezTo>
                    <a:pt x="40931" y="57828"/>
                    <a:pt x="41056" y="57703"/>
                    <a:pt x="41056" y="57543"/>
                  </a:cubicBezTo>
                  <a:cubicBezTo>
                    <a:pt x="41056" y="57382"/>
                    <a:pt x="40931" y="57240"/>
                    <a:pt x="40771" y="57240"/>
                  </a:cubicBezTo>
                  <a:close/>
                  <a:moveTo>
                    <a:pt x="42537" y="57240"/>
                  </a:moveTo>
                  <a:cubicBezTo>
                    <a:pt x="42376" y="57240"/>
                    <a:pt x="42251" y="57382"/>
                    <a:pt x="42251" y="57543"/>
                  </a:cubicBezTo>
                  <a:cubicBezTo>
                    <a:pt x="42251" y="57703"/>
                    <a:pt x="42376" y="57828"/>
                    <a:pt x="42537" y="57828"/>
                  </a:cubicBezTo>
                  <a:lnTo>
                    <a:pt x="47872" y="57828"/>
                  </a:lnTo>
                  <a:cubicBezTo>
                    <a:pt x="48032" y="57828"/>
                    <a:pt x="48175" y="57703"/>
                    <a:pt x="48175" y="57543"/>
                  </a:cubicBezTo>
                  <a:cubicBezTo>
                    <a:pt x="48175" y="57382"/>
                    <a:pt x="48032" y="57240"/>
                    <a:pt x="47872" y="57240"/>
                  </a:cubicBezTo>
                  <a:close/>
                  <a:moveTo>
                    <a:pt x="49656" y="57240"/>
                  </a:moveTo>
                  <a:cubicBezTo>
                    <a:pt x="49496" y="57240"/>
                    <a:pt x="49353" y="57382"/>
                    <a:pt x="49353" y="57543"/>
                  </a:cubicBezTo>
                  <a:cubicBezTo>
                    <a:pt x="49353" y="57703"/>
                    <a:pt x="49478" y="57828"/>
                    <a:pt x="49656" y="57828"/>
                  </a:cubicBezTo>
                  <a:lnTo>
                    <a:pt x="54991" y="57828"/>
                  </a:lnTo>
                  <a:cubicBezTo>
                    <a:pt x="55152" y="57828"/>
                    <a:pt x="55277" y="57703"/>
                    <a:pt x="55277" y="57543"/>
                  </a:cubicBezTo>
                  <a:cubicBezTo>
                    <a:pt x="55277" y="57382"/>
                    <a:pt x="55152" y="57240"/>
                    <a:pt x="54991" y="57240"/>
                  </a:cubicBezTo>
                  <a:close/>
                  <a:moveTo>
                    <a:pt x="228136" y="57240"/>
                  </a:moveTo>
                  <a:cubicBezTo>
                    <a:pt x="227976" y="57240"/>
                    <a:pt x="227851" y="57382"/>
                    <a:pt x="227851" y="57543"/>
                  </a:cubicBezTo>
                  <a:cubicBezTo>
                    <a:pt x="227851" y="57703"/>
                    <a:pt x="227976" y="57828"/>
                    <a:pt x="228136" y="57828"/>
                  </a:cubicBezTo>
                  <a:lnTo>
                    <a:pt x="233471" y="57828"/>
                  </a:lnTo>
                  <a:cubicBezTo>
                    <a:pt x="233632" y="57828"/>
                    <a:pt x="233774" y="57703"/>
                    <a:pt x="233774" y="57543"/>
                  </a:cubicBezTo>
                  <a:cubicBezTo>
                    <a:pt x="233774" y="57382"/>
                    <a:pt x="233632" y="57240"/>
                    <a:pt x="233471" y="57240"/>
                  </a:cubicBezTo>
                  <a:close/>
                  <a:moveTo>
                    <a:pt x="235255" y="57240"/>
                  </a:moveTo>
                  <a:cubicBezTo>
                    <a:pt x="235095" y="57240"/>
                    <a:pt x="234952" y="57382"/>
                    <a:pt x="234952" y="57543"/>
                  </a:cubicBezTo>
                  <a:cubicBezTo>
                    <a:pt x="234952" y="57703"/>
                    <a:pt x="235077" y="57828"/>
                    <a:pt x="235255" y="57828"/>
                  </a:cubicBezTo>
                  <a:lnTo>
                    <a:pt x="240590" y="57828"/>
                  </a:lnTo>
                  <a:cubicBezTo>
                    <a:pt x="240751" y="57828"/>
                    <a:pt x="240876" y="57703"/>
                    <a:pt x="240876" y="57543"/>
                  </a:cubicBezTo>
                  <a:cubicBezTo>
                    <a:pt x="240876" y="57382"/>
                    <a:pt x="240751" y="57240"/>
                    <a:pt x="240590" y="57240"/>
                  </a:cubicBezTo>
                  <a:close/>
                  <a:moveTo>
                    <a:pt x="242357" y="57240"/>
                  </a:moveTo>
                  <a:cubicBezTo>
                    <a:pt x="242196" y="57240"/>
                    <a:pt x="242071" y="57382"/>
                    <a:pt x="242071" y="57543"/>
                  </a:cubicBezTo>
                  <a:cubicBezTo>
                    <a:pt x="242071" y="57703"/>
                    <a:pt x="242196" y="57828"/>
                    <a:pt x="242357" y="57828"/>
                  </a:cubicBezTo>
                  <a:lnTo>
                    <a:pt x="247692" y="57828"/>
                  </a:lnTo>
                  <a:cubicBezTo>
                    <a:pt x="247852" y="57828"/>
                    <a:pt x="247995" y="57703"/>
                    <a:pt x="247995" y="57543"/>
                  </a:cubicBezTo>
                  <a:cubicBezTo>
                    <a:pt x="247995" y="57382"/>
                    <a:pt x="247852" y="57240"/>
                    <a:pt x="247692" y="57240"/>
                  </a:cubicBezTo>
                  <a:close/>
                  <a:moveTo>
                    <a:pt x="321" y="64394"/>
                  </a:moveTo>
                  <a:cubicBezTo>
                    <a:pt x="161" y="64394"/>
                    <a:pt x="18" y="64537"/>
                    <a:pt x="18" y="64698"/>
                  </a:cubicBezTo>
                  <a:cubicBezTo>
                    <a:pt x="18" y="64858"/>
                    <a:pt x="161" y="65001"/>
                    <a:pt x="321" y="65001"/>
                  </a:cubicBezTo>
                  <a:lnTo>
                    <a:pt x="5656" y="65001"/>
                  </a:lnTo>
                  <a:cubicBezTo>
                    <a:pt x="5817" y="65001"/>
                    <a:pt x="5959" y="64858"/>
                    <a:pt x="5959" y="64698"/>
                  </a:cubicBezTo>
                  <a:cubicBezTo>
                    <a:pt x="5959" y="64537"/>
                    <a:pt x="5817" y="64394"/>
                    <a:pt x="5656" y="64394"/>
                  </a:cubicBezTo>
                  <a:close/>
                  <a:moveTo>
                    <a:pt x="7440" y="64394"/>
                  </a:moveTo>
                  <a:cubicBezTo>
                    <a:pt x="7262" y="64394"/>
                    <a:pt x="7137" y="64537"/>
                    <a:pt x="7137" y="64698"/>
                  </a:cubicBezTo>
                  <a:cubicBezTo>
                    <a:pt x="7137" y="64858"/>
                    <a:pt x="7262" y="65001"/>
                    <a:pt x="7440" y="65001"/>
                  </a:cubicBezTo>
                  <a:lnTo>
                    <a:pt x="12758" y="65001"/>
                  </a:lnTo>
                  <a:cubicBezTo>
                    <a:pt x="12936" y="65001"/>
                    <a:pt x="13061" y="64858"/>
                    <a:pt x="13061" y="64698"/>
                  </a:cubicBezTo>
                  <a:cubicBezTo>
                    <a:pt x="13061" y="64537"/>
                    <a:pt x="12936" y="64394"/>
                    <a:pt x="12758" y="64394"/>
                  </a:cubicBezTo>
                  <a:close/>
                  <a:moveTo>
                    <a:pt x="14096" y="64394"/>
                  </a:moveTo>
                  <a:cubicBezTo>
                    <a:pt x="13935" y="64394"/>
                    <a:pt x="13810" y="64537"/>
                    <a:pt x="13810" y="64698"/>
                  </a:cubicBezTo>
                  <a:cubicBezTo>
                    <a:pt x="13810" y="64858"/>
                    <a:pt x="13935" y="65001"/>
                    <a:pt x="14096" y="65001"/>
                  </a:cubicBezTo>
                  <a:lnTo>
                    <a:pt x="19431" y="65001"/>
                  </a:lnTo>
                  <a:cubicBezTo>
                    <a:pt x="19591" y="65001"/>
                    <a:pt x="19734" y="64858"/>
                    <a:pt x="19734" y="64698"/>
                  </a:cubicBezTo>
                  <a:cubicBezTo>
                    <a:pt x="19734" y="64537"/>
                    <a:pt x="19591" y="64394"/>
                    <a:pt x="19431" y="64394"/>
                  </a:cubicBezTo>
                  <a:close/>
                  <a:moveTo>
                    <a:pt x="21215" y="64394"/>
                  </a:moveTo>
                  <a:cubicBezTo>
                    <a:pt x="21054" y="64394"/>
                    <a:pt x="20912" y="64537"/>
                    <a:pt x="20912" y="64698"/>
                  </a:cubicBezTo>
                  <a:cubicBezTo>
                    <a:pt x="20912" y="64858"/>
                    <a:pt x="21054" y="65001"/>
                    <a:pt x="21215" y="65001"/>
                  </a:cubicBezTo>
                  <a:lnTo>
                    <a:pt x="26550" y="65001"/>
                  </a:lnTo>
                  <a:cubicBezTo>
                    <a:pt x="26710" y="65001"/>
                    <a:pt x="26835" y="64858"/>
                    <a:pt x="26835" y="64698"/>
                  </a:cubicBezTo>
                  <a:cubicBezTo>
                    <a:pt x="26835" y="64537"/>
                    <a:pt x="26710" y="64394"/>
                    <a:pt x="26550" y="64394"/>
                  </a:cubicBezTo>
                  <a:close/>
                  <a:moveTo>
                    <a:pt x="28316" y="64394"/>
                  </a:moveTo>
                  <a:cubicBezTo>
                    <a:pt x="28156" y="64394"/>
                    <a:pt x="28031" y="64537"/>
                    <a:pt x="28031" y="64698"/>
                  </a:cubicBezTo>
                  <a:cubicBezTo>
                    <a:pt x="28031" y="64858"/>
                    <a:pt x="28156" y="65001"/>
                    <a:pt x="28316" y="65001"/>
                  </a:cubicBezTo>
                  <a:lnTo>
                    <a:pt x="33651" y="65001"/>
                  </a:lnTo>
                  <a:cubicBezTo>
                    <a:pt x="33812" y="65001"/>
                    <a:pt x="33955" y="64858"/>
                    <a:pt x="33955" y="64698"/>
                  </a:cubicBezTo>
                  <a:cubicBezTo>
                    <a:pt x="33955" y="64537"/>
                    <a:pt x="33812" y="64394"/>
                    <a:pt x="33651" y="64394"/>
                  </a:cubicBezTo>
                  <a:close/>
                  <a:moveTo>
                    <a:pt x="35436" y="64394"/>
                  </a:moveTo>
                  <a:cubicBezTo>
                    <a:pt x="35275" y="64394"/>
                    <a:pt x="35132" y="64537"/>
                    <a:pt x="35132" y="64698"/>
                  </a:cubicBezTo>
                  <a:cubicBezTo>
                    <a:pt x="35132" y="64858"/>
                    <a:pt x="35275" y="65001"/>
                    <a:pt x="35436" y="65001"/>
                  </a:cubicBezTo>
                  <a:lnTo>
                    <a:pt x="40771" y="65001"/>
                  </a:lnTo>
                  <a:cubicBezTo>
                    <a:pt x="40931" y="65001"/>
                    <a:pt x="41056" y="64858"/>
                    <a:pt x="41056" y="64698"/>
                  </a:cubicBezTo>
                  <a:cubicBezTo>
                    <a:pt x="41056" y="64537"/>
                    <a:pt x="40931" y="64394"/>
                    <a:pt x="40771" y="64394"/>
                  </a:cubicBezTo>
                  <a:close/>
                  <a:moveTo>
                    <a:pt x="42537" y="64394"/>
                  </a:moveTo>
                  <a:cubicBezTo>
                    <a:pt x="42376" y="64394"/>
                    <a:pt x="42251" y="64537"/>
                    <a:pt x="42251" y="64698"/>
                  </a:cubicBezTo>
                  <a:cubicBezTo>
                    <a:pt x="42251" y="64858"/>
                    <a:pt x="42376" y="65001"/>
                    <a:pt x="42537" y="65001"/>
                  </a:cubicBezTo>
                  <a:lnTo>
                    <a:pt x="47872" y="65001"/>
                  </a:lnTo>
                  <a:cubicBezTo>
                    <a:pt x="48032" y="65001"/>
                    <a:pt x="48175" y="64858"/>
                    <a:pt x="48175" y="64698"/>
                  </a:cubicBezTo>
                  <a:cubicBezTo>
                    <a:pt x="48175" y="64537"/>
                    <a:pt x="48032" y="64394"/>
                    <a:pt x="47872" y="64394"/>
                  </a:cubicBezTo>
                  <a:close/>
                  <a:moveTo>
                    <a:pt x="49656" y="64394"/>
                  </a:moveTo>
                  <a:cubicBezTo>
                    <a:pt x="49496" y="64394"/>
                    <a:pt x="49353" y="64537"/>
                    <a:pt x="49353" y="64698"/>
                  </a:cubicBezTo>
                  <a:cubicBezTo>
                    <a:pt x="49353" y="64858"/>
                    <a:pt x="49496" y="65001"/>
                    <a:pt x="49656" y="65001"/>
                  </a:cubicBezTo>
                  <a:lnTo>
                    <a:pt x="54991" y="65001"/>
                  </a:lnTo>
                  <a:cubicBezTo>
                    <a:pt x="55152" y="65001"/>
                    <a:pt x="55277" y="64858"/>
                    <a:pt x="55277" y="64698"/>
                  </a:cubicBezTo>
                  <a:cubicBezTo>
                    <a:pt x="55277" y="64537"/>
                    <a:pt x="55152" y="64394"/>
                    <a:pt x="54991" y="64394"/>
                  </a:cubicBezTo>
                  <a:close/>
                  <a:moveTo>
                    <a:pt x="228136" y="64394"/>
                  </a:moveTo>
                  <a:cubicBezTo>
                    <a:pt x="227976" y="64394"/>
                    <a:pt x="227851" y="64537"/>
                    <a:pt x="227851" y="64698"/>
                  </a:cubicBezTo>
                  <a:cubicBezTo>
                    <a:pt x="227851" y="64858"/>
                    <a:pt x="227976" y="65001"/>
                    <a:pt x="228136" y="65001"/>
                  </a:cubicBezTo>
                  <a:lnTo>
                    <a:pt x="233471" y="65001"/>
                  </a:lnTo>
                  <a:cubicBezTo>
                    <a:pt x="233632" y="65001"/>
                    <a:pt x="233774" y="64858"/>
                    <a:pt x="233774" y="64698"/>
                  </a:cubicBezTo>
                  <a:cubicBezTo>
                    <a:pt x="233774" y="64537"/>
                    <a:pt x="233632" y="64394"/>
                    <a:pt x="233471" y="64394"/>
                  </a:cubicBezTo>
                  <a:close/>
                  <a:moveTo>
                    <a:pt x="235255" y="64394"/>
                  </a:moveTo>
                  <a:cubicBezTo>
                    <a:pt x="235095" y="64394"/>
                    <a:pt x="234952" y="64537"/>
                    <a:pt x="234952" y="64698"/>
                  </a:cubicBezTo>
                  <a:cubicBezTo>
                    <a:pt x="234952" y="64858"/>
                    <a:pt x="235095" y="65001"/>
                    <a:pt x="235255" y="65001"/>
                  </a:cubicBezTo>
                  <a:lnTo>
                    <a:pt x="240590" y="65001"/>
                  </a:lnTo>
                  <a:cubicBezTo>
                    <a:pt x="240751" y="65001"/>
                    <a:pt x="240876" y="64858"/>
                    <a:pt x="240876" y="64698"/>
                  </a:cubicBezTo>
                  <a:cubicBezTo>
                    <a:pt x="240876" y="64537"/>
                    <a:pt x="240751" y="64394"/>
                    <a:pt x="240590" y="64394"/>
                  </a:cubicBezTo>
                  <a:close/>
                  <a:moveTo>
                    <a:pt x="242357" y="64394"/>
                  </a:moveTo>
                  <a:cubicBezTo>
                    <a:pt x="242196" y="64394"/>
                    <a:pt x="242071" y="64537"/>
                    <a:pt x="242071" y="64698"/>
                  </a:cubicBezTo>
                  <a:cubicBezTo>
                    <a:pt x="242071" y="64858"/>
                    <a:pt x="242196" y="65001"/>
                    <a:pt x="242357" y="65001"/>
                  </a:cubicBezTo>
                  <a:lnTo>
                    <a:pt x="247692" y="65001"/>
                  </a:lnTo>
                  <a:cubicBezTo>
                    <a:pt x="247852" y="65001"/>
                    <a:pt x="247995" y="64858"/>
                    <a:pt x="247995" y="64698"/>
                  </a:cubicBezTo>
                  <a:cubicBezTo>
                    <a:pt x="247995" y="64537"/>
                    <a:pt x="247852" y="64394"/>
                    <a:pt x="247692" y="64394"/>
                  </a:cubicBezTo>
                  <a:close/>
                  <a:moveTo>
                    <a:pt x="321" y="71549"/>
                  </a:moveTo>
                  <a:cubicBezTo>
                    <a:pt x="161" y="71549"/>
                    <a:pt x="36" y="71692"/>
                    <a:pt x="36" y="71853"/>
                  </a:cubicBezTo>
                  <a:cubicBezTo>
                    <a:pt x="36" y="72013"/>
                    <a:pt x="161" y="72156"/>
                    <a:pt x="321" y="72156"/>
                  </a:cubicBezTo>
                  <a:lnTo>
                    <a:pt x="5656" y="72156"/>
                  </a:lnTo>
                  <a:cubicBezTo>
                    <a:pt x="5817" y="72156"/>
                    <a:pt x="5959" y="72013"/>
                    <a:pt x="5959" y="71853"/>
                  </a:cubicBezTo>
                  <a:cubicBezTo>
                    <a:pt x="5959" y="71692"/>
                    <a:pt x="5817" y="71549"/>
                    <a:pt x="5656" y="71549"/>
                  </a:cubicBezTo>
                  <a:close/>
                  <a:moveTo>
                    <a:pt x="7440" y="71549"/>
                  </a:moveTo>
                  <a:cubicBezTo>
                    <a:pt x="7280" y="71549"/>
                    <a:pt x="7137" y="71692"/>
                    <a:pt x="7137" y="71853"/>
                  </a:cubicBezTo>
                  <a:cubicBezTo>
                    <a:pt x="7137" y="72013"/>
                    <a:pt x="7262" y="72156"/>
                    <a:pt x="7440" y="72156"/>
                  </a:cubicBezTo>
                  <a:lnTo>
                    <a:pt x="12775" y="72156"/>
                  </a:lnTo>
                  <a:cubicBezTo>
                    <a:pt x="12936" y="72156"/>
                    <a:pt x="13061" y="72013"/>
                    <a:pt x="13061" y="71853"/>
                  </a:cubicBezTo>
                  <a:cubicBezTo>
                    <a:pt x="13061" y="71692"/>
                    <a:pt x="12936" y="71549"/>
                    <a:pt x="12775" y="71549"/>
                  </a:cubicBezTo>
                  <a:close/>
                  <a:moveTo>
                    <a:pt x="14096" y="71549"/>
                  </a:moveTo>
                  <a:cubicBezTo>
                    <a:pt x="13935" y="71549"/>
                    <a:pt x="13810" y="71692"/>
                    <a:pt x="13810" y="71853"/>
                  </a:cubicBezTo>
                  <a:cubicBezTo>
                    <a:pt x="13810" y="72013"/>
                    <a:pt x="13935" y="72156"/>
                    <a:pt x="14096" y="72156"/>
                  </a:cubicBezTo>
                  <a:lnTo>
                    <a:pt x="19431" y="72156"/>
                  </a:lnTo>
                  <a:cubicBezTo>
                    <a:pt x="19591" y="72156"/>
                    <a:pt x="19734" y="72013"/>
                    <a:pt x="19734" y="71853"/>
                  </a:cubicBezTo>
                  <a:cubicBezTo>
                    <a:pt x="19734" y="71692"/>
                    <a:pt x="19609" y="71549"/>
                    <a:pt x="19431" y="71549"/>
                  </a:cubicBezTo>
                  <a:close/>
                  <a:moveTo>
                    <a:pt x="21215" y="71549"/>
                  </a:moveTo>
                  <a:cubicBezTo>
                    <a:pt x="21054" y="71549"/>
                    <a:pt x="20912" y="71692"/>
                    <a:pt x="20912" y="71853"/>
                  </a:cubicBezTo>
                  <a:cubicBezTo>
                    <a:pt x="20912" y="72013"/>
                    <a:pt x="21054" y="72156"/>
                    <a:pt x="21215" y="72156"/>
                  </a:cubicBezTo>
                  <a:lnTo>
                    <a:pt x="26550" y="72156"/>
                  </a:lnTo>
                  <a:cubicBezTo>
                    <a:pt x="26710" y="72156"/>
                    <a:pt x="26835" y="72013"/>
                    <a:pt x="26835" y="71853"/>
                  </a:cubicBezTo>
                  <a:cubicBezTo>
                    <a:pt x="26835" y="71692"/>
                    <a:pt x="26710" y="71549"/>
                    <a:pt x="26550" y="71549"/>
                  </a:cubicBezTo>
                  <a:close/>
                  <a:moveTo>
                    <a:pt x="28316" y="71549"/>
                  </a:moveTo>
                  <a:cubicBezTo>
                    <a:pt x="28156" y="71549"/>
                    <a:pt x="28031" y="71692"/>
                    <a:pt x="28031" y="71853"/>
                  </a:cubicBezTo>
                  <a:cubicBezTo>
                    <a:pt x="28031" y="72013"/>
                    <a:pt x="28156" y="72156"/>
                    <a:pt x="28316" y="72156"/>
                  </a:cubicBezTo>
                  <a:lnTo>
                    <a:pt x="33651" y="72156"/>
                  </a:lnTo>
                  <a:cubicBezTo>
                    <a:pt x="33812" y="72156"/>
                    <a:pt x="33955" y="72013"/>
                    <a:pt x="33955" y="71853"/>
                  </a:cubicBezTo>
                  <a:cubicBezTo>
                    <a:pt x="33955" y="71692"/>
                    <a:pt x="33830" y="71549"/>
                    <a:pt x="33651" y="71549"/>
                  </a:cubicBezTo>
                  <a:close/>
                  <a:moveTo>
                    <a:pt x="35436" y="71549"/>
                  </a:moveTo>
                  <a:cubicBezTo>
                    <a:pt x="35275" y="71549"/>
                    <a:pt x="35132" y="71692"/>
                    <a:pt x="35132" y="71853"/>
                  </a:cubicBezTo>
                  <a:cubicBezTo>
                    <a:pt x="35132" y="72013"/>
                    <a:pt x="35275" y="72156"/>
                    <a:pt x="35436" y="72156"/>
                  </a:cubicBezTo>
                  <a:lnTo>
                    <a:pt x="40771" y="72156"/>
                  </a:lnTo>
                  <a:cubicBezTo>
                    <a:pt x="40931" y="72156"/>
                    <a:pt x="41056" y="72013"/>
                    <a:pt x="41056" y="71853"/>
                  </a:cubicBezTo>
                  <a:cubicBezTo>
                    <a:pt x="41056" y="71692"/>
                    <a:pt x="40931" y="71549"/>
                    <a:pt x="40771" y="71549"/>
                  </a:cubicBezTo>
                  <a:close/>
                  <a:moveTo>
                    <a:pt x="42537" y="71549"/>
                  </a:moveTo>
                  <a:cubicBezTo>
                    <a:pt x="42376" y="71549"/>
                    <a:pt x="42251" y="71692"/>
                    <a:pt x="42251" y="71853"/>
                  </a:cubicBezTo>
                  <a:cubicBezTo>
                    <a:pt x="42251" y="72013"/>
                    <a:pt x="42376" y="72156"/>
                    <a:pt x="42537" y="72156"/>
                  </a:cubicBezTo>
                  <a:lnTo>
                    <a:pt x="47872" y="72156"/>
                  </a:lnTo>
                  <a:cubicBezTo>
                    <a:pt x="48032" y="72156"/>
                    <a:pt x="48175" y="72013"/>
                    <a:pt x="48175" y="71853"/>
                  </a:cubicBezTo>
                  <a:cubicBezTo>
                    <a:pt x="48175" y="71692"/>
                    <a:pt x="48050" y="71549"/>
                    <a:pt x="47872" y="71549"/>
                  </a:cubicBezTo>
                  <a:close/>
                  <a:moveTo>
                    <a:pt x="228136" y="71549"/>
                  </a:moveTo>
                  <a:cubicBezTo>
                    <a:pt x="227976" y="71549"/>
                    <a:pt x="227851" y="71692"/>
                    <a:pt x="227851" y="71853"/>
                  </a:cubicBezTo>
                  <a:cubicBezTo>
                    <a:pt x="227851" y="72013"/>
                    <a:pt x="227976" y="72156"/>
                    <a:pt x="228136" y="72156"/>
                  </a:cubicBezTo>
                  <a:lnTo>
                    <a:pt x="233471" y="72156"/>
                  </a:lnTo>
                  <a:cubicBezTo>
                    <a:pt x="233632" y="72156"/>
                    <a:pt x="233774" y="72013"/>
                    <a:pt x="233774" y="71853"/>
                  </a:cubicBezTo>
                  <a:cubicBezTo>
                    <a:pt x="233774" y="71692"/>
                    <a:pt x="233650" y="71549"/>
                    <a:pt x="233471" y="71549"/>
                  </a:cubicBezTo>
                  <a:close/>
                  <a:moveTo>
                    <a:pt x="235255" y="71549"/>
                  </a:moveTo>
                  <a:cubicBezTo>
                    <a:pt x="235095" y="71549"/>
                    <a:pt x="234952" y="71692"/>
                    <a:pt x="234952" y="71853"/>
                  </a:cubicBezTo>
                  <a:cubicBezTo>
                    <a:pt x="234952" y="72013"/>
                    <a:pt x="235095" y="72156"/>
                    <a:pt x="235255" y="72156"/>
                  </a:cubicBezTo>
                  <a:lnTo>
                    <a:pt x="240590" y="72156"/>
                  </a:lnTo>
                  <a:cubicBezTo>
                    <a:pt x="240751" y="72156"/>
                    <a:pt x="240876" y="72013"/>
                    <a:pt x="240876" y="71853"/>
                  </a:cubicBezTo>
                  <a:cubicBezTo>
                    <a:pt x="240876" y="71692"/>
                    <a:pt x="240751" y="71549"/>
                    <a:pt x="240590" y="71549"/>
                  </a:cubicBezTo>
                  <a:close/>
                  <a:moveTo>
                    <a:pt x="242357" y="71549"/>
                  </a:moveTo>
                  <a:cubicBezTo>
                    <a:pt x="242196" y="71549"/>
                    <a:pt x="242071" y="71692"/>
                    <a:pt x="242071" y="71853"/>
                  </a:cubicBezTo>
                  <a:cubicBezTo>
                    <a:pt x="242071" y="72013"/>
                    <a:pt x="242196" y="72156"/>
                    <a:pt x="242357" y="72156"/>
                  </a:cubicBezTo>
                  <a:lnTo>
                    <a:pt x="247692" y="72156"/>
                  </a:lnTo>
                  <a:cubicBezTo>
                    <a:pt x="247852" y="72156"/>
                    <a:pt x="247995" y="72013"/>
                    <a:pt x="247995" y="71853"/>
                  </a:cubicBezTo>
                  <a:cubicBezTo>
                    <a:pt x="247995" y="71692"/>
                    <a:pt x="247870" y="71549"/>
                    <a:pt x="247692" y="71549"/>
                  </a:cubicBezTo>
                  <a:close/>
                  <a:moveTo>
                    <a:pt x="321" y="78722"/>
                  </a:moveTo>
                  <a:cubicBezTo>
                    <a:pt x="161" y="78722"/>
                    <a:pt x="36" y="78847"/>
                    <a:pt x="36" y="79008"/>
                  </a:cubicBezTo>
                  <a:cubicBezTo>
                    <a:pt x="36" y="79168"/>
                    <a:pt x="161" y="79311"/>
                    <a:pt x="321" y="79311"/>
                  </a:cubicBezTo>
                  <a:lnTo>
                    <a:pt x="5656" y="79311"/>
                  </a:lnTo>
                  <a:cubicBezTo>
                    <a:pt x="5817" y="79311"/>
                    <a:pt x="5959" y="79168"/>
                    <a:pt x="5959" y="79008"/>
                  </a:cubicBezTo>
                  <a:cubicBezTo>
                    <a:pt x="5959" y="78847"/>
                    <a:pt x="5817" y="78722"/>
                    <a:pt x="5656" y="78722"/>
                  </a:cubicBezTo>
                  <a:close/>
                  <a:moveTo>
                    <a:pt x="7440" y="78722"/>
                  </a:moveTo>
                  <a:cubicBezTo>
                    <a:pt x="7280" y="78722"/>
                    <a:pt x="7137" y="78847"/>
                    <a:pt x="7137" y="79008"/>
                  </a:cubicBezTo>
                  <a:cubicBezTo>
                    <a:pt x="7137" y="79168"/>
                    <a:pt x="7280" y="79311"/>
                    <a:pt x="7440" y="79311"/>
                  </a:cubicBezTo>
                  <a:lnTo>
                    <a:pt x="12775" y="79311"/>
                  </a:lnTo>
                  <a:cubicBezTo>
                    <a:pt x="12936" y="79311"/>
                    <a:pt x="13061" y="79168"/>
                    <a:pt x="13061" y="79008"/>
                  </a:cubicBezTo>
                  <a:cubicBezTo>
                    <a:pt x="13061" y="78847"/>
                    <a:pt x="12936" y="78722"/>
                    <a:pt x="12775" y="78722"/>
                  </a:cubicBezTo>
                  <a:close/>
                  <a:moveTo>
                    <a:pt x="14114" y="78722"/>
                  </a:moveTo>
                  <a:cubicBezTo>
                    <a:pt x="13935" y="78722"/>
                    <a:pt x="13810" y="78847"/>
                    <a:pt x="13810" y="79008"/>
                  </a:cubicBezTo>
                  <a:cubicBezTo>
                    <a:pt x="13810" y="79168"/>
                    <a:pt x="13935" y="79311"/>
                    <a:pt x="14114" y="79311"/>
                  </a:cubicBezTo>
                  <a:lnTo>
                    <a:pt x="19431" y="79311"/>
                  </a:lnTo>
                  <a:cubicBezTo>
                    <a:pt x="19609" y="79311"/>
                    <a:pt x="19734" y="79168"/>
                    <a:pt x="19734" y="79008"/>
                  </a:cubicBezTo>
                  <a:cubicBezTo>
                    <a:pt x="19734" y="78847"/>
                    <a:pt x="19609" y="78722"/>
                    <a:pt x="19431" y="78722"/>
                  </a:cubicBezTo>
                  <a:close/>
                  <a:moveTo>
                    <a:pt x="21215" y="78722"/>
                  </a:moveTo>
                  <a:cubicBezTo>
                    <a:pt x="21054" y="78722"/>
                    <a:pt x="20912" y="78847"/>
                    <a:pt x="20912" y="79008"/>
                  </a:cubicBezTo>
                  <a:cubicBezTo>
                    <a:pt x="20912" y="79168"/>
                    <a:pt x="21054" y="79311"/>
                    <a:pt x="21215" y="79311"/>
                  </a:cubicBezTo>
                  <a:lnTo>
                    <a:pt x="26550" y="79311"/>
                  </a:lnTo>
                  <a:cubicBezTo>
                    <a:pt x="26710" y="79311"/>
                    <a:pt x="26853" y="79168"/>
                    <a:pt x="26853" y="79008"/>
                  </a:cubicBezTo>
                  <a:cubicBezTo>
                    <a:pt x="26853" y="78847"/>
                    <a:pt x="26710" y="78722"/>
                    <a:pt x="26550" y="78722"/>
                  </a:cubicBezTo>
                  <a:close/>
                  <a:moveTo>
                    <a:pt x="28334" y="78722"/>
                  </a:moveTo>
                  <a:cubicBezTo>
                    <a:pt x="28156" y="78722"/>
                    <a:pt x="28031" y="78847"/>
                    <a:pt x="28031" y="79008"/>
                  </a:cubicBezTo>
                  <a:cubicBezTo>
                    <a:pt x="28031" y="79168"/>
                    <a:pt x="28156" y="79311"/>
                    <a:pt x="28334" y="79311"/>
                  </a:cubicBezTo>
                  <a:lnTo>
                    <a:pt x="33651" y="79311"/>
                  </a:lnTo>
                  <a:cubicBezTo>
                    <a:pt x="33830" y="79311"/>
                    <a:pt x="33955" y="79168"/>
                    <a:pt x="33955" y="79008"/>
                  </a:cubicBezTo>
                  <a:cubicBezTo>
                    <a:pt x="33955" y="78847"/>
                    <a:pt x="33830" y="78722"/>
                    <a:pt x="33651" y="78722"/>
                  </a:cubicBezTo>
                  <a:close/>
                  <a:moveTo>
                    <a:pt x="35436" y="78722"/>
                  </a:moveTo>
                  <a:cubicBezTo>
                    <a:pt x="35275" y="78722"/>
                    <a:pt x="35132" y="78847"/>
                    <a:pt x="35132" y="79008"/>
                  </a:cubicBezTo>
                  <a:cubicBezTo>
                    <a:pt x="35132" y="79168"/>
                    <a:pt x="35275" y="79311"/>
                    <a:pt x="35436" y="79311"/>
                  </a:cubicBezTo>
                  <a:lnTo>
                    <a:pt x="40771" y="79311"/>
                  </a:lnTo>
                  <a:cubicBezTo>
                    <a:pt x="40931" y="79311"/>
                    <a:pt x="41074" y="79168"/>
                    <a:pt x="41074" y="79008"/>
                  </a:cubicBezTo>
                  <a:cubicBezTo>
                    <a:pt x="41074" y="78847"/>
                    <a:pt x="40931" y="78722"/>
                    <a:pt x="40771" y="78722"/>
                  </a:cubicBezTo>
                  <a:close/>
                  <a:moveTo>
                    <a:pt x="42555" y="78722"/>
                  </a:moveTo>
                  <a:cubicBezTo>
                    <a:pt x="42376" y="78722"/>
                    <a:pt x="42251" y="78847"/>
                    <a:pt x="42251" y="79008"/>
                  </a:cubicBezTo>
                  <a:cubicBezTo>
                    <a:pt x="42251" y="79168"/>
                    <a:pt x="42376" y="79311"/>
                    <a:pt x="42555" y="79311"/>
                  </a:cubicBezTo>
                  <a:lnTo>
                    <a:pt x="47872" y="79311"/>
                  </a:lnTo>
                  <a:cubicBezTo>
                    <a:pt x="48050" y="79311"/>
                    <a:pt x="48175" y="79168"/>
                    <a:pt x="48175" y="79008"/>
                  </a:cubicBezTo>
                  <a:cubicBezTo>
                    <a:pt x="48175" y="78847"/>
                    <a:pt x="48050" y="78722"/>
                    <a:pt x="47872" y="78722"/>
                  </a:cubicBezTo>
                  <a:close/>
                  <a:moveTo>
                    <a:pt x="228154" y="78722"/>
                  </a:moveTo>
                  <a:cubicBezTo>
                    <a:pt x="227976" y="78722"/>
                    <a:pt x="227851" y="78847"/>
                    <a:pt x="227851" y="79008"/>
                  </a:cubicBezTo>
                  <a:cubicBezTo>
                    <a:pt x="227851" y="79168"/>
                    <a:pt x="227976" y="79311"/>
                    <a:pt x="228154" y="79311"/>
                  </a:cubicBezTo>
                  <a:lnTo>
                    <a:pt x="233471" y="79311"/>
                  </a:lnTo>
                  <a:cubicBezTo>
                    <a:pt x="233650" y="79311"/>
                    <a:pt x="233774" y="79168"/>
                    <a:pt x="233774" y="79008"/>
                  </a:cubicBezTo>
                  <a:cubicBezTo>
                    <a:pt x="233774" y="78847"/>
                    <a:pt x="233650" y="78722"/>
                    <a:pt x="233471" y="78722"/>
                  </a:cubicBezTo>
                  <a:close/>
                  <a:moveTo>
                    <a:pt x="235255" y="78722"/>
                  </a:moveTo>
                  <a:cubicBezTo>
                    <a:pt x="235095" y="78722"/>
                    <a:pt x="234952" y="78847"/>
                    <a:pt x="234952" y="79008"/>
                  </a:cubicBezTo>
                  <a:cubicBezTo>
                    <a:pt x="234952" y="79168"/>
                    <a:pt x="235095" y="79311"/>
                    <a:pt x="235255" y="79311"/>
                  </a:cubicBezTo>
                  <a:lnTo>
                    <a:pt x="240590" y="79311"/>
                  </a:lnTo>
                  <a:cubicBezTo>
                    <a:pt x="240751" y="79311"/>
                    <a:pt x="240894" y="79168"/>
                    <a:pt x="240894" y="79008"/>
                  </a:cubicBezTo>
                  <a:cubicBezTo>
                    <a:pt x="240894" y="78847"/>
                    <a:pt x="240751" y="78722"/>
                    <a:pt x="240590" y="78722"/>
                  </a:cubicBezTo>
                  <a:close/>
                  <a:moveTo>
                    <a:pt x="242375" y="78722"/>
                  </a:moveTo>
                  <a:cubicBezTo>
                    <a:pt x="242196" y="78722"/>
                    <a:pt x="242071" y="78847"/>
                    <a:pt x="242071" y="79008"/>
                  </a:cubicBezTo>
                  <a:cubicBezTo>
                    <a:pt x="242071" y="79168"/>
                    <a:pt x="242196" y="79311"/>
                    <a:pt x="242375" y="79311"/>
                  </a:cubicBezTo>
                  <a:lnTo>
                    <a:pt x="247692" y="79311"/>
                  </a:lnTo>
                  <a:cubicBezTo>
                    <a:pt x="247870" y="79311"/>
                    <a:pt x="247995" y="79168"/>
                    <a:pt x="247995" y="79008"/>
                  </a:cubicBezTo>
                  <a:cubicBezTo>
                    <a:pt x="247995" y="78847"/>
                    <a:pt x="247870" y="78722"/>
                    <a:pt x="247692" y="78722"/>
                  </a:cubicBezTo>
                  <a:close/>
                  <a:moveTo>
                    <a:pt x="321" y="85877"/>
                  </a:moveTo>
                  <a:cubicBezTo>
                    <a:pt x="161" y="85877"/>
                    <a:pt x="36" y="86002"/>
                    <a:pt x="36" y="86162"/>
                  </a:cubicBezTo>
                  <a:cubicBezTo>
                    <a:pt x="36" y="86323"/>
                    <a:pt x="161" y="86466"/>
                    <a:pt x="321" y="86466"/>
                  </a:cubicBezTo>
                  <a:lnTo>
                    <a:pt x="5656" y="86466"/>
                  </a:lnTo>
                  <a:cubicBezTo>
                    <a:pt x="5817" y="86466"/>
                    <a:pt x="5959" y="86323"/>
                    <a:pt x="5959" y="86162"/>
                  </a:cubicBezTo>
                  <a:cubicBezTo>
                    <a:pt x="5959" y="86002"/>
                    <a:pt x="5835" y="85877"/>
                    <a:pt x="5656" y="85877"/>
                  </a:cubicBezTo>
                  <a:close/>
                  <a:moveTo>
                    <a:pt x="7440" y="85877"/>
                  </a:moveTo>
                  <a:cubicBezTo>
                    <a:pt x="7280" y="85877"/>
                    <a:pt x="7137" y="86002"/>
                    <a:pt x="7137" y="86162"/>
                  </a:cubicBezTo>
                  <a:cubicBezTo>
                    <a:pt x="7137" y="86323"/>
                    <a:pt x="7280" y="86466"/>
                    <a:pt x="7440" y="86466"/>
                  </a:cubicBezTo>
                  <a:lnTo>
                    <a:pt x="12775" y="86466"/>
                  </a:lnTo>
                  <a:cubicBezTo>
                    <a:pt x="12936" y="86466"/>
                    <a:pt x="13061" y="86323"/>
                    <a:pt x="13061" y="86162"/>
                  </a:cubicBezTo>
                  <a:cubicBezTo>
                    <a:pt x="13061" y="86002"/>
                    <a:pt x="12936" y="85877"/>
                    <a:pt x="12775" y="85877"/>
                  </a:cubicBezTo>
                  <a:close/>
                  <a:moveTo>
                    <a:pt x="14114" y="85877"/>
                  </a:moveTo>
                  <a:cubicBezTo>
                    <a:pt x="13953" y="85877"/>
                    <a:pt x="13810" y="86002"/>
                    <a:pt x="13810" y="86162"/>
                  </a:cubicBezTo>
                  <a:cubicBezTo>
                    <a:pt x="13810" y="86323"/>
                    <a:pt x="13935" y="86466"/>
                    <a:pt x="14114" y="86466"/>
                  </a:cubicBezTo>
                  <a:lnTo>
                    <a:pt x="19449" y="86466"/>
                  </a:lnTo>
                  <a:cubicBezTo>
                    <a:pt x="19609" y="86466"/>
                    <a:pt x="19734" y="86323"/>
                    <a:pt x="19734" y="86162"/>
                  </a:cubicBezTo>
                  <a:cubicBezTo>
                    <a:pt x="19734" y="86002"/>
                    <a:pt x="19609" y="85877"/>
                    <a:pt x="19449" y="85877"/>
                  </a:cubicBezTo>
                  <a:close/>
                  <a:moveTo>
                    <a:pt x="21215" y="85877"/>
                  </a:moveTo>
                  <a:cubicBezTo>
                    <a:pt x="21054" y="85877"/>
                    <a:pt x="20929" y="86002"/>
                    <a:pt x="20929" y="86162"/>
                  </a:cubicBezTo>
                  <a:cubicBezTo>
                    <a:pt x="20929" y="86323"/>
                    <a:pt x="21054" y="86466"/>
                    <a:pt x="21215" y="86466"/>
                  </a:cubicBezTo>
                  <a:lnTo>
                    <a:pt x="26550" y="86466"/>
                  </a:lnTo>
                  <a:cubicBezTo>
                    <a:pt x="26710" y="86466"/>
                    <a:pt x="26853" y="86323"/>
                    <a:pt x="26853" y="86162"/>
                  </a:cubicBezTo>
                  <a:cubicBezTo>
                    <a:pt x="26853" y="86002"/>
                    <a:pt x="26710" y="85877"/>
                    <a:pt x="26550" y="85877"/>
                  </a:cubicBezTo>
                  <a:close/>
                  <a:moveTo>
                    <a:pt x="28334" y="85877"/>
                  </a:moveTo>
                  <a:cubicBezTo>
                    <a:pt x="28174" y="85877"/>
                    <a:pt x="28031" y="86002"/>
                    <a:pt x="28031" y="86162"/>
                  </a:cubicBezTo>
                  <a:cubicBezTo>
                    <a:pt x="28031" y="86323"/>
                    <a:pt x="28156" y="86466"/>
                    <a:pt x="28334" y="86466"/>
                  </a:cubicBezTo>
                  <a:lnTo>
                    <a:pt x="33669" y="86466"/>
                  </a:lnTo>
                  <a:cubicBezTo>
                    <a:pt x="33830" y="86466"/>
                    <a:pt x="33955" y="86323"/>
                    <a:pt x="33955" y="86162"/>
                  </a:cubicBezTo>
                  <a:cubicBezTo>
                    <a:pt x="33955" y="86002"/>
                    <a:pt x="33830" y="85877"/>
                    <a:pt x="33669" y="85877"/>
                  </a:cubicBezTo>
                  <a:close/>
                  <a:moveTo>
                    <a:pt x="35436" y="85877"/>
                  </a:moveTo>
                  <a:cubicBezTo>
                    <a:pt x="35275" y="85877"/>
                    <a:pt x="35150" y="86002"/>
                    <a:pt x="35150" y="86162"/>
                  </a:cubicBezTo>
                  <a:cubicBezTo>
                    <a:pt x="35150" y="86323"/>
                    <a:pt x="35275" y="86466"/>
                    <a:pt x="35436" y="86466"/>
                  </a:cubicBezTo>
                  <a:lnTo>
                    <a:pt x="40771" y="86466"/>
                  </a:lnTo>
                  <a:cubicBezTo>
                    <a:pt x="40931" y="86466"/>
                    <a:pt x="41074" y="86323"/>
                    <a:pt x="41074" y="86162"/>
                  </a:cubicBezTo>
                  <a:cubicBezTo>
                    <a:pt x="41074" y="86002"/>
                    <a:pt x="40931" y="85877"/>
                    <a:pt x="40771" y="85877"/>
                  </a:cubicBezTo>
                  <a:close/>
                  <a:moveTo>
                    <a:pt x="42555" y="85877"/>
                  </a:moveTo>
                  <a:cubicBezTo>
                    <a:pt x="42394" y="85877"/>
                    <a:pt x="42251" y="86002"/>
                    <a:pt x="42251" y="86162"/>
                  </a:cubicBezTo>
                  <a:cubicBezTo>
                    <a:pt x="42251" y="86323"/>
                    <a:pt x="42376" y="86466"/>
                    <a:pt x="42555" y="86466"/>
                  </a:cubicBezTo>
                  <a:lnTo>
                    <a:pt x="47890" y="86466"/>
                  </a:lnTo>
                  <a:cubicBezTo>
                    <a:pt x="48050" y="86466"/>
                    <a:pt x="48175" y="86323"/>
                    <a:pt x="48175" y="86162"/>
                  </a:cubicBezTo>
                  <a:cubicBezTo>
                    <a:pt x="48175" y="86002"/>
                    <a:pt x="48050" y="85877"/>
                    <a:pt x="47890" y="85877"/>
                  </a:cubicBezTo>
                  <a:close/>
                  <a:moveTo>
                    <a:pt x="49656" y="85877"/>
                  </a:moveTo>
                  <a:cubicBezTo>
                    <a:pt x="49496" y="85877"/>
                    <a:pt x="49371" y="86002"/>
                    <a:pt x="49371" y="86162"/>
                  </a:cubicBezTo>
                  <a:cubicBezTo>
                    <a:pt x="49371" y="86323"/>
                    <a:pt x="49496" y="86466"/>
                    <a:pt x="49656" y="86466"/>
                  </a:cubicBezTo>
                  <a:lnTo>
                    <a:pt x="54991" y="86466"/>
                  </a:lnTo>
                  <a:cubicBezTo>
                    <a:pt x="55152" y="86466"/>
                    <a:pt x="55294" y="86323"/>
                    <a:pt x="55294" y="86162"/>
                  </a:cubicBezTo>
                  <a:cubicBezTo>
                    <a:pt x="55294" y="86002"/>
                    <a:pt x="55152" y="85877"/>
                    <a:pt x="54991" y="85877"/>
                  </a:cubicBezTo>
                  <a:close/>
                  <a:moveTo>
                    <a:pt x="228154" y="85877"/>
                  </a:moveTo>
                  <a:cubicBezTo>
                    <a:pt x="227993" y="85877"/>
                    <a:pt x="227851" y="86002"/>
                    <a:pt x="227851" y="86162"/>
                  </a:cubicBezTo>
                  <a:cubicBezTo>
                    <a:pt x="227851" y="86323"/>
                    <a:pt x="227976" y="86466"/>
                    <a:pt x="228154" y="86466"/>
                  </a:cubicBezTo>
                  <a:lnTo>
                    <a:pt x="233489" y="86466"/>
                  </a:lnTo>
                  <a:cubicBezTo>
                    <a:pt x="233650" y="86466"/>
                    <a:pt x="233774" y="86323"/>
                    <a:pt x="233774" y="86162"/>
                  </a:cubicBezTo>
                  <a:cubicBezTo>
                    <a:pt x="233774" y="86002"/>
                    <a:pt x="233650" y="85877"/>
                    <a:pt x="233489" y="85877"/>
                  </a:cubicBezTo>
                  <a:close/>
                  <a:moveTo>
                    <a:pt x="235255" y="85877"/>
                  </a:moveTo>
                  <a:cubicBezTo>
                    <a:pt x="235095" y="85877"/>
                    <a:pt x="234970" y="86002"/>
                    <a:pt x="234970" y="86162"/>
                  </a:cubicBezTo>
                  <a:cubicBezTo>
                    <a:pt x="234970" y="86323"/>
                    <a:pt x="235095" y="86466"/>
                    <a:pt x="235255" y="86466"/>
                  </a:cubicBezTo>
                  <a:lnTo>
                    <a:pt x="240590" y="86466"/>
                  </a:lnTo>
                  <a:cubicBezTo>
                    <a:pt x="240751" y="86466"/>
                    <a:pt x="240894" y="86323"/>
                    <a:pt x="240894" y="86162"/>
                  </a:cubicBezTo>
                  <a:cubicBezTo>
                    <a:pt x="240894" y="86002"/>
                    <a:pt x="240751" y="85877"/>
                    <a:pt x="240590" y="85877"/>
                  </a:cubicBezTo>
                  <a:close/>
                  <a:moveTo>
                    <a:pt x="242375" y="85877"/>
                  </a:moveTo>
                  <a:cubicBezTo>
                    <a:pt x="242214" y="85877"/>
                    <a:pt x="242071" y="86002"/>
                    <a:pt x="242071" y="86162"/>
                  </a:cubicBezTo>
                  <a:cubicBezTo>
                    <a:pt x="242071" y="86323"/>
                    <a:pt x="242196" y="86466"/>
                    <a:pt x="242375" y="86466"/>
                  </a:cubicBezTo>
                  <a:lnTo>
                    <a:pt x="247710" y="86466"/>
                  </a:lnTo>
                  <a:cubicBezTo>
                    <a:pt x="247870" y="86466"/>
                    <a:pt x="247995" y="86323"/>
                    <a:pt x="247995" y="86162"/>
                  </a:cubicBezTo>
                  <a:cubicBezTo>
                    <a:pt x="247995" y="86002"/>
                    <a:pt x="247870" y="85877"/>
                    <a:pt x="247710" y="85877"/>
                  </a:cubicBezTo>
                  <a:close/>
                  <a:moveTo>
                    <a:pt x="339" y="93032"/>
                  </a:moveTo>
                  <a:cubicBezTo>
                    <a:pt x="161" y="93032"/>
                    <a:pt x="36" y="93157"/>
                    <a:pt x="36" y="93317"/>
                  </a:cubicBezTo>
                  <a:cubicBezTo>
                    <a:pt x="36" y="93496"/>
                    <a:pt x="161" y="93621"/>
                    <a:pt x="339" y="93621"/>
                  </a:cubicBezTo>
                  <a:lnTo>
                    <a:pt x="5656" y="93621"/>
                  </a:lnTo>
                  <a:cubicBezTo>
                    <a:pt x="5835" y="93621"/>
                    <a:pt x="5959" y="93496"/>
                    <a:pt x="5959" y="93317"/>
                  </a:cubicBezTo>
                  <a:cubicBezTo>
                    <a:pt x="5959" y="93157"/>
                    <a:pt x="5835" y="93032"/>
                    <a:pt x="5656" y="93032"/>
                  </a:cubicBezTo>
                  <a:close/>
                  <a:moveTo>
                    <a:pt x="7440" y="93032"/>
                  </a:moveTo>
                  <a:cubicBezTo>
                    <a:pt x="7280" y="93032"/>
                    <a:pt x="7137" y="93157"/>
                    <a:pt x="7137" y="93317"/>
                  </a:cubicBezTo>
                  <a:cubicBezTo>
                    <a:pt x="7137" y="93496"/>
                    <a:pt x="7280" y="93621"/>
                    <a:pt x="7440" y="93621"/>
                  </a:cubicBezTo>
                  <a:lnTo>
                    <a:pt x="12775" y="93621"/>
                  </a:lnTo>
                  <a:cubicBezTo>
                    <a:pt x="12936" y="93621"/>
                    <a:pt x="13079" y="93496"/>
                    <a:pt x="13079" y="93317"/>
                  </a:cubicBezTo>
                  <a:cubicBezTo>
                    <a:pt x="13079" y="93157"/>
                    <a:pt x="12936" y="93032"/>
                    <a:pt x="12775" y="93032"/>
                  </a:cubicBezTo>
                  <a:close/>
                  <a:moveTo>
                    <a:pt x="14114" y="93032"/>
                  </a:moveTo>
                  <a:cubicBezTo>
                    <a:pt x="13953" y="93032"/>
                    <a:pt x="13810" y="93157"/>
                    <a:pt x="13810" y="93317"/>
                  </a:cubicBezTo>
                  <a:cubicBezTo>
                    <a:pt x="13810" y="93496"/>
                    <a:pt x="13953" y="93621"/>
                    <a:pt x="14114" y="93621"/>
                  </a:cubicBezTo>
                  <a:lnTo>
                    <a:pt x="19449" y="93621"/>
                  </a:lnTo>
                  <a:cubicBezTo>
                    <a:pt x="19609" y="93621"/>
                    <a:pt x="19734" y="93496"/>
                    <a:pt x="19734" y="93317"/>
                  </a:cubicBezTo>
                  <a:cubicBezTo>
                    <a:pt x="19734" y="93157"/>
                    <a:pt x="19609" y="93032"/>
                    <a:pt x="19449" y="93032"/>
                  </a:cubicBezTo>
                  <a:close/>
                  <a:moveTo>
                    <a:pt x="21215" y="93032"/>
                  </a:moveTo>
                  <a:cubicBezTo>
                    <a:pt x="21054" y="93032"/>
                    <a:pt x="20929" y="93157"/>
                    <a:pt x="20929" y="93317"/>
                  </a:cubicBezTo>
                  <a:cubicBezTo>
                    <a:pt x="20929" y="93496"/>
                    <a:pt x="21054" y="93621"/>
                    <a:pt x="21215" y="93621"/>
                  </a:cubicBezTo>
                  <a:lnTo>
                    <a:pt x="26550" y="93621"/>
                  </a:lnTo>
                  <a:cubicBezTo>
                    <a:pt x="26710" y="93621"/>
                    <a:pt x="26853" y="93496"/>
                    <a:pt x="26853" y="93317"/>
                  </a:cubicBezTo>
                  <a:cubicBezTo>
                    <a:pt x="26853" y="93157"/>
                    <a:pt x="26710" y="93032"/>
                    <a:pt x="26550" y="93032"/>
                  </a:cubicBezTo>
                  <a:close/>
                  <a:moveTo>
                    <a:pt x="28334" y="93032"/>
                  </a:moveTo>
                  <a:cubicBezTo>
                    <a:pt x="28174" y="93032"/>
                    <a:pt x="28031" y="93157"/>
                    <a:pt x="28031" y="93317"/>
                  </a:cubicBezTo>
                  <a:cubicBezTo>
                    <a:pt x="28031" y="93496"/>
                    <a:pt x="28174" y="93621"/>
                    <a:pt x="28334" y="93621"/>
                  </a:cubicBezTo>
                  <a:lnTo>
                    <a:pt x="33669" y="93621"/>
                  </a:lnTo>
                  <a:cubicBezTo>
                    <a:pt x="33830" y="93621"/>
                    <a:pt x="33955" y="93496"/>
                    <a:pt x="33955" y="93317"/>
                  </a:cubicBezTo>
                  <a:cubicBezTo>
                    <a:pt x="33955" y="93157"/>
                    <a:pt x="33830" y="93032"/>
                    <a:pt x="33669" y="93032"/>
                  </a:cubicBezTo>
                  <a:close/>
                  <a:moveTo>
                    <a:pt x="35436" y="93032"/>
                  </a:moveTo>
                  <a:cubicBezTo>
                    <a:pt x="35275" y="93032"/>
                    <a:pt x="35150" y="93157"/>
                    <a:pt x="35150" y="93317"/>
                  </a:cubicBezTo>
                  <a:cubicBezTo>
                    <a:pt x="35150" y="93496"/>
                    <a:pt x="35275" y="93621"/>
                    <a:pt x="35436" y="93621"/>
                  </a:cubicBezTo>
                  <a:lnTo>
                    <a:pt x="40771" y="93621"/>
                  </a:lnTo>
                  <a:cubicBezTo>
                    <a:pt x="40931" y="93621"/>
                    <a:pt x="41074" y="93496"/>
                    <a:pt x="41074" y="93317"/>
                  </a:cubicBezTo>
                  <a:cubicBezTo>
                    <a:pt x="41074" y="93157"/>
                    <a:pt x="40931" y="93032"/>
                    <a:pt x="40771" y="93032"/>
                  </a:cubicBezTo>
                  <a:close/>
                  <a:moveTo>
                    <a:pt x="42555" y="93032"/>
                  </a:moveTo>
                  <a:cubicBezTo>
                    <a:pt x="42394" y="93032"/>
                    <a:pt x="42251" y="93157"/>
                    <a:pt x="42251" y="93317"/>
                  </a:cubicBezTo>
                  <a:cubicBezTo>
                    <a:pt x="42251" y="93496"/>
                    <a:pt x="42394" y="93621"/>
                    <a:pt x="42555" y="93621"/>
                  </a:cubicBezTo>
                  <a:lnTo>
                    <a:pt x="47890" y="93621"/>
                  </a:lnTo>
                  <a:cubicBezTo>
                    <a:pt x="48050" y="93621"/>
                    <a:pt x="48175" y="93496"/>
                    <a:pt x="48175" y="93317"/>
                  </a:cubicBezTo>
                  <a:cubicBezTo>
                    <a:pt x="48175" y="93157"/>
                    <a:pt x="48050" y="93032"/>
                    <a:pt x="47890" y="93032"/>
                  </a:cubicBezTo>
                  <a:close/>
                  <a:moveTo>
                    <a:pt x="49656" y="93032"/>
                  </a:moveTo>
                  <a:cubicBezTo>
                    <a:pt x="49496" y="93032"/>
                    <a:pt x="49371" y="93157"/>
                    <a:pt x="49371" y="93317"/>
                  </a:cubicBezTo>
                  <a:cubicBezTo>
                    <a:pt x="49371" y="93496"/>
                    <a:pt x="49496" y="93621"/>
                    <a:pt x="49656" y="93621"/>
                  </a:cubicBezTo>
                  <a:lnTo>
                    <a:pt x="54991" y="93621"/>
                  </a:lnTo>
                  <a:cubicBezTo>
                    <a:pt x="55152" y="93621"/>
                    <a:pt x="55294" y="93496"/>
                    <a:pt x="55294" y="93317"/>
                  </a:cubicBezTo>
                  <a:cubicBezTo>
                    <a:pt x="55294" y="93157"/>
                    <a:pt x="55152" y="93032"/>
                    <a:pt x="54991" y="93032"/>
                  </a:cubicBezTo>
                  <a:close/>
                  <a:moveTo>
                    <a:pt x="228154" y="93032"/>
                  </a:moveTo>
                  <a:cubicBezTo>
                    <a:pt x="227993" y="93032"/>
                    <a:pt x="227851" y="93157"/>
                    <a:pt x="227851" y="93317"/>
                  </a:cubicBezTo>
                  <a:cubicBezTo>
                    <a:pt x="227851" y="93496"/>
                    <a:pt x="227993" y="93621"/>
                    <a:pt x="228154" y="93621"/>
                  </a:cubicBezTo>
                  <a:lnTo>
                    <a:pt x="233489" y="93621"/>
                  </a:lnTo>
                  <a:cubicBezTo>
                    <a:pt x="233650" y="93621"/>
                    <a:pt x="233774" y="93496"/>
                    <a:pt x="233774" y="93317"/>
                  </a:cubicBezTo>
                  <a:cubicBezTo>
                    <a:pt x="233774" y="93157"/>
                    <a:pt x="233650" y="93032"/>
                    <a:pt x="233489" y="93032"/>
                  </a:cubicBezTo>
                  <a:close/>
                  <a:moveTo>
                    <a:pt x="235255" y="93032"/>
                  </a:moveTo>
                  <a:cubicBezTo>
                    <a:pt x="235095" y="93032"/>
                    <a:pt x="234970" y="93157"/>
                    <a:pt x="234970" y="93317"/>
                  </a:cubicBezTo>
                  <a:cubicBezTo>
                    <a:pt x="234970" y="93496"/>
                    <a:pt x="235095" y="93621"/>
                    <a:pt x="235255" y="93621"/>
                  </a:cubicBezTo>
                  <a:lnTo>
                    <a:pt x="240590" y="93621"/>
                  </a:lnTo>
                  <a:cubicBezTo>
                    <a:pt x="240751" y="93621"/>
                    <a:pt x="240894" y="93496"/>
                    <a:pt x="240894" y="93317"/>
                  </a:cubicBezTo>
                  <a:cubicBezTo>
                    <a:pt x="240894" y="93157"/>
                    <a:pt x="240751" y="93032"/>
                    <a:pt x="240590" y="93032"/>
                  </a:cubicBezTo>
                  <a:close/>
                  <a:moveTo>
                    <a:pt x="242375" y="93032"/>
                  </a:moveTo>
                  <a:cubicBezTo>
                    <a:pt x="242214" y="93032"/>
                    <a:pt x="242071" y="93157"/>
                    <a:pt x="242071" y="93317"/>
                  </a:cubicBezTo>
                  <a:cubicBezTo>
                    <a:pt x="242071" y="93496"/>
                    <a:pt x="242214" y="93621"/>
                    <a:pt x="242375" y="93621"/>
                  </a:cubicBezTo>
                  <a:lnTo>
                    <a:pt x="247710" y="93621"/>
                  </a:lnTo>
                  <a:cubicBezTo>
                    <a:pt x="247870" y="93621"/>
                    <a:pt x="247995" y="93496"/>
                    <a:pt x="247995" y="93317"/>
                  </a:cubicBezTo>
                  <a:cubicBezTo>
                    <a:pt x="247995" y="93157"/>
                    <a:pt x="247870" y="93032"/>
                    <a:pt x="247710" y="93032"/>
                  </a:cubicBezTo>
                  <a:close/>
                  <a:moveTo>
                    <a:pt x="339" y="100187"/>
                  </a:moveTo>
                  <a:cubicBezTo>
                    <a:pt x="178" y="100187"/>
                    <a:pt x="36" y="100312"/>
                    <a:pt x="36" y="100490"/>
                  </a:cubicBezTo>
                  <a:cubicBezTo>
                    <a:pt x="36" y="100651"/>
                    <a:pt x="161" y="100776"/>
                    <a:pt x="339" y="100776"/>
                  </a:cubicBezTo>
                  <a:lnTo>
                    <a:pt x="5674" y="100776"/>
                  </a:lnTo>
                  <a:cubicBezTo>
                    <a:pt x="5835" y="100776"/>
                    <a:pt x="5959" y="100651"/>
                    <a:pt x="5959" y="100490"/>
                  </a:cubicBezTo>
                  <a:cubicBezTo>
                    <a:pt x="5959" y="100312"/>
                    <a:pt x="5835" y="100187"/>
                    <a:pt x="5674" y="100187"/>
                  </a:cubicBezTo>
                  <a:close/>
                  <a:moveTo>
                    <a:pt x="7440" y="100187"/>
                  </a:moveTo>
                  <a:cubicBezTo>
                    <a:pt x="7280" y="100187"/>
                    <a:pt x="7155" y="100312"/>
                    <a:pt x="7155" y="100490"/>
                  </a:cubicBezTo>
                  <a:cubicBezTo>
                    <a:pt x="7155" y="100651"/>
                    <a:pt x="7280" y="100776"/>
                    <a:pt x="7440" y="100776"/>
                  </a:cubicBezTo>
                  <a:lnTo>
                    <a:pt x="12775" y="100776"/>
                  </a:lnTo>
                  <a:cubicBezTo>
                    <a:pt x="12936" y="100776"/>
                    <a:pt x="13079" y="100651"/>
                    <a:pt x="13079" y="100490"/>
                  </a:cubicBezTo>
                  <a:cubicBezTo>
                    <a:pt x="13079" y="100312"/>
                    <a:pt x="12936" y="100187"/>
                    <a:pt x="12775" y="100187"/>
                  </a:cubicBezTo>
                  <a:close/>
                  <a:moveTo>
                    <a:pt x="14114" y="100187"/>
                  </a:moveTo>
                  <a:cubicBezTo>
                    <a:pt x="13953" y="100187"/>
                    <a:pt x="13810" y="100312"/>
                    <a:pt x="13810" y="100490"/>
                  </a:cubicBezTo>
                  <a:cubicBezTo>
                    <a:pt x="13810" y="100651"/>
                    <a:pt x="13953" y="100776"/>
                    <a:pt x="14114" y="100776"/>
                  </a:cubicBezTo>
                  <a:lnTo>
                    <a:pt x="19449" y="100776"/>
                  </a:lnTo>
                  <a:cubicBezTo>
                    <a:pt x="19609" y="100776"/>
                    <a:pt x="19734" y="100651"/>
                    <a:pt x="19734" y="100490"/>
                  </a:cubicBezTo>
                  <a:cubicBezTo>
                    <a:pt x="19734" y="100312"/>
                    <a:pt x="19609" y="100187"/>
                    <a:pt x="19449" y="100187"/>
                  </a:cubicBezTo>
                  <a:close/>
                  <a:moveTo>
                    <a:pt x="21215" y="100187"/>
                  </a:moveTo>
                  <a:cubicBezTo>
                    <a:pt x="21054" y="100187"/>
                    <a:pt x="20929" y="100312"/>
                    <a:pt x="20929" y="100490"/>
                  </a:cubicBezTo>
                  <a:cubicBezTo>
                    <a:pt x="20929" y="100651"/>
                    <a:pt x="21054" y="100776"/>
                    <a:pt x="21215" y="100776"/>
                  </a:cubicBezTo>
                  <a:lnTo>
                    <a:pt x="26550" y="100776"/>
                  </a:lnTo>
                  <a:cubicBezTo>
                    <a:pt x="26710" y="100776"/>
                    <a:pt x="26853" y="100651"/>
                    <a:pt x="26853" y="100490"/>
                  </a:cubicBezTo>
                  <a:cubicBezTo>
                    <a:pt x="26853" y="100312"/>
                    <a:pt x="26728" y="100187"/>
                    <a:pt x="26550" y="100187"/>
                  </a:cubicBezTo>
                  <a:close/>
                  <a:moveTo>
                    <a:pt x="28334" y="100187"/>
                  </a:moveTo>
                  <a:cubicBezTo>
                    <a:pt x="28174" y="100187"/>
                    <a:pt x="28031" y="100312"/>
                    <a:pt x="28031" y="100490"/>
                  </a:cubicBezTo>
                  <a:cubicBezTo>
                    <a:pt x="28031" y="100651"/>
                    <a:pt x="28174" y="100776"/>
                    <a:pt x="28334" y="100776"/>
                  </a:cubicBezTo>
                  <a:lnTo>
                    <a:pt x="33669" y="100776"/>
                  </a:lnTo>
                  <a:cubicBezTo>
                    <a:pt x="33830" y="100776"/>
                    <a:pt x="33955" y="100651"/>
                    <a:pt x="33955" y="100490"/>
                  </a:cubicBezTo>
                  <a:cubicBezTo>
                    <a:pt x="33955" y="100312"/>
                    <a:pt x="33830" y="100187"/>
                    <a:pt x="33669" y="100187"/>
                  </a:cubicBezTo>
                  <a:close/>
                  <a:moveTo>
                    <a:pt x="35436" y="100187"/>
                  </a:moveTo>
                  <a:cubicBezTo>
                    <a:pt x="35275" y="100187"/>
                    <a:pt x="35150" y="100312"/>
                    <a:pt x="35150" y="100490"/>
                  </a:cubicBezTo>
                  <a:cubicBezTo>
                    <a:pt x="35150" y="100651"/>
                    <a:pt x="35275" y="100776"/>
                    <a:pt x="35436" y="100776"/>
                  </a:cubicBezTo>
                  <a:lnTo>
                    <a:pt x="40771" y="100776"/>
                  </a:lnTo>
                  <a:cubicBezTo>
                    <a:pt x="40931" y="100776"/>
                    <a:pt x="41074" y="100651"/>
                    <a:pt x="41074" y="100490"/>
                  </a:cubicBezTo>
                  <a:cubicBezTo>
                    <a:pt x="41074" y="100312"/>
                    <a:pt x="40949" y="100187"/>
                    <a:pt x="40771" y="100187"/>
                  </a:cubicBezTo>
                  <a:close/>
                  <a:moveTo>
                    <a:pt x="42555" y="100187"/>
                  </a:moveTo>
                  <a:cubicBezTo>
                    <a:pt x="42394" y="100187"/>
                    <a:pt x="42251" y="100312"/>
                    <a:pt x="42251" y="100490"/>
                  </a:cubicBezTo>
                  <a:cubicBezTo>
                    <a:pt x="42251" y="100651"/>
                    <a:pt x="42394" y="100776"/>
                    <a:pt x="42555" y="100776"/>
                  </a:cubicBezTo>
                  <a:lnTo>
                    <a:pt x="47890" y="100776"/>
                  </a:lnTo>
                  <a:cubicBezTo>
                    <a:pt x="48050" y="100776"/>
                    <a:pt x="48175" y="100651"/>
                    <a:pt x="48175" y="100490"/>
                  </a:cubicBezTo>
                  <a:cubicBezTo>
                    <a:pt x="48175" y="100312"/>
                    <a:pt x="48050" y="100187"/>
                    <a:pt x="47890" y="100187"/>
                  </a:cubicBezTo>
                  <a:close/>
                  <a:moveTo>
                    <a:pt x="49656" y="100187"/>
                  </a:moveTo>
                  <a:cubicBezTo>
                    <a:pt x="49496" y="100187"/>
                    <a:pt x="49371" y="100312"/>
                    <a:pt x="49371" y="100490"/>
                  </a:cubicBezTo>
                  <a:cubicBezTo>
                    <a:pt x="49371" y="100651"/>
                    <a:pt x="49496" y="100776"/>
                    <a:pt x="49656" y="100776"/>
                  </a:cubicBezTo>
                  <a:lnTo>
                    <a:pt x="54991" y="100776"/>
                  </a:lnTo>
                  <a:cubicBezTo>
                    <a:pt x="55152" y="100776"/>
                    <a:pt x="55294" y="100651"/>
                    <a:pt x="55294" y="100490"/>
                  </a:cubicBezTo>
                  <a:cubicBezTo>
                    <a:pt x="55294" y="100312"/>
                    <a:pt x="55170" y="100187"/>
                    <a:pt x="54991" y="100187"/>
                  </a:cubicBezTo>
                  <a:close/>
                  <a:moveTo>
                    <a:pt x="228154" y="100187"/>
                  </a:moveTo>
                  <a:cubicBezTo>
                    <a:pt x="227993" y="100187"/>
                    <a:pt x="227851" y="100312"/>
                    <a:pt x="227851" y="100490"/>
                  </a:cubicBezTo>
                  <a:cubicBezTo>
                    <a:pt x="227851" y="100651"/>
                    <a:pt x="227993" y="100776"/>
                    <a:pt x="228154" y="100776"/>
                  </a:cubicBezTo>
                  <a:lnTo>
                    <a:pt x="233489" y="100776"/>
                  </a:lnTo>
                  <a:cubicBezTo>
                    <a:pt x="233650" y="100776"/>
                    <a:pt x="233774" y="100651"/>
                    <a:pt x="233774" y="100490"/>
                  </a:cubicBezTo>
                  <a:cubicBezTo>
                    <a:pt x="233774" y="100312"/>
                    <a:pt x="233650" y="100187"/>
                    <a:pt x="233489" y="100187"/>
                  </a:cubicBezTo>
                  <a:close/>
                  <a:moveTo>
                    <a:pt x="235255" y="100187"/>
                  </a:moveTo>
                  <a:cubicBezTo>
                    <a:pt x="235095" y="100187"/>
                    <a:pt x="234970" y="100312"/>
                    <a:pt x="234970" y="100490"/>
                  </a:cubicBezTo>
                  <a:cubicBezTo>
                    <a:pt x="234970" y="100651"/>
                    <a:pt x="235095" y="100776"/>
                    <a:pt x="235255" y="100776"/>
                  </a:cubicBezTo>
                  <a:lnTo>
                    <a:pt x="240590" y="100776"/>
                  </a:lnTo>
                  <a:cubicBezTo>
                    <a:pt x="240751" y="100776"/>
                    <a:pt x="240894" y="100651"/>
                    <a:pt x="240894" y="100490"/>
                  </a:cubicBezTo>
                  <a:cubicBezTo>
                    <a:pt x="240894" y="100312"/>
                    <a:pt x="240769" y="100187"/>
                    <a:pt x="240590" y="100187"/>
                  </a:cubicBezTo>
                  <a:close/>
                  <a:moveTo>
                    <a:pt x="242375" y="100187"/>
                  </a:moveTo>
                  <a:cubicBezTo>
                    <a:pt x="242214" y="100187"/>
                    <a:pt x="242071" y="100312"/>
                    <a:pt x="242071" y="100490"/>
                  </a:cubicBezTo>
                  <a:cubicBezTo>
                    <a:pt x="242071" y="100651"/>
                    <a:pt x="242214" y="100776"/>
                    <a:pt x="242375" y="100776"/>
                  </a:cubicBezTo>
                  <a:lnTo>
                    <a:pt x="247710" y="100776"/>
                  </a:lnTo>
                  <a:cubicBezTo>
                    <a:pt x="247870" y="100776"/>
                    <a:pt x="247995" y="100651"/>
                    <a:pt x="247995" y="100490"/>
                  </a:cubicBezTo>
                  <a:cubicBezTo>
                    <a:pt x="247995" y="100312"/>
                    <a:pt x="247870" y="100187"/>
                    <a:pt x="247710" y="100187"/>
                  </a:cubicBezTo>
                  <a:close/>
                  <a:moveTo>
                    <a:pt x="339" y="107342"/>
                  </a:moveTo>
                  <a:cubicBezTo>
                    <a:pt x="178" y="107342"/>
                    <a:pt x="36" y="107484"/>
                    <a:pt x="36" y="107645"/>
                  </a:cubicBezTo>
                  <a:cubicBezTo>
                    <a:pt x="36" y="107806"/>
                    <a:pt x="178" y="107930"/>
                    <a:pt x="339" y="107930"/>
                  </a:cubicBezTo>
                  <a:lnTo>
                    <a:pt x="5674" y="107930"/>
                  </a:lnTo>
                  <a:cubicBezTo>
                    <a:pt x="5835" y="107930"/>
                    <a:pt x="5959" y="107806"/>
                    <a:pt x="5959" y="107645"/>
                  </a:cubicBezTo>
                  <a:cubicBezTo>
                    <a:pt x="5959" y="107484"/>
                    <a:pt x="5835" y="107342"/>
                    <a:pt x="5674" y="107342"/>
                  </a:cubicBezTo>
                  <a:close/>
                  <a:moveTo>
                    <a:pt x="7440" y="107342"/>
                  </a:moveTo>
                  <a:cubicBezTo>
                    <a:pt x="7280" y="107342"/>
                    <a:pt x="7155" y="107484"/>
                    <a:pt x="7155" y="107645"/>
                  </a:cubicBezTo>
                  <a:cubicBezTo>
                    <a:pt x="7155" y="107806"/>
                    <a:pt x="7280" y="107930"/>
                    <a:pt x="7440" y="107930"/>
                  </a:cubicBezTo>
                  <a:lnTo>
                    <a:pt x="12775" y="107930"/>
                  </a:lnTo>
                  <a:cubicBezTo>
                    <a:pt x="12936" y="107930"/>
                    <a:pt x="13079" y="107806"/>
                    <a:pt x="13079" y="107645"/>
                  </a:cubicBezTo>
                  <a:cubicBezTo>
                    <a:pt x="13079" y="107484"/>
                    <a:pt x="12936" y="107342"/>
                    <a:pt x="12775" y="107342"/>
                  </a:cubicBezTo>
                  <a:close/>
                  <a:moveTo>
                    <a:pt x="14114" y="107342"/>
                  </a:moveTo>
                  <a:cubicBezTo>
                    <a:pt x="13953" y="107342"/>
                    <a:pt x="13810" y="107484"/>
                    <a:pt x="13810" y="107645"/>
                  </a:cubicBezTo>
                  <a:cubicBezTo>
                    <a:pt x="13810" y="107806"/>
                    <a:pt x="13953" y="107930"/>
                    <a:pt x="14114" y="107930"/>
                  </a:cubicBezTo>
                  <a:lnTo>
                    <a:pt x="19449" y="107930"/>
                  </a:lnTo>
                  <a:cubicBezTo>
                    <a:pt x="19609" y="107930"/>
                    <a:pt x="19752" y="107806"/>
                    <a:pt x="19752" y="107645"/>
                  </a:cubicBezTo>
                  <a:cubicBezTo>
                    <a:pt x="19752" y="107484"/>
                    <a:pt x="19609" y="107342"/>
                    <a:pt x="19449" y="107342"/>
                  </a:cubicBezTo>
                  <a:close/>
                  <a:moveTo>
                    <a:pt x="21233" y="107342"/>
                  </a:moveTo>
                  <a:cubicBezTo>
                    <a:pt x="21054" y="107342"/>
                    <a:pt x="20929" y="107484"/>
                    <a:pt x="20929" y="107645"/>
                  </a:cubicBezTo>
                  <a:cubicBezTo>
                    <a:pt x="20929" y="107806"/>
                    <a:pt x="21054" y="107930"/>
                    <a:pt x="21233" y="107930"/>
                  </a:cubicBezTo>
                  <a:lnTo>
                    <a:pt x="26550" y="107930"/>
                  </a:lnTo>
                  <a:cubicBezTo>
                    <a:pt x="26728" y="107930"/>
                    <a:pt x="26853" y="107806"/>
                    <a:pt x="26853" y="107645"/>
                  </a:cubicBezTo>
                  <a:cubicBezTo>
                    <a:pt x="26853" y="107484"/>
                    <a:pt x="26728" y="107342"/>
                    <a:pt x="26550" y="107342"/>
                  </a:cubicBezTo>
                  <a:close/>
                  <a:moveTo>
                    <a:pt x="28334" y="107342"/>
                  </a:moveTo>
                  <a:cubicBezTo>
                    <a:pt x="28174" y="107342"/>
                    <a:pt x="28031" y="107484"/>
                    <a:pt x="28031" y="107645"/>
                  </a:cubicBezTo>
                  <a:cubicBezTo>
                    <a:pt x="28031" y="107806"/>
                    <a:pt x="28174" y="107930"/>
                    <a:pt x="28334" y="107930"/>
                  </a:cubicBezTo>
                  <a:lnTo>
                    <a:pt x="33669" y="107930"/>
                  </a:lnTo>
                  <a:cubicBezTo>
                    <a:pt x="33830" y="107930"/>
                    <a:pt x="33972" y="107806"/>
                    <a:pt x="33972" y="107645"/>
                  </a:cubicBezTo>
                  <a:cubicBezTo>
                    <a:pt x="33972" y="107484"/>
                    <a:pt x="33830" y="107342"/>
                    <a:pt x="33669" y="107342"/>
                  </a:cubicBezTo>
                  <a:close/>
                  <a:moveTo>
                    <a:pt x="35453" y="107342"/>
                  </a:moveTo>
                  <a:cubicBezTo>
                    <a:pt x="35275" y="107342"/>
                    <a:pt x="35150" y="107484"/>
                    <a:pt x="35150" y="107645"/>
                  </a:cubicBezTo>
                  <a:cubicBezTo>
                    <a:pt x="35150" y="107806"/>
                    <a:pt x="35275" y="107930"/>
                    <a:pt x="35453" y="107930"/>
                  </a:cubicBezTo>
                  <a:lnTo>
                    <a:pt x="40771" y="107930"/>
                  </a:lnTo>
                  <a:cubicBezTo>
                    <a:pt x="40949" y="107930"/>
                    <a:pt x="41074" y="107806"/>
                    <a:pt x="41074" y="107645"/>
                  </a:cubicBezTo>
                  <a:cubicBezTo>
                    <a:pt x="41074" y="107484"/>
                    <a:pt x="40949" y="107342"/>
                    <a:pt x="40771" y="107342"/>
                  </a:cubicBezTo>
                  <a:close/>
                  <a:moveTo>
                    <a:pt x="42555" y="107342"/>
                  </a:moveTo>
                  <a:cubicBezTo>
                    <a:pt x="42394" y="107342"/>
                    <a:pt x="42251" y="107484"/>
                    <a:pt x="42251" y="107645"/>
                  </a:cubicBezTo>
                  <a:cubicBezTo>
                    <a:pt x="42251" y="107806"/>
                    <a:pt x="42394" y="107930"/>
                    <a:pt x="42555" y="107930"/>
                  </a:cubicBezTo>
                  <a:lnTo>
                    <a:pt x="47890" y="107930"/>
                  </a:lnTo>
                  <a:cubicBezTo>
                    <a:pt x="48050" y="107930"/>
                    <a:pt x="48193" y="107806"/>
                    <a:pt x="48193" y="107645"/>
                  </a:cubicBezTo>
                  <a:cubicBezTo>
                    <a:pt x="48193" y="107484"/>
                    <a:pt x="48050" y="107342"/>
                    <a:pt x="47890" y="107342"/>
                  </a:cubicBezTo>
                  <a:close/>
                  <a:moveTo>
                    <a:pt x="49674" y="107342"/>
                  </a:moveTo>
                  <a:cubicBezTo>
                    <a:pt x="49496" y="107342"/>
                    <a:pt x="49371" y="107484"/>
                    <a:pt x="49371" y="107645"/>
                  </a:cubicBezTo>
                  <a:cubicBezTo>
                    <a:pt x="49371" y="107806"/>
                    <a:pt x="49496" y="107930"/>
                    <a:pt x="49674" y="107930"/>
                  </a:cubicBezTo>
                  <a:lnTo>
                    <a:pt x="54991" y="107930"/>
                  </a:lnTo>
                  <a:cubicBezTo>
                    <a:pt x="55170" y="107930"/>
                    <a:pt x="55294" y="107806"/>
                    <a:pt x="55294" y="107645"/>
                  </a:cubicBezTo>
                  <a:cubicBezTo>
                    <a:pt x="55294" y="107484"/>
                    <a:pt x="55170" y="107342"/>
                    <a:pt x="54991" y="107342"/>
                  </a:cubicBezTo>
                  <a:close/>
                  <a:moveTo>
                    <a:pt x="228154" y="107342"/>
                  </a:moveTo>
                  <a:cubicBezTo>
                    <a:pt x="227993" y="107342"/>
                    <a:pt x="227851" y="107484"/>
                    <a:pt x="227851" y="107645"/>
                  </a:cubicBezTo>
                  <a:cubicBezTo>
                    <a:pt x="227851" y="107806"/>
                    <a:pt x="227993" y="107930"/>
                    <a:pt x="228154" y="107930"/>
                  </a:cubicBezTo>
                  <a:lnTo>
                    <a:pt x="233489" y="107930"/>
                  </a:lnTo>
                  <a:cubicBezTo>
                    <a:pt x="233650" y="107930"/>
                    <a:pt x="233792" y="107806"/>
                    <a:pt x="233792" y="107645"/>
                  </a:cubicBezTo>
                  <a:cubicBezTo>
                    <a:pt x="233792" y="107484"/>
                    <a:pt x="233650" y="107342"/>
                    <a:pt x="233489" y="107342"/>
                  </a:cubicBezTo>
                  <a:close/>
                  <a:moveTo>
                    <a:pt x="235273" y="107342"/>
                  </a:moveTo>
                  <a:cubicBezTo>
                    <a:pt x="235095" y="107342"/>
                    <a:pt x="234970" y="107484"/>
                    <a:pt x="234970" y="107645"/>
                  </a:cubicBezTo>
                  <a:cubicBezTo>
                    <a:pt x="234970" y="107806"/>
                    <a:pt x="235095" y="107930"/>
                    <a:pt x="235273" y="107930"/>
                  </a:cubicBezTo>
                  <a:lnTo>
                    <a:pt x="240590" y="107930"/>
                  </a:lnTo>
                  <a:cubicBezTo>
                    <a:pt x="240769" y="107930"/>
                    <a:pt x="240894" y="107806"/>
                    <a:pt x="240894" y="107645"/>
                  </a:cubicBezTo>
                  <a:cubicBezTo>
                    <a:pt x="240894" y="107484"/>
                    <a:pt x="240769" y="107342"/>
                    <a:pt x="240590" y="107342"/>
                  </a:cubicBezTo>
                  <a:close/>
                  <a:moveTo>
                    <a:pt x="242375" y="107342"/>
                  </a:moveTo>
                  <a:cubicBezTo>
                    <a:pt x="242214" y="107342"/>
                    <a:pt x="242071" y="107484"/>
                    <a:pt x="242071" y="107645"/>
                  </a:cubicBezTo>
                  <a:cubicBezTo>
                    <a:pt x="242071" y="107806"/>
                    <a:pt x="242214" y="107930"/>
                    <a:pt x="242375" y="107930"/>
                  </a:cubicBezTo>
                  <a:lnTo>
                    <a:pt x="247710" y="107930"/>
                  </a:lnTo>
                  <a:cubicBezTo>
                    <a:pt x="247870" y="107930"/>
                    <a:pt x="248013" y="107806"/>
                    <a:pt x="248013" y="107645"/>
                  </a:cubicBezTo>
                  <a:cubicBezTo>
                    <a:pt x="248013" y="107484"/>
                    <a:pt x="247870" y="107342"/>
                    <a:pt x="247710" y="107342"/>
                  </a:cubicBezTo>
                  <a:close/>
                  <a:moveTo>
                    <a:pt x="339" y="114497"/>
                  </a:moveTo>
                  <a:cubicBezTo>
                    <a:pt x="178" y="114497"/>
                    <a:pt x="36" y="114639"/>
                    <a:pt x="36" y="114800"/>
                  </a:cubicBezTo>
                  <a:cubicBezTo>
                    <a:pt x="36" y="114960"/>
                    <a:pt x="178" y="115085"/>
                    <a:pt x="339" y="115085"/>
                  </a:cubicBezTo>
                  <a:lnTo>
                    <a:pt x="5674" y="115085"/>
                  </a:lnTo>
                  <a:cubicBezTo>
                    <a:pt x="5835" y="115085"/>
                    <a:pt x="5959" y="114960"/>
                    <a:pt x="5959" y="114800"/>
                  </a:cubicBezTo>
                  <a:cubicBezTo>
                    <a:pt x="5959" y="114639"/>
                    <a:pt x="5835" y="114497"/>
                    <a:pt x="5674" y="114497"/>
                  </a:cubicBezTo>
                  <a:close/>
                  <a:moveTo>
                    <a:pt x="7440" y="114497"/>
                  </a:moveTo>
                  <a:cubicBezTo>
                    <a:pt x="7280" y="114497"/>
                    <a:pt x="7155" y="114639"/>
                    <a:pt x="7155" y="114800"/>
                  </a:cubicBezTo>
                  <a:cubicBezTo>
                    <a:pt x="7155" y="114960"/>
                    <a:pt x="7280" y="115085"/>
                    <a:pt x="7440" y="115085"/>
                  </a:cubicBezTo>
                  <a:lnTo>
                    <a:pt x="12775" y="115085"/>
                  </a:lnTo>
                  <a:cubicBezTo>
                    <a:pt x="12936" y="115085"/>
                    <a:pt x="13079" y="114960"/>
                    <a:pt x="13079" y="114800"/>
                  </a:cubicBezTo>
                  <a:cubicBezTo>
                    <a:pt x="13079" y="114639"/>
                    <a:pt x="12954" y="114497"/>
                    <a:pt x="12775" y="114497"/>
                  </a:cubicBezTo>
                  <a:close/>
                  <a:moveTo>
                    <a:pt x="14114" y="114497"/>
                  </a:moveTo>
                  <a:cubicBezTo>
                    <a:pt x="13953" y="114497"/>
                    <a:pt x="13828" y="114639"/>
                    <a:pt x="13828" y="114800"/>
                  </a:cubicBezTo>
                  <a:cubicBezTo>
                    <a:pt x="13828" y="114960"/>
                    <a:pt x="13953" y="115085"/>
                    <a:pt x="14114" y="115085"/>
                  </a:cubicBezTo>
                  <a:lnTo>
                    <a:pt x="19449" y="115085"/>
                  </a:lnTo>
                  <a:cubicBezTo>
                    <a:pt x="19609" y="115085"/>
                    <a:pt x="19752" y="114960"/>
                    <a:pt x="19752" y="114800"/>
                  </a:cubicBezTo>
                  <a:cubicBezTo>
                    <a:pt x="19752" y="114639"/>
                    <a:pt x="19609" y="114497"/>
                    <a:pt x="19449" y="114497"/>
                  </a:cubicBezTo>
                  <a:close/>
                  <a:moveTo>
                    <a:pt x="21233" y="114497"/>
                  </a:moveTo>
                  <a:cubicBezTo>
                    <a:pt x="21072" y="114497"/>
                    <a:pt x="20929" y="114639"/>
                    <a:pt x="20929" y="114800"/>
                  </a:cubicBezTo>
                  <a:cubicBezTo>
                    <a:pt x="20929" y="114960"/>
                    <a:pt x="21054" y="115085"/>
                    <a:pt x="21233" y="115085"/>
                  </a:cubicBezTo>
                  <a:lnTo>
                    <a:pt x="26568" y="115085"/>
                  </a:lnTo>
                  <a:cubicBezTo>
                    <a:pt x="26728" y="115085"/>
                    <a:pt x="26853" y="114960"/>
                    <a:pt x="26853" y="114800"/>
                  </a:cubicBezTo>
                  <a:cubicBezTo>
                    <a:pt x="26853" y="114639"/>
                    <a:pt x="26728" y="114497"/>
                    <a:pt x="26568" y="114497"/>
                  </a:cubicBezTo>
                  <a:close/>
                  <a:moveTo>
                    <a:pt x="28334" y="114497"/>
                  </a:moveTo>
                  <a:cubicBezTo>
                    <a:pt x="28174" y="114497"/>
                    <a:pt x="28049" y="114639"/>
                    <a:pt x="28049" y="114800"/>
                  </a:cubicBezTo>
                  <a:cubicBezTo>
                    <a:pt x="28049" y="114960"/>
                    <a:pt x="28174" y="115085"/>
                    <a:pt x="28334" y="115085"/>
                  </a:cubicBezTo>
                  <a:lnTo>
                    <a:pt x="33669" y="115085"/>
                  </a:lnTo>
                  <a:cubicBezTo>
                    <a:pt x="33830" y="115085"/>
                    <a:pt x="33972" y="114960"/>
                    <a:pt x="33972" y="114800"/>
                  </a:cubicBezTo>
                  <a:cubicBezTo>
                    <a:pt x="33972" y="114639"/>
                    <a:pt x="33830" y="114497"/>
                    <a:pt x="33669" y="114497"/>
                  </a:cubicBezTo>
                  <a:close/>
                  <a:moveTo>
                    <a:pt x="35453" y="114497"/>
                  </a:moveTo>
                  <a:cubicBezTo>
                    <a:pt x="35293" y="114497"/>
                    <a:pt x="35150" y="114639"/>
                    <a:pt x="35150" y="114800"/>
                  </a:cubicBezTo>
                  <a:cubicBezTo>
                    <a:pt x="35150" y="114960"/>
                    <a:pt x="35275" y="115085"/>
                    <a:pt x="35453" y="115085"/>
                  </a:cubicBezTo>
                  <a:lnTo>
                    <a:pt x="40788" y="115085"/>
                  </a:lnTo>
                  <a:cubicBezTo>
                    <a:pt x="40949" y="115085"/>
                    <a:pt x="41074" y="114960"/>
                    <a:pt x="41074" y="114800"/>
                  </a:cubicBezTo>
                  <a:cubicBezTo>
                    <a:pt x="41074" y="114639"/>
                    <a:pt x="40949" y="114497"/>
                    <a:pt x="40788" y="114497"/>
                  </a:cubicBezTo>
                  <a:close/>
                  <a:moveTo>
                    <a:pt x="42555" y="114497"/>
                  </a:moveTo>
                  <a:cubicBezTo>
                    <a:pt x="42394" y="114497"/>
                    <a:pt x="42269" y="114639"/>
                    <a:pt x="42269" y="114800"/>
                  </a:cubicBezTo>
                  <a:cubicBezTo>
                    <a:pt x="42269" y="114960"/>
                    <a:pt x="42394" y="115085"/>
                    <a:pt x="42555" y="115085"/>
                  </a:cubicBezTo>
                  <a:lnTo>
                    <a:pt x="47890" y="115085"/>
                  </a:lnTo>
                  <a:cubicBezTo>
                    <a:pt x="48050" y="115085"/>
                    <a:pt x="48193" y="114960"/>
                    <a:pt x="48193" y="114800"/>
                  </a:cubicBezTo>
                  <a:cubicBezTo>
                    <a:pt x="48193" y="114639"/>
                    <a:pt x="48050" y="114497"/>
                    <a:pt x="47890" y="114497"/>
                  </a:cubicBezTo>
                  <a:close/>
                  <a:moveTo>
                    <a:pt x="49674" y="114497"/>
                  </a:moveTo>
                  <a:cubicBezTo>
                    <a:pt x="49513" y="114497"/>
                    <a:pt x="49371" y="114639"/>
                    <a:pt x="49371" y="114800"/>
                  </a:cubicBezTo>
                  <a:cubicBezTo>
                    <a:pt x="49371" y="114960"/>
                    <a:pt x="49496" y="115085"/>
                    <a:pt x="49674" y="115085"/>
                  </a:cubicBezTo>
                  <a:lnTo>
                    <a:pt x="55009" y="115085"/>
                  </a:lnTo>
                  <a:cubicBezTo>
                    <a:pt x="55170" y="115085"/>
                    <a:pt x="55294" y="114960"/>
                    <a:pt x="55294" y="114800"/>
                  </a:cubicBezTo>
                  <a:cubicBezTo>
                    <a:pt x="55294" y="114639"/>
                    <a:pt x="55170" y="114497"/>
                    <a:pt x="55009" y="114497"/>
                  </a:cubicBezTo>
                  <a:close/>
                  <a:moveTo>
                    <a:pt x="228154" y="114497"/>
                  </a:moveTo>
                  <a:cubicBezTo>
                    <a:pt x="227993" y="114497"/>
                    <a:pt x="227869" y="114639"/>
                    <a:pt x="227869" y="114800"/>
                  </a:cubicBezTo>
                  <a:cubicBezTo>
                    <a:pt x="227869" y="114960"/>
                    <a:pt x="227993" y="115085"/>
                    <a:pt x="228154" y="115085"/>
                  </a:cubicBezTo>
                  <a:lnTo>
                    <a:pt x="233489" y="115085"/>
                  </a:lnTo>
                  <a:cubicBezTo>
                    <a:pt x="233650" y="115085"/>
                    <a:pt x="233792" y="114960"/>
                    <a:pt x="233792" y="114800"/>
                  </a:cubicBezTo>
                  <a:cubicBezTo>
                    <a:pt x="233792" y="114639"/>
                    <a:pt x="233650" y="114497"/>
                    <a:pt x="233489" y="114497"/>
                  </a:cubicBezTo>
                  <a:close/>
                  <a:moveTo>
                    <a:pt x="235273" y="114497"/>
                  </a:moveTo>
                  <a:cubicBezTo>
                    <a:pt x="235113" y="114497"/>
                    <a:pt x="234970" y="114639"/>
                    <a:pt x="234970" y="114800"/>
                  </a:cubicBezTo>
                  <a:cubicBezTo>
                    <a:pt x="234970" y="114960"/>
                    <a:pt x="235095" y="115085"/>
                    <a:pt x="235273" y="115085"/>
                  </a:cubicBezTo>
                  <a:lnTo>
                    <a:pt x="240608" y="115085"/>
                  </a:lnTo>
                  <a:cubicBezTo>
                    <a:pt x="240769" y="115085"/>
                    <a:pt x="240894" y="114960"/>
                    <a:pt x="240894" y="114800"/>
                  </a:cubicBezTo>
                  <a:cubicBezTo>
                    <a:pt x="240894" y="114639"/>
                    <a:pt x="240769" y="114497"/>
                    <a:pt x="240608" y="114497"/>
                  </a:cubicBezTo>
                  <a:close/>
                  <a:moveTo>
                    <a:pt x="242375" y="114497"/>
                  </a:moveTo>
                  <a:cubicBezTo>
                    <a:pt x="242214" y="114497"/>
                    <a:pt x="242089" y="114639"/>
                    <a:pt x="242089" y="114800"/>
                  </a:cubicBezTo>
                  <a:cubicBezTo>
                    <a:pt x="242089" y="114960"/>
                    <a:pt x="242214" y="115085"/>
                    <a:pt x="242375" y="115085"/>
                  </a:cubicBezTo>
                  <a:lnTo>
                    <a:pt x="247710" y="115085"/>
                  </a:lnTo>
                  <a:cubicBezTo>
                    <a:pt x="247870" y="115085"/>
                    <a:pt x="248013" y="114960"/>
                    <a:pt x="248013" y="114800"/>
                  </a:cubicBezTo>
                  <a:cubicBezTo>
                    <a:pt x="248013" y="114639"/>
                    <a:pt x="247870" y="114497"/>
                    <a:pt x="247710" y="114497"/>
                  </a:cubicBezTo>
                  <a:close/>
                  <a:moveTo>
                    <a:pt x="339" y="121651"/>
                  </a:moveTo>
                  <a:cubicBezTo>
                    <a:pt x="178" y="121651"/>
                    <a:pt x="36" y="121794"/>
                    <a:pt x="36" y="121955"/>
                  </a:cubicBezTo>
                  <a:cubicBezTo>
                    <a:pt x="36" y="122115"/>
                    <a:pt x="178" y="122258"/>
                    <a:pt x="339" y="122258"/>
                  </a:cubicBezTo>
                  <a:lnTo>
                    <a:pt x="5674" y="122258"/>
                  </a:lnTo>
                  <a:cubicBezTo>
                    <a:pt x="5835" y="122258"/>
                    <a:pt x="5977" y="122115"/>
                    <a:pt x="5977" y="121955"/>
                  </a:cubicBezTo>
                  <a:cubicBezTo>
                    <a:pt x="5977" y="121794"/>
                    <a:pt x="5835" y="121651"/>
                    <a:pt x="5674" y="121651"/>
                  </a:cubicBezTo>
                  <a:close/>
                  <a:moveTo>
                    <a:pt x="7458" y="121651"/>
                  </a:moveTo>
                  <a:cubicBezTo>
                    <a:pt x="7280" y="121651"/>
                    <a:pt x="7155" y="121794"/>
                    <a:pt x="7155" y="121955"/>
                  </a:cubicBezTo>
                  <a:cubicBezTo>
                    <a:pt x="7155" y="122115"/>
                    <a:pt x="7280" y="122258"/>
                    <a:pt x="7458" y="122258"/>
                  </a:cubicBezTo>
                  <a:lnTo>
                    <a:pt x="12775" y="122258"/>
                  </a:lnTo>
                  <a:cubicBezTo>
                    <a:pt x="12954" y="122258"/>
                    <a:pt x="13079" y="122115"/>
                    <a:pt x="13079" y="121955"/>
                  </a:cubicBezTo>
                  <a:cubicBezTo>
                    <a:pt x="13079" y="121794"/>
                    <a:pt x="12954" y="121651"/>
                    <a:pt x="12775" y="121651"/>
                  </a:cubicBezTo>
                  <a:close/>
                  <a:moveTo>
                    <a:pt x="14114" y="121651"/>
                  </a:moveTo>
                  <a:cubicBezTo>
                    <a:pt x="13953" y="121651"/>
                    <a:pt x="13828" y="121794"/>
                    <a:pt x="13828" y="121955"/>
                  </a:cubicBezTo>
                  <a:cubicBezTo>
                    <a:pt x="13828" y="122115"/>
                    <a:pt x="13953" y="122258"/>
                    <a:pt x="14114" y="122258"/>
                  </a:cubicBezTo>
                  <a:lnTo>
                    <a:pt x="19449" y="122258"/>
                  </a:lnTo>
                  <a:cubicBezTo>
                    <a:pt x="19609" y="122258"/>
                    <a:pt x="19752" y="122115"/>
                    <a:pt x="19752" y="121955"/>
                  </a:cubicBezTo>
                  <a:cubicBezTo>
                    <a:pt x="19752" y="121794"/>
                    <a:pt x="19609" y="121651"/>
                    <a:pt x="19449" y="121651"/>
                  </a:cubicBezTo>
                  <a:close/>
                  <a:moveTo>
                    <a:pt x="21233" y="121651"/>
                  </a:moveTo>
                  <a:cubicBezTo>
                    <a:pt x="21072" y="121651"/>
                    <a:pt x="20929" y="121794"/>
                    <a:pt x="20929" y="121955"/>
                  </a:cubicBezTo>
                  <a:cubicBezTo>
                    <a:pt x="20929" y="122115"/>
                    <a:pt x="21072" y="122258"/>
                    <a:pt x="21233" y="122258"/>
                  </a:cubicBezTo>
                  <a:lnTo>
                    <a:pt x="26568" y="122258"/>
                  </a:lnTo>
                  <a:cubicBezTo>
                    <a:pt x="26728" y="122258"/>
                    <a:pt x="26853" y="122115"/>
                    <a:pt x="26853" y="121955"/>
                  </a:cubicBezTo>
                  <a:cubicBezTo>
                    <a:pt x="26853" y="121794"/>
                    <a:pt x="26728" y="121651"/>
                    <a:pt x="26568" y="121651"/>
                  </a:cubicBezTo>
                  <a:close/>
                  <a:moveTo>
                    <a:pt x="28334" y="121651"/>
                  </a:moveTo>
                  <a:cubicBezTo>
                    <a:pt x="28174" y="121651"/>
                    <a:pt x="28049" y="121794"/>
                    <a:pt x="28049" y="121955"/>
                  </a:cubicBezTo>
                  <a:cubicBezTo>
                    <a:pt x="28049" y="122115"/>
                    <a:pt x="28174" y="122258"/>
                    <a:pt x="28334" y="122258"/>
                  </a:cubicBezTo>
                  <a:lnTo>
                    <a:pt x="33669" y="122258"/>
                  </a:lnTo>
                  <a:cubicBezTo>
                    <a:pt x="33830" y="122258"/>
                    <a:pt x="33972" y="122115"/>
                    <a:pt x="33972" y="121955"/>
                  </a:cubicBezTo>
                  <a:cubicBezTo>
                    <a:pt x="33972" y="121794"/>
                    <a:pt x="33830" y="121651"/>
                    <a:pt x="33669" y="121651"/>
                  </a:cubicBezTo>
                  <a:close/>
                  <a:moveTo>
                    <a:pt x="35453" y="121651"/>
                  </a:moveTo>
                  <a:cubicBezTo>
                    <a:pt x="35293" y="121651"/>
                    <a:pt x="35150" y="121794"/>
                    <a:pt x="35150" y="121955"/>
                  </a:cubicBezTo>
                  <a:cubicBezTo>
                    <a:pt x="35150" y="122115"/>
                    <a:pt x="35293" y="122258"/>
                    <a:pt x="35453" y="122258"/>
                  </a:cubicBezTo>
                  <a:lnTo>
                    <a:pt x="40788" y="122258"/>
                  </a:lnTo>
                  <a:cubicBezTo>
                    <a:pt x="40949" y="122258"/>
                    <a:pt x="41074" y="122115"/>
                    <a:pt x="41074" y="121955"/>
                  </a:cubicBezTo>
                  <a:cubicBezTo>
                    <a:pt x="41074" y="121794"/>
                    <a:pt x="40949" y="121651"/>
                    <a:pt x="40788" y="121651"/>
                  </a:cubicBezTo>
                  <a:close/>
                  <a:moveTo>
                    <a:pt x="42555" y="121651"/>
                  </a:moveTo>
                  <a:cubicBezTo>
                    <a:pt x="42394" y="121651"/>
                    <a:pt x="42269" y="121794"/>
                    <a:pt x="42269" y="121955"/>
                  </a:cubicBezTo>
                  <a:cubicBezTo>
                    <a:pt x="42269" y="122115"/>
                    <a:pt x="42394" y="122258"/>
                    <a:pt x="42555" y="122258"/>
                  </a:cubicBezTo>
                  <a:lnTo>
                    <a:pt x="47890" y="122258"/>
                  </a:lnTo>
                  <a:cubicBezTo>
                    <a:pt x="48050" y="122258"/>
                    <a:pt x="48193" y="122115"/>
                    <a:pt x="48193" y="121955"/>
                  </a:cubicBezTo>
                  <a:cubicBezTo>
                    <a:pt x="48193" y="121794"/>
                    <a:pt x="48050" y="121651"/>
                    <a:pt x="47890" y="121651"/>
                  </a:cubicBezTo>
                  <a:close/>
                  <a:moveTo>
                    <a:pt x="49674" y="121651"/>
                  </a:moveTo>
                  <a:cubicBezTo>
                    <a:pt x="49513" y="121651"/>
                    <a:pt x="49371" y="121794"/>
                    <a:pt x="49371" y="121955"/>
                  </a:cubicBezTo>
                  <a:cubicBezTo>
                    <a:pt x="49371" y="122115"/>
                    <a:pt x="49513" y="122258"/>
                    <a:pt x="49674" y="122258"/>
                  </a:cubicBezTo>
                  <a:lnTo>
                    <a:pt x="55009" y="122258"/>
                  </a:lnTo>
                  <a:cubicBezTo>
                    <a:pt x="55170" y="122258"/>
                    <a:pt x="55294" y="122115"/>
                    <a:pt x="55294" y="121955"/>
                  </a:cubicBezTo>
                  <a:cubicBezTo>
                    <a:pt x="55294" y="121794"/>
                    <a:pt x="55170" y="121651"/>
                    <a:pt x="55009" y="121651"/>
                  </a:cubicBezTo>
                  <a:close/>
                  <a:moveTo>
                    <a:pt x="228154" y="121651"/>
                  </a:moveTo>
                  <a:cubicBezTo>
                    <a:pt x="227993" y="121651"/>
                    <a:pt x="227869" y="121794"/>
                    <a:pt x="227869" y="121955"/>
                  </a:cubicBezTo>
                  <a:cubicBezTo>
                    <a:pt x="227869" y="122115"/>
                    <a:pt x="227993" y="122258"/>
                    <a:pt x="228154" y="122258"/>
                  </a:cubicBezTo>
                  <a:lnTo>
                    <a:pt x="233489" y="122258"/>
                  </a:lnTo>
                  <a:cubicBezTo>
                    <a:pt x="233650" y="122258"/>
                    <a:pt x="233792" y="122115"/>
                    <a:pt x="233792" y="121955"/>
                  </a:cubicBezTo>
                  <a:cubicBezTo>
                    <a:pt x="233792" y="121794"/>
                    <a:pt x="233650" y="121651"/>
                    <a:pt x="233489" y="121651"/>
                  </a:cubicBezTo>
                  <a:close/>
                  <a:moveTo>
                    <a:pt x="235273" y="121651"/>
                  </a:moveTo>
                  <a:cubicBezTo>
                    <a:pt x="235113" y="121651"/>
                    <a:pt x="234970" y="121794"/>
                    <a:pt x="234970" y="121955"/>
                  </a:cubicBezTo>
                  <a:cubicBezTo>
                    <a:pt x="234970" y="122115"/>
                    <a:pt x="235113" y="122258"/>
                    <a:pt x="235273" y="122258"/>
                  </a:cubicBezTo>
                  <a:lnTo>
                    <a:pt x="240608" y="122258"/>
                  </a:lnTo>
                  <a:cubicBezTo>
                    <a:pt x="240769" y="122258"/>
                    <a:pt x="240894" y="122115"/>
                    <a:pt x="240894" y="121955"/>
                  </a:cubicBezTo>
                  <a:cubicBezTo>
                    <a:pt x="240894" y="121794"/>
                    <a:pt x="240769" y="121651"/>
                    <a:pt x="240608" y="121651"/>
                  </a:cubicBezTo>
                  <a:close/>
                  <a:moveTo>
                    <a:pt x="242375" y="121651"/>
                  </a:moveTo>
                  <a:cubicBezTo>
                    <a:pt x="242214" y="121651"/>
                    <a:pt x="242089" y="121794"/>
                    <a:pt x="242089" y="121955"/>
                  </a:cubicBezTo>
                  <a:cubicBezTo>
                    <a:pt x="242089" y="122115"/>
                    <a:pt x="242214" y="122258"/>
                    <a:pt x="242375" y="122258"/>
                  </a:cubicBezTo>
                  <a:lnTo>
                    <a:pt x="247710" y="122258"/>
                  </a:lnTo>
                  <a:cubicBezTo>
                    <a:pt x="247870" y="122258"/>
                    <a:pt x="248013" y="122115"/>
                    <a:pt x="248013" y="121955"/>
                  </a:cubicBezTo>
                  <a:cubicBezTo>
                    <a:pt x="248013" y="121794"/>
                    <a:pt x="247870" y="121651"/>
                    <a:pt x="247710" y="121651"/>
                  </a:cubicBezTo>
                  <a:close/>
                  <a:moveTo>
                    <a:pt x="339" y="128806"/>
                  </a:moveTo>
                  <a:cubicBezTo>
                    <a:pt x="178" y="128806"/>
                    <a:pt x="54" y="128949"/>
                    <a:pt x="54" y="129110"/>
                  </a:cubicBezTo>
                  <a:cubicBezTo>
                    <a:pt x="54" y="129270"/>
                    <a:pt x="178" y="129413"/>
                    <a:pt x="339" y="129413"/>
                  </a:cubicBezTo>
                  <a:lnTo>
                    <a:pt x="5674" y="129413"/>
                  </a:lnTo>
                  <a:cubicBezTo>
                    <a:pt x="5835" y="129413"/>
                    <a:pt x="5977" y="129270"/>
                    <a:pt x="5977" y="129110"/>
                  </a:cubicBezTo>
                  <a:cubicBezTo>
                    <a:pt x="5977" y="128949"/>
                    <a:pt x="5835" y="128806"/>
                    <a:pt x="5674" y="128806"/>
                  </a:cubicBezTo>
                  <a:close/>
                  <a:moveTo>
                    <a:pt x="7458" y="128806"/>
                  </a:moveTo>
                  <a:cubicBezTo>
                    <a:pt x="7298" y="128806"/>
                    <a:pt x="7155" y="128949"/>
                    <a:pt x="7155" y="129110"/>
                  </a:cubicBezTo>
                  <a:cubicBezTo>
                    <a:pt x="7155" y="129270"/>
                    <a:pt x="7280" y="129413"/>
                    <a:pt x="7458" y="129413"/>
                  </a:cubicBezTo>
                  <a:lnTo>
                    <a:pt x="12793" y="129413"/>
                  </a:lnTo>
                  <a:cubicBezTo>
                    <a:pt x="12954" y="129413"/>
                    <a:pt x="13079" y="129270"/>
                    <a:pt x="13079" y="129110"/>
                  </a:cubicBezTo>
                  <a:cubicBezTo>
                    <a:pt x="13079" y="128949"/>
                    <a:pt x="12954" y="128806"/>
                    <a:pt x="12793" y="128806"/>
                  </a:cubicBezTo>
                  <a:close/>
                  <a:moveTo>
                    <a:pt x="228154" y="128806"/>
                  </a:moveTo>
                  <a:cubicBezTo>
                    <a:pt x="227993" y="128806"/>
                    <a:pt x="227869" y="128949"/>
                    <a:pt x="227869" y="129110"/>
                  </a:cubicBezTo>
                  <a:cubicBezTo>
                    <a:pt x="227869" y="129270"/>
                    <a:pt x="227993" y="129413"/>
                    <a:pt x="228154" y="129413"/>
                  </a:cubicBezTo>
                  <a:lnTo>
                    <a:pt x="233489" y="129413"/>
                  </a:lnTo>
                  <a:cubicBezTo>
                    <a:pt x="233650" y="129413"/>
                    <a:pt x="233792" y="129270"/>
                    <a:pt x="233792" y="129110"/>
                  </a:cubicBezTo>
                  <a:cubicBezTo>
                    <a:pt x="233792" y="128949"/>
                    <a:pt x="233650" y="128806"/>
                    <a:pt x="233489" y="128806"/>
                  </a:cubicBezTo>
                  <a:close/>
                  <a:moveTo>
                    <a:pt x="235273" y="128806"/>
                  </a:moveTo>
                  <a:cubicBezTo>
                    <a:pt x="235113" y="128806"/>
                    <a:pt x="234970" y="128949"/>
                    <a:pt x="234970" y="129110"/>
                  </a:cubicBezTo>
                  <a:cubicBezTo>
                    <a:pt x="234970" y="129270"/>
                    <a:pt x="235113" y="129413"/>
                    <a:pt x="235273" y="129413"/>
                  </a:cubicBezTo>
                  <a:lnTo>
                    <a:pt x="240608" y="129413"/>
                  </a:lnTo>
                  <a:cubicBezTo>
                    <a:pt x="240769" y="129413"/>
                    <a:pt x="240894" y="129270"/>
                    <a:pt x="240894" y="129110"/>
                  </a:cubicBezTo>
                  <a:cubicBezTo>
                    <a:pt x="240894" y="128949"/>
                    <a:pt x="240769" y="128806"/>
                    <a:pt x="240608" y="128806"/>
                  </a:cubicBezTo>
                  <a:close/>
                  <a:moveTo>
                    <a:pt x="242375" y="128806"/>
                  </a:moveTo>
                  <a:cubicBezTo>
                    <a:pt x="242214" y="128806"/>
                    <a:pt x="242089" y="128949"/>
                    <a:pt x="242089" y="129110"/>
                  </a:cubicBezTo>
                  <a:cubicBezTo>
                    <a:pt x="242089" y="129270"/>
                    <a:pt x="242214" y="129413"/>
                    <a:pt x="242375" y="129413"/>
                  </a:cubicBezTo>
                  <a:lnTo>
                    <a:pt x="247710" y="129413"/>
                  </a:lnTo>
                  <a:cubicBezTo>
                    <a:pt x="247870" y="129413"/>
                    <a:pt x="248013" y="129270"/>
                    <a:pt x="248013" y="129110"/>
                  </a:cubicBezTo>
                  <a:cubicBezTo>
                    <a:pt x="248013" y="128949"/>
                    <a:pt x="247870" y="128806"/>
                    <a:pt x="247710" y="128806"/>
                  </a:cubicBezTo>
                  <a:close/>
                  <a:moveTo>
                    <a:pt x="7458" y="135979"/>
                  </a:moveTo>
                  <a:cubicBezTo>
                    <a:pt x="7298" y="135979"/>
                    <a:pt x="7155" y="136104"/>
                    <a:pt x="7155" y="136265"/>
                  </a:cubicBezTo>
                  <a:cubicBezTo>
                    <a:pt x="7155" y="136425"/>
                    <a:pt x="7280" y="136568"/>
                    <a:pt x="7458" y="136568"/>
                  </a:cubicBezTo>
                  <a:lnTo>
                    <a:pt x="12793" y="136568"/>
                  </a:lnTo>
                  <a:cubicBezTo>
                    <a:pt x="12954" y="136568"/>
                    <a:pt x="13079" y="136425"/>
                    <a:pt x="13079" y="136265"/>
                  </a:cubicBezTo>
                  <a:cubicBezTo>
                    <a:pt x="13079" y="136104"/>
                    <a:pt x="12954" y="135979"/>
                    <a:pt x="12793" y="135979"/>
                  </a:cubicBezTo>
                  <a:close/>
                  <a:moveTo>
                    <a:pt x="228154" y="135979"/>
                  </a:moveTo>
                  <a:cubicBezTo>
                    <a:pt x="227993" y="135979"/>
                    <a:pt x="227869" y="136104"/>
                    <a:pt x="227869" y="136265"/>
                  </a:cubicBezTo>
                  <a:cubicBezTo>
                    <a:pt x="227869" y="136425"/>
                    <a:pt x="227993" y="136568"/>
                    <a:pt x="228154" y="136568"/>
                  </a:cubicBezTo>
                  <a:lnTo>
                    <a:pt x="233489" y="136568"/>
                  </a:lnTo>
                  <a:cubicBezTo>
                    <a:pt x="233650" y="136568"/>
                    <a:pt x="233792" y="136425"/>
                    <a:pt x="233792" y="136265"/>
                  </a:cubicBezTo>
                  <a:cubicBezTo>
                    <a:pt x="233792" y="136104"/>
                    <a:pt x="233650" y="135979"/>
                    <a:pt x="233489" y="135979"/>
                  </a:cubicBezTo>
                  <a:close/>
                  <a:moveTo>
                    <a:pt x="235273" y="135979"/>
                  </a:moveTo>
                  <a:cubicBezTo>
                    <a:pt x="235113" y="135979"/>
                    <a:pt x="234970" y="136104"/>
                    <a:pt x="234970" y="136265"/>
                  </a:cubicBezTo>
                  <a:cubicBezTo>
                    <a:pt x="234970" y="136425"/>
                    <a:pt x="235113" y="136568"/>
                    <a:pt x="235273" y="136568"/>
                  </a:cubicBezTo>
                  <a:lnTo>
                    <a:pt x="240608" y="136568"/>
                  </a:lnTo>
                  <a:cubicBezTo>
                    <a:pt x="240769" y="136568"/>
                    <a:pt x="240894" y="136425"/>
                    <a:pt x="240894" y="136265"/>
                  </a:cubicBezTo>
                  <a:cubicBezTo>
                    <a:pt x="240894" y="136104"/>
                    <a:pt x="240769" y="135979"/>
                    <a:pt x="240608" y="135979"/>
                  </a:cubicBezTo>
                  <a:close/>
                  <a:moveTo>
                    <a:pt x="242375" y="135979"/>
                  </a:moveTo>
                  <a:cubicBezTo>
                    <a:pt x="242214" y="135979"/>
                    <a:pt x="242089" y="136104"/>
                    <a:pt x="242089" y="136265"/>
                  </a:cubicBezTo>
                  <a:cubicBezTo>
                    <a:pt x="242089" y="136425"/>
                    <a:pt x="242214" y="136568"/>
                    <a:pt x="242375" y="136568"/>
                  </a:cubicBezTo>
                  <a:lnTo>
                    <a:pt x="247710" y="136568"/>
                  </a:lnTo>
                  <a:cubicBezTo>
                    <a:pt x="247870" y="136568"/>
                    <a:pt x="248013" y="136425"/>
                    <a:pt x="248013" y="136265"/>
                  </a:cubicBezTo>
                  <a:cubicBezTo>
                    <a:pt x="248013" y="136104"/>
                    <a:pt x="247888" y="135979"/>
                    <a:pt x="247710" y="1359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4"/>
            <p:cNvSpPr/>
            <p:nvPr/>
          </p:nvSpPr>
          <p:spPr>
            <a:xfrm>
              <a:off x="5431225" y="1152400"/>
              <a:ext cx="1560350" cy="3414650"/>
            </a:xfrm>
            <a:custGeom>
              <a:rect b="b" l="l" r="r" t="t"/>
              <a:pathLst>
                <a:path extrusionOk="0" h="136586" w="62414">
                  <a:moveTo>
                    <a:pt x="303" y="1"/>
                  </a:moveTo>
                  <a:cubicBezTo>
                    <a:pt x="125" y="1"/>
                    <a:pt x="0" y="143"/>
                    <a:pt x="0" y="304"/>
                  </a:cubicBezTo>
                  <a:cubicBezTo>
                    <a:pt x="0" y="464"/>
                    <a:pt x="125" y="589"/>
                    <a:pt x="303" y="589"/>
                  </a:cubicBezTo>
                  <a:lnTo>
                    <a:pt x="5621" y="589"/>
                  </a:lnTo>
                  <a:cubicBezTo>
                    <a:pt x="5799" y="589"/>
                    <a:pt x="5924" y="464"/>
                    <a:pt x="5924" y="304"/>
                  </a:cubicBezTo>
                  <a:cubicBezTo>
                    <a:pt x="5924" y="143"/>
                    <a:pt x="5799" y="1"/>
                    <a:pt x="5621" y="1"/>
                  </a:cubicBezTo>
                  <a:close/>
                  <a:moveTo>
                    <a:pt x="7405" y="1"/>
                  </a:moveTo>
                  <a:cubicBezTo>
                    <a:pt x="7244" y="1"/>
                    <a:pt x="7101" y="143"/>
                    <a:pt x="7101" y="304"/>
                  </a:cubicBezTo>
                  <a:cubicBezTo>
                    <a:pt x="7101" y="464"/>
                    <a:pt x="7244" y="589"/>
                    <a:pt x="7405" y="589"/>
                  </a:cubicBezTo>
                  <a:lnTo>
                    <a:pt x="12740" y="589"/>
                  </a:lnTo>
                  <a:cubicBezTo>
                    <a:pt x="12900" y="589"/>
                    <a:pt x="13043" y="464"/>
                    <a:pt x="13043" y="304"/>
                  </a:cubicBezTo>
                  <a:cubicBezTo>
                    <a:pt x="13043" y="143"/>
                    <a:pt x="12900" y="1"/>
                    <a:pt x="12740" y="1"/>
                  </a:cubicBezTo>
                  <a:close/>
                  <a:moveTo>
                    <a:pt x="14524" y="1"/>
                  </a:moveTo>
                  <a:cubicBezTo>
                    <a:pt x="14346" y="1"/>
                    <a:pt x="14221" y="143"/>
                    <a:pt x="14221" y="304"/>
                  </a:cubicBezTo>
                  <a:cubicBezTo>
                    <a:pt x="14221" y="464"/>
                    <a:pt x="14346" y="589"/>
                    <a:pt x="14524" y="589"/>
                  </a:cubicBezTo>
                  <a:lnTo>
                    <a:pt x="19841" y="589"/>
                  </a:lnTo>
                  <a:cubicBezTo>
                    <a:pt x="20020" y="589"/>
                    <a:pt x="20144" y="464"/>
                    <a:pt x="20144" y="304"/>
                  </a:cubicBezTo>
                  <a:cubicBezTo>
                    <a:pt x="20144" y="143"/>
                    <a:pt x="20020" y="1"/>
                    <a:pt x="19841" y="1"/>
                  </a:cubicBezTo>
                  <a:close/>
                  <a:moveTo>
                    <a:pt x="21625" y="1"/>
                  </a:moveTo>
                  <a:cubicBezTo>
                    <a:pt x="21465" y="1"/>
                    <a:pt x="21322" y="143"/>
                    <a:pt x="21322" y="304"/>
                  </a:cubicBezTo>
                  <a:cubicBezTo>
                    <a:pt x="21322" y="464"/>
                    <a:pt x="21465" y="589"/>
                    <a:pt x="21625" y="589"/>
                  </a:cubicBezTo>
                  <a:lnTo>
                    <a:pt x="26960" y="589"/>
                  </a:lnTo>
                  <a:cubicBezTo>
                    <a:pt x="27121" y="589"/>
                    <a:pt x="27264" y="464"/>
                    <a:pt x="27264" y="304"/>
                  </a:cubicBezTo>
                  <a:cubicBezTo>
                    <a:pt x="27264" y="143"/>
                    <a:pt x="27121" y="1"/>
                    <a:pt x="26960" y="1"/>
                  </a:cubicBezTo>
                  <a:close/>
                  <a:moveTo>
                    <a:pt x="28745" y="1"/>
                  </a:moveTo>
                  <a:cubicBezTo>
                    <a:pt x="28566" y="1"/>
                    <a:pt x="28441" y="143"/>
                    <a:pt x="28441" y="304"/>
                  </a:cubicBezTo>
                  <a:cubicBezTo>
                    <a:pt x="28441" y="464"/>
                    <a:pt x="28566" y="589"/>
                    <a:pt x="28745" y="589"/>
                  </a:cubicBezTo>
                  <a:lnTo>
                    <a:pt x="34062" y="589"/>
                  </a:lnTo>
                  <a:cubicBezTo>
                    <a:pt x="34240" y="589"/>
                    <a:pt x="34365" y="464"/>
                    <a:pt x="34365" y="304"/>
                  </a:cubicBezTo>
                  <a:cubicBezTo>
                    <a:pt x="34365" y="143"/>
                    <a:pt x="34240" y="1"/>
                    <a:pt x="34062" y="1"/>
                  </a:cubicBezTo>
                  <a:close/>
                  <a:moveTo>
                    <a:pt x="56775" y="1"/>
                  </a:moveTo>
                  <a:cubicBezTo>
                    <a:pt x="56615" y="1"/>
                    <a:pt x="56490" y="143"/>
                    <a:pt x="56490" y="304"/>
                  </a:cubicBezTo>
                  <a:cubicBezTo>
                    <a:pt x="56490" y="464"/>
                    <a:pt x="56615" y="589"/>
                    <a:pt x="56775" y="589"/>
                  </a:cubicBezTo>
                  <a:lnTo>
                    <a:pt x="62110" y="589"/>
                  </a:lnTo>
                  <a:cubicBezTo>
                    <a:pt x="62271" y="589"/>
                    <a:pt x="62414" y="464"/>
                    <a:pt x="62414" y="304"/>
                  </a:cubicBezTo>
                  <a:cubicBezTo>
                    <a:pt x="62414" y="143"/>
                    <a:pt x="62271" y="1"/>
                    <a:pt x="62110" y="1"/>
                  </a:cubicBezTo>
                  <a:close/>
                  <a:moveTo>
                    <a:pt x="303" y="7155"/>
                  </a:moveTo>
                  <a:cubicBezTo>
                    <a:pt x="125" y="7155"/>
                    <a:pt x="0" y="7298"/>
                    <a:pt x="0" y="7459"/>
                  </a:cubicBezTo>
                  <a:cubicBezTo>
                    <a:pt x="0" y="7619"/>
                    <a:pt x="125" y="7762"/>
                    <a:pt x="303" y="7762"/>
                  </a:cubicBezTo>
                  <a:lnTo>
                    <a:pt x="5621" y="7762"/>
                  </a:lnTo>
                  <a:cubicBezTo>
                    <a:pt x="5799" y="7762"/>
                    <a:pt x="5924" y="7619"/>
                    <a:pt x="5924" y="7459"/>
                  </a:cubicBezTo>
                  <a:cubicBezTo>
                    <a:pt x="5924" y="7298"/>
                    <a:pt x="5799" y="7155"/>
                    <a:pt x="5621" y="7155"/>
                  </a:cubicBezTo>
                  <a:close/>
                  <a:moveTo>
                    <a:pt x="7405" y="7155"/>
                  </a:moveTo>
                  <a:cubicBezTo>
                    <a:pt x="7244" y="7155"/>
                    <a:pt x="7101" y="7298"/>
                    <a:pt x="7101" y="7459"/>
                  </a:cubicBezTo>
                  <a:cubicBezTo>
                    <a:pt x="7101" y="7619"/>
                    <a:pt x="7244" y="7762"/>
                    <a:pt x="7405" y="7762"/>
                  </a:cubicBezTo>
                  <a:lnTo>
                    <a:pt x="12740" y="7762"/>
                  </a:lnTo>
                  <a:cubicBezTo>
                    <a:pt x="12900" y="7762"/>
                    <a:pt x="13043" y="7619"/>
                    <a:pt x="13043" y="7459"/>
                  </a:cubicBezTo>
                  <a:cubicBezTo>
                    <a:pt x="13043" y="7298"/>
                    <a:pt x="12900" y="7155"/>
                    <a:pt x="12740" y="7155"/>
                  </a:cubicBezTo>
                  <a:close/>
                  <a:moveTo>
                    <a:pt x="14524" y="7155"/>
                  </a:moveTo>
                  <a:cubicBezTo>
                    <a:pt x="14346" y="7155"/>
                    <a:pt x="14221" y="7298"/>
                    <a:pt x="14221" y="7459"/>
                  </a:cubicBezTo>
                  <a:cubicBezTo>
                    <a:pt x="14221" y="7619"/>
                    <a:pt x="14346" y="7762"/>
                    <a:pt x="14524" y="7762"/>
                  </a:cubicBezTo>
                  <a:lnTo>
                    <a:pt x="19841" y="7762"/>
                  </a:lnTo>
                  <a:cubicBezTo>
                    <a:pt x="20020" y="7762"/>
                    <a:pt x="20144" y="7619"/>
                    <a:pt x="20144" y="7459"/>
                  </a:cubicBezTo>
                  <a:cubicBezTo>
                    <a:pt x="20144" y="7298"/>
                    <a:pt x="20020" y="7155"/>
                    <a:pt x="19841" y="7155"/>
                  </a:cubicBezTo>
                  <a:close/>
                  <a:moveTo>
                    <a:pt x="21625" y="7155"/>
                  </a:moveTo>
                  <a:cubicBezTo>
                    <a:pt x="21465" y="7155"/>
                    <a:pt x="21322" y="7298"/>
                    <a:pt x="21322" y="7459"/>
                  </a:cubicBezTo>
                  <a:cubicBezTo>
                    <a:pt x="21322" y="7619"/>
                    <a:pt x="21465" y="7762"/>
                    <a:pt x="21625" y="7762"/>
                  </a:cubicBezTo>
                  <a:lnTo>
                    <a:pt x="26960" y="7762"/>
                  </a:lnTo>
                  <a:cubicBezTo>
                    <a:pt x="27121" y="7762"/>
                    <a:pt x="27264" y="7619"/>
                    <a:pt x="27264" y="7459"/>
                  </a:cubicBezTo>
                  <a:cubicBezTo>
                    <a:pt x="27264" y="7298"/>
                    <a:pt x="27121" y="7155"/>
                    <a:pt x="26960" y="7155"/>
                  </a:cubicBezTo>
                  <a:close/>
                  <a:moveTo>
                    <a:pt x="28745" y="7155"/>
                  </a:moveTo>
                  <a:cubicBezTo>
                    <a:pt x="28566" y="7155"/>
                    <a:pt x="28441" y="7298"/>
                    <a:pt x="28441" y="7459"/>
                  </a:cubicBezTo>
                  <a:cubicBezTo>
                    <a:pt x="28441" y="7619"/>
                    <a:pt x="28566" y="7762"/>
                    <a:pt x="28745" y="7762"/>
                  </a:cubicBezTo>
                  <a:lnTo>
                    <a:pt x="34062" y="7762"/>
                  </a:lnTo>
                  <a:cubicBezTo>
                    <a:pt x="34240" y="7762"/>
                    <a:pt x="34365" y="7619"/>
                    <a:pt x="34365" y="7459"/>
                  </a:cubicBezTo>
                  <a:cubicBezTo>
                    <a:pt x="34365" y="7298"/>
                    <a:pt x="34240" y="7155"/>
                    <a:pt x="34062" y="7155"/>
                  </a:cubicBezTo>
                  <a:close/>
                  <a:moveTo>
                    <a:pt x="56775" y="7155"/>
                  </a:moveTo>
                  <a:cubicBezTo>
                    <a:pt x="56615" y="7155"/>
                    <a:pt x="56490" y="7298"/>
                    <a:pt x="56490" y="7459"/>
                  </a:cubicBezTo>
                  <a:cubicBezTo>
                    <a:pt x="56490" y="7619"/>
                    <a:pt x="56615" y="7762"/>
                    <a:pt x="56775" y="7762"/>
                  </a:cubicBezTo>
                  <a:lnTo>
                    <a:pt x="62110" y="7762"/>
                  </a:lnTo>
                  <a:cubicBezTo>
                    <a:pt x="62271" y="7762"/>
                    <a:pt x="62414" y="7619"/>
                    <a:pt x="62414" y="7459"/>
                  </a:cubicBezTo>
                  <a:cubicBezTo>
                    <a:pt x="62414" y="7298"/>
                    <a:pt x="62271" y="7155"/>
                    <a:pt x="62110" y="7155"/>
                  </a:cubicBezTo>
                  <a:close/>
                  <a:moveTo>
                    <a:pt x="303" y="14310"/>
                  </a:moveTo>
                  <a:cubicBezTo>
                    <a:pt x="125" y="14310"/>
                    <a:pt x="0" y="14453"/>
                    <a:pt x="0" y="14614"/>
                  </a:cubicBezTo>
                  <a:cubicBezTo>
                    <a:pt x="0" y="14774"/>
                    <a:pt x="125" y="14917"/>
                    <a:pt x="303" y="14917"/>
                  </a:cubicBezTo>
                  <a:lnTo>
                    <a:pt x="5621" y="14917"/>
                  </a:lnTo>
                  <a:cubicBezTo>
                    <a:pt x="5799" y="14917"/>
                    <a:pt x="5924" y="14774"/>
                    <a:pt x="5924" y="14614"/>
                  </a:cubicBezTo>
                  <a:cubicBezTo>
                    <a:pt x="5924" y="14453"/>
                    <a:pt x="5799" y="14310"/>
                    <a:pt x="5621" y="14310"/>
                  </a:cubicBezTo>
                  <a:close/>
                  <a:moveTo>
                    <a:pt x="7405" y="14310"/>
                  </a:moveTo>
                  <a:cubicBezTo>
                    <a:pt x="7244" y="14310"/>
                    <a:pt x="7101" y="14453"/>
                    <a:pt x="7101" y="14614"/>
                  </a:cubicBezTo>
                  <a:cubicBezTo>
                    <a:pt x="7101" y="14774"/>
                    <a:pt x="7244" y="14917"/>
                    <a:pt x="7405" y="14917"/>
                  </a:cubicBezTo>
                  <a:lnTo>
                    <a:pt x="12740" y="14917"/>
                  </a:lnTo>
                  <a:cubicBezTo>
                    <a:pt x="12900" y="14917"/>
                    <a:pt x="13043" y="14774"/>
                    <a:pt x="13043" y="14614"/>
                  </a:cubicBezTo>
                  <a:cubicBezTo>
                    <a:pt x="13043" y="14453"/>
                    <a:pt x="12900" y="14310"/>
                    <a:pt x="12740" y="14310"/>
                  </a:cubicBezTo>
                  <a:close/>
                  <a:moveTo>
                    <a:pt x="14524" y="14310"/>
                  </a:moveTo>
                  <a:cubicBezTo>
                    <a:pt x="14346" y="14310"/>
                    <a:pt x="14221" y="14453"/>
                    <a:pt x="14221" y="14614"/>
                  </a:cubicBezTo>
                  <a:cubicBezTo>
                    <a:pt x="14221" y="14774"/>
                    <a:pt x="14346" y="14917"/>
                    <a:pt x="14524" y="14917"/>
                  </a:cubicBezTo>
                  <a:lnTo>
                    <a:pt x="19841" y="14917"/>
                  </a:lnTo>
                  <a:cubicBezTo>
                    <a:pt x="20020" y="14917"/>
                    <a:pt x="20144" y="14774"/>
                    <a:pt x="20144" y="14614"/>
                  </a:cubicBezTo>
                  <a:cubicBezTo>
                    <a:pt x="20144" y="14453"/>
                    <a:pt x="20020" y="14310"/>
                    <a:pt x="19841" y="14310"/>
                  </a:cubicBezTo>
                  <a:close/>
                  <a:moveTo>
                    <a:pt x="21625" y="14310"/>
                  </a:moveTo>
                  <a:cubicBezTo>
                    <a:pt x="21465" y="14310"/>
                    <a:pt x="21322" y="14453"/>
                    <a:pt x="21322" y="14614"/>
                  </a:cubicBezTo>
                  <a:cubicBezTo>
                    <a:pt x="21322" y="14774"/>
                    <a:pt x="21465" y="14917"/>
                    <a:pt x="21625" y="14917"/>
                  </a:cubicBezTo>
                  <a:lnTo>
                    <a:pt x="26960" y="14917"/>
                  </a:lnTo>
                  <a:cubicBezTo>
                    <a:pt x="27121" y="14917"/>
                    <a:pt x="27264" y="14774"/>
                    <a:pt x="27264" y="14614"/>
                  </a:cubicBezTo>
                  <a:cubicBezTo>
                    <a:pt x="27264" y="14453"/>
                    <a:pt x="27121" y="14310"/>
                    <a:pt x="26960" y="14310"/>
                  </a:cubicBezTo>
                  <a:close/>
                  <a:moveTo>
                    <a:pt x="28745" y="14310"/>
                  </a:moveTo>
                  <a:cubicBezTo>
                    <a:pt x="28566" y="14310"/>
                    <a:pt x="28441" y="14453"/>
                    <a:pt x="28441" y="14614"/>
                  </a:cubicBezTo>
                  <a:cubicBezTo>
                    <a:pt x="28441" y="14774"/>
                    <a:pt x="28566" y="14917"/>
                    <a:pt x="28745" y="14917"/>
                  </a:cubicBezTo>
                  <a:lnTo>
                    <a:pt x="34062" y="14917"/>
                  </a:lnTo>
                  <a:cubicBezTo>
                    <a:pt x="34240" y="14917"/>
                    <a:pt x="34365" y="14774"/>
                    <a:pt x="34365" y="14614"/>
                  </a:cubicBezTo>
                  <a:cubicBezTo>
                    <a:pt x="34365" y="14453"/>
                    <a:pt x="34240" y="14310"/>
                    <a:pt x="34062" y="14310"/>
                  </a:cubicBezTo>
                  <a:close/>
                  <a:moveTo>
                    <a:pt x="56775" y="14310"/>
                  </a:moveTo>
                  <a:cubicBezTo>
                    <a:pt x="56615" y="14310"/>
                    <a:pt x="56490" y="14453"/>
                    <a:pt x="56490" y="14614"/>
                  </a:cubicBezTo>
                  <a:cubicBezTo>
                    <a:pt x="56490" y="14774"/>
                    <a:pt x="56615" y="14917"/>
                    <a:pt x="56775" y="14917"/>
                  </a:cubicBezTo>
                  <a:lnTo>
                    <a:pt x="62110" y="14917"/>
                  </a:lnTo>
                  <a:cubicBezTo>
                    <a:pt x="62271" y="14917"/>
                    <a:pt x="62414" y="14774"/>
                    <a:pt x="62414" y="14614"/>
                  </a:cubicBezTo>
                  <a:cubicBezTo>
                    <a:pt x="62414" y="14453"/>
                    <a:pt x="62271" y="14310"/>
                    <a:pt x="62110" y="14310"/>
                  </a:cubicBezTo>
                  <a:close/>
                  <a:moveTo>
                    <a:pt x="303" y="21483"/>
                  </a:moveTo>
                  <a:cubicBezTo>
                    <a:pt x="125" y="21483"/>
                    <a:pt x="0" y="21608"/>
                    <a:pt x="0" y="21769"/>
                  </a:cubicBezTo>
                  <a:cubicBezTo>
                    <a:pt x="0" y="21929"/>
                    <a:pt x="125" y="22072"/>
                    <a:pt x="303" y="22072"/>
                  </a:cubicBezTo>
                  <a:lnTo>
                    <a:pt x="5621" y="22072"/>
                  </a:lnTo>
                  <a:cubicBezTo>
                    <a:pt x="5799" y="22072"/>
                    <a:pt x="5924" y="21929"/>
                    <a:pt x="5924" y="21769"/>
                  </a:cubicBezTo>
                  <a:cubicBezTo>
                    <a:pt x="5924" y="21608"/>
                    <a:pt x="5799" y="21483"/>
                    <a:pt x="5621" y="21483"/>
                  </a:cubicBezTo>
                  <a:close/>
                  <a:moveTo>
                    <a:pt x="7405" y="21483"/>
                  </a:moveTo>
                  <a:cubicBezTo>
                    <a:pt x="7244" y="21483"/>
                    <a:pt x="7101" y="21608"/>
                    <a:pt x="7101" y="21769"/>
                  </a:cubicBezTo>
                  <a:cubicBezTo>
                    <a:pt x="7101" y="21929"/>
                    <a:pt x="7244" y="22072"/>
                    <a:pt x="7405" y="22072"/>
                  </a:cubicBezTo>
                  <a:lnTo>
                    <a:pt x="12740" y="22072"/>
                  </a:lnTo>
                  <a:cubicBezTo>
                    <a:pt x="12900" y="22072"/>
                    <a:pt x="13043" y="21929"/>
                    <a:pt x="13043" y="21769"/>
                  </a:cubicBezTo>
                  <a:cubicBezTo>
                    <a:pt x="13043" y="21608"/>
                    <a:pt x="12900" y="21483"/>
                    <a:pt x="12740" y="21483"/>
                  </a:cubicBezTo>
                  <a:close/>
                  <a:moveTo>
                    <a:pt x="14524" y="21483"/>
                  </a:moveTo>
                  <a:cubicBezTo>
                    <a:pt x="14346" y="21483"/>
                    <a:pt x="14221" y="21608"/>
                    <a:pt x="14221" y="21769"/>
                  </a:cubicBezTo>
                  <a:cubicBezTo>
                    <a:pt x="14221" y="21929"/>
                    <a:pt x="14346" y="22072"/>
                    <a:pt x="14524" y="22072"/>
                  </a:cubicBezTo>
                  <a:lnTo>
                    <a:pt x="19841" y="22072"/>
                  </a:lnTo>
                  <a:cubicBezTo>
                    <a:pt x="20020" y="22072"/>
                    <a:pt x="20144" y="21929"/>
                    <a:pt x="20144" y="21769"/>
                  </a:cubicBezTo>
                  <a:cubicBezTo>
                    <a:pt x="20144" y="21608"/>
                    <a:pt x="20020" y="21483"/>
                    <a:pt x="19841" y="21483"/>
                  </a:cubicBezTo>
                  <a:close/>
                  <a:moveTo>
                    <a:pt x="21625" y="21483"/>
                  </a:moveTo>
                  <a:cubicBezTo>
                    <a:pt x="21465" y="21483"/>
                    <a:pt x="21322" y="21608"/>
                    <a:pt x="21322" y="21769"/>
                  </a:cubicBezTo>
                  <a:cubicBezTo>
                    <a:pt x="21322" y="21929"/>
                    <a:pt x="21465" y="22072"/>
                    <a:pt x="21625" y="22072"/>
                  </a:cubicBezTo>
                  <a:lnTo>
                    <a:pt x="26960" y="22072"/>
                  </a:lnTo>
                  <a:cubicBezTo>
                    <a:pt x="27121" y="22072"/>
                    <a:pt x="27264" y="21929"/>
                    <a:pt x="27264" y="21769"/>
                  </a:cubicBezTo>
                  <a:cubicBezTo>
                    <a:pt x="27264" y="21608"/>
                    <a:pt x="27121" y="21483"/>
                    <a:pt x="26960" y="21483"/>
                  </a:cubicBezTo>
                  <a:close/>
                  <a:moveTo>
                    <a:pt x="28745" y="21483"/>
                  </a:moveTo>
                  <a:cubicBezTo>
                    <a:pt x="28566" y="21483"/>
                    <a:pt x="28441" y="21608"/>
                    <a:pt x="28441" y="21769"/>
                  </a:cubicBezTo>
                  <a:cubicBezTo>
                    <a:pt x="28441" y="21929"/>
                    <a:pt x="28566" y="22072"/>
                    <a:pt x="28745" y="22072"/>
                  </a:cubicBezTo>
                  <a:lnTo>
                    <a:pt x="34062" y="22072"/>
                  </a:lnTo>
                  <a:cubicBezTo>
                    <a:pt x="34240" y="22072"/>
                    <a:pt x="34365" y="21929"/>
                    <a:pt x="34365" y="21769"/>
                  </a:cubicBezTo>
                  <a:cubicBezTo>
                    <a:pt x="34365" y="21608"/>
                    <a:pt x="34240" y="21483"/>
                    <a:pt x="34062" y="21483"/>
                  </a:cubicBezTo>
                  <a:close/>
                  <a:moveTo>
                    <a:pt x="56775" y="21483"/>
                  </a:moveTo>
                  <a:cubicBezTo>
                    <a:pt x="56615" y="21483"/>
                    <a:pt x="56490" y="21608"/>
                    <a:pt x="56490" y="21769"/>
                  </a:cubicBezTo>
                  <a:cubicBezTo>
                    <a:pt x="56490" y="21929"/>
                    <a:pt x="56615" y="22072"/>
                    <a:pt x="56775" y="22072"/>
                  </a:cubicBezTo>
                  <a:lnTo>
                    <a:pt x="62110" y="22072"/>
                  </a:lnTo>
                  <a:cubicBezTo>
                    <a:pt x="62271" y="22072"/>
                    <a:pt x="62414" y="21929"/>
                    <a:pt x="62414" y="21769"/>
                  </a:cubicBezTo>
                  <a:cubicBezTo>
                    <a:pt x="62414" y="21608"/>
                    <a:pt x="62271" y="21483"/>
                    <a:pt x="62110" y="21483"/>
                  </a:cubicBezTo>
                  <a:close/>
                  <a:moveTo>
                    <a:pt x="303" y="28638"/>
                  </a:moveTo>
                  <a:cubicBezTo>
                    <a:pt x="125" y="28638"/>
                    <a:pt x="0" y="28763"/>
                    <a:pt x="0" y="28923"/>
                  </a:cubicBezTo>
                  <a:cubicBezTo>
                    <a:pt x="0" y="29084"/>
                    <a:pt x="125" y="29227"/>
                    <a:pt x="303" y="29227"/>
                  </a:cubicBezTo>
                  <a:lnTo>
                    <a:pt x="5621" y="29227"/>
                  </a:lnTo>
                  <a:cubicBezTo>
                    <a:pt x="5799" y="29227"/>
                    <a:pt x="5924" y="29084"/>
                    <a:pt x="5924" y="28923"/>
                  </a:cubicBezTo>
                  <a:cubicBezTo>
                    <a:pt x="5924" y="28763"/>
                    <a:pt x="5799" y="28638"/>
                    <a:pt x="5621" y="28638"/>
                  </a:cubicBezTo>
                  <a:close/>
                  <a:moveTo>
                    <a:pt x="7405" y="28638"/>
                  </a:moveTo>
                  <a:cubicBezTo>
                    <a:pt x="7244" y="28638"/>
                    <a:pt x="7101" y="28763"/>
                    <a:pt x="7101" y="28923"/>
                  </a:cubicBezTo>
                  <a:cubicBezTo>
                    <a:pt x="7101" y="29084"/>
                    <a:pt x="7244" y="29227"/>
                    <a:pt x="7405" y="29227"/>
                  </a:cubicBezTo>
                  <a:lnTo>
                    <a:pt x="12740" y="29227"/>
                  </a:lnTo>
                  <a:cubicBezTo>
                    <a:pt x="12900" y="29227"/>
                    <a:pt x="13043" y="29084"/>
                    <a:pt x="13043" y="28923"/>
                  </a:cubicBezTo>
                  <a:cubicBezTo>
                    <a:pt x="13043" y="28763"/>
                    <a:pt x="12900" y="28638"/>
                    <a:pt x="12740" y="28638"/>
                  </a:cubicBezTo>
                  <a:close/>
                  <a:moveTo>
                    <a:pt x="14524" y="28638"/>
                  </a:moveTo>
                  <a:cubicBezTo>
                    <a:pt x="14346" y="28638"/>
                    <a:pt x="14221" y="28763"/>
                    <a:pt x="14221" y="28923"/>
                  </a:cubicBezTo>
                  <a:cubicBezTo>
                    <a:pt x="14221" y="29084"/>
                    <a:pt x="14346" y="29227"/>
                    <a:pt x="14524" y="29227"/>
                  </a:cubicBezTo>
                  <a:lnTo>
                    <a:pt x="19841" y="29227"/>
                  </a:lnTo>
                  <a:cubicBezTo>
                    <a:pt x="20020" y="29227"/>
                    <a:pt x="20144" y="29084"/>
                    <a:pt x="20144" y="28923"/>
                  </a:cubicBezTo>
                  <a:cubicBezTo>
                    <a:pt x="20144" y="28763"/>
                    <a:pt x="20020" y="28638"/>
                    <a:pt x="19841" y="28638"/>
                  </a:cubicBezTo>
                  <a:close/>
                  <a:moveTo>
                    <a:pt x="21625" y="28638"/>
                  </a:moveTo>
                  <a:cubicBezTo>
                    <a:pt x="21465" y="28638"/>
                    <a:pt x="21322" y="28763"/>
                    <a:pt x="21322" y="28923"/>
                  </a:cubicBezTo>
                  <a:cubicBezTo>
                    <a:pt x="21322" y="29084"/>
                    <a:pt x="21465" y="29227"/>
                    <a:pt x="21625" y="29227"/>
                  </a:cubicBezTo>
                  <a:lnTo>
                    <a:pt x="26960" y="29227"/>
                  </a:lnTo>
                  <a:cubicBezTo>
                    <a:pt x="27121" y="29227"/>
                    <a:pt x="27264" y="29084"/>
                    <a:pt x="27264" y="28923"/>
                  </a:cubicBezTo>
                  <a:cubicBezTo>
                    <a:pt x="27264" y="28763"/>
                    <a:pt x="27121" y="28638"/>
                    <a:pt x="26960" y="28638"/>
                  </a:cubicBezTo>
                  <a:close/>
                  <a:moveTo>
                    <a:pt x="28745" y="28638"/>
                  </a:moveTo>
                  <a:cubicBezTo>
                    <a:pt x="28566" y="28638"/>
                    <a:pt x="28441" y="28763"/>
                    <a:pt x="28441" y="28923"/>
                  </a:cubicBezTo>
                  <a:cubicBezTo>
                    <a:pt x="28441" y="29084"/>
                    <a:pt x="28566" y="29227"/>
                    <a:pt x="28745" y="29227"/>
                  </a:cubicBezTo>
                  <a:lnTo>
                    <a:pt x="34062" y="29227"/>
                  </a:lnTo>
                  <a:cubicBezTo>
                    <a:pt x="34240" y="29227"/>
                    <a:pt x="34365" y="29084"/>
                    <a:pt x="34365" y="28923"/>
                  </a:cubicBezTo>
                  <a:cubicBezTo>
                    <a:pt x="34365" y="28763"/>
                    <a:pt x="34240" y="28638"/>
                    <a:pt x="34062" y="28638"/>
                  </a:cubicBezTo>
                  <a:close/>
                  <a:moveTo>
                    <a:pt x="56775" y="28638"/>
                  </a:moveTo>
                  <a:cubicBezTo>
                    <a:pt x="56615" y="28638"/>
                    <a:pt x="56490" y="28763"/>
                    <a:pt x="56490" y="28923"/>
                  </a:cubicBezTo>
                  <a:cubicBezTo>
                    <a:pt x="56490" y="29084"/>
                    <a:pt x="56615" y="29227"/>
                    <a:pt x="56775" y="29227"/>
                  </a:cubicBezTo>
                  <a:lnTo>
                    <a:pt x="62110" y="29227"/>
                  </a:lnTo>
                  <a:cubicBezTo>
                    <a:pt x="62271" y="29227"/>
                    <a:pt x="62414" y="29084"/>
                    <a:pt x="62414" y="28923"/>
                  </a:cubicBezTo>
                  <a:cubicBezTo>
                    <a:pt x="62414" y="28763"/>
                    <a:pt x="62271" y="28638"/>
                    <a:pt x="62110" y="28638"/>
                  </a:cubicBezTo>
                  <a:close/>
                  <a:moveTo>
                    <a:pt x="303" y="35793"/>
                  </a:moveTo>
                  <a:cubicBezTo>
                    <a:pt x="125" y="35793"/>
                    <a:pt x="0" y="35918"/>
                    <a:pt x="0" y="36078"/>
                  </a:cubicBezTo>
                  <a:cubicBezTo>
                    <a:pt x="0" y="36257"/>
                    <a:pt x="125" y="36382"/>
                    <a:pt x="303" y="36382"/>
                  </a:cubicBezTo>
                  <a:lnTo>
                    <a:pt x="5621" y="36382"/>
                  </a:lnTo>
                  <a:cubicBezTo>
                    <a:pt x="5799" y="36382"/>
                    <a:pt x="5924" y="36257"/>
                    <a:pt x="5924" y="36078"/>
                  </a:cubicBezTo>
                  <a:cubicBezTo>
                    <a:pt x="5924" y="35918"/>
                    <a:pt x="5799" y="35793"/>
                    <a:pt x="5621" y="35793"/>
                  </a:cubicBezTo>
                  <a:close/>
                  <a:moveTo>
                    <a:pt x="7405" y="35793"/>
                  </a:moveTo>
                  <a:cubicBezTo>
                    <a:pt x="7244" y="35793"/>
                    <a:pt x="7101" y="35918"/>
                    <a:pt x="7101" y="36078"/>
                  </a:cubicBezTo>
                  <a:cubicBezTo>
                    <a:pt x="7101" y="36257"/>
                    <a:pt x="7244" y="36382"/>
                    <a:pt x="7405" y="36382"/>
                  </a:cubicBezTo>
                  <a:lnTo>
                    <a:pt x="12740" y="36382"/>
                  </a:lnTo>
                  <a:cubicBezTo>
                    <a:pt x="12900" y="36382"/>
                    <a:pt x="13043" y="36257"/>
                    <a:pt x="13043" y="36078"/>
                  </a:cubicBezTo>
                  <a:cubicBezTo>
                    <a:pt x="13043" y="35918"/>
                    <a:pt x="12900" y="35793"/>
                    <a:pt x="12740" y="35793"/>
                  </a:cubicBezTo>
                  <a:close/>
                  <a:moveTo>
                    <a:pt x="14524" y="35793"/>
                  </a:moveTo>
                  <a:cubicBezTo>
                    <a:pt x="14346" y="35793"/>
                    <a:pt x="14221" y="35918"/>
                    <a:pt x="14221" y="36078"/>
                  </a:cubicBezTo>
                  <a:cubicBezTo>
                    <a:pt x="14221" y="36257"/>
                    <a:pt x="14346" y="36382"/>
                    <a:pt x="14524" y="36382"/>
                  </a:cubicBezTo>
                  <a:lnTo>
                    <a:pt x="19841" y="36382"/>
                  </a:lnTo>
                  <a:cubicBezTo>
                    <a:pt x="20020" y="36382"/>
                    <a:pt x="20144" y="36257"/>
                    <a:pt x="20144" y="36078"/>
                  </a:cubicBezTo>
                  <a:cubicBezTo>
                    <a:pt x="20144" y="35918"/>
                    <a:pt x="20020" y="35793"/>
                    <a:pt x="19841" y="35793"/>
                  </a:cubicBezTo>
                  <a:close/>
                  <a:moveTo>
                    <a:pt x="21625" y="35793"/>
                  </a:moveTo>
                  <a:cubicBezTo>
                    <a:pt x="21465" y="35793"/>
                    <a:pt x="21322" y="35918"/>
                    <a:pt x="21322" y="36078"/>
                  </a:cubicBezTo>
                  <a:cubicBezTo>
                    <a:pt x="21322" y="36257"/>
                    <a:pt x="21465" y="36382"/>
                    <a:pt x="21625" y="36382"/>
                  </a:cubicBezTo>
                  <a:lnTo>
                    <a:pt x="26960" y="36382"/>
                  </a:lnTo>
                  <a:cubicBezTo>
                    <a:pt x="27121" y="36382"/>
                    <a:pt x="27264" y="36257"/>
                    <a:pt x="27264" y="36078"/>
                  </a:cubicBezTo>
                  <a:cubicBezTo>
                    <a:pt x="27264" y="35918"/>
                    <a:pt x="27121" y="35793"/>
                    <a:pt x="26960" y="35793"/>
                  </a:cubicBezTo>
                  <a:close/>
                  <a:moveTo>
                    <a:pt x="28745" y="35793"/>
                  </a:moveTo>
                  <a:cubicBezTo>
                    <a:pt x="28566" y="35793"/>
                    <a:pt x="28441" y="35918"/>
                    <a:pt x="28441" y="36078"/>
                  </a:cubicBezTo>
                  <a:cubicBezTo>
                    <a:pt x="28441" y="36257"/>
                    <a:pt x="28566" y="36382"/>
                    <a:pt x="28745" y="36382"/>
                  </a:cubicBezTo>
                  <a:lnTo>
                    <a:pt x="34062" y="36382"/>
                  </a:lnTo>
                  <a:cubicBezTo>
                    <a:pt x="34240" y="36382"/>
                    <a:pt x="34365" y="36257"/>
                    <a:pt x="34365" y="36078"/>
                  </a:cubicBezTo>
                  <a:cubicBezTo>
                    <a:pt x="34365" y="35918"/>
                    <a:pt x="34240" y="35793"/>
                    <a:pt x="34062" y="35793"/>
                  </a:cubicBezTo>
                  <a:close/>
                  <a:moveTo>
                    <a:pt x="56775" y="35793"/>
                  </a:moveTo>
                  <a:cubicBezTo>
                    <a:pt x="56615" y="35793"/>
                    <a:pt x="56490" y="35918"/>
                    <a:pt x="56490" y="36078"/>
                  </a:cubicBezTo>
                  <a:cubicBezTo>
                    <a:pt x="56490" y="36257"/>
                    <a:pt x="56615" y="36382"/>
                    <a:pt x="56775" y="36382"/>
                  </a:cubicBezTo>
                  <a:lnTo>
                    <a:pt x="62110" y="36382"/>
                  </a:lnTo>
                  <a:cubicBezTo>
                    <a:pt x="62271" y="36382"/>
                    <a:pt x="62414" y="36257"/>
                    <a:pt x="62414" y="36078"/>
                  </a:cubicBezTo>
                  <a:cubicBezTo>
                    <a:pt x="62414" y="35918"/>
                    <a:pt x="62271" y="35793"/>
                    <a:pt x="62110" y="35793"/>
                  </a:cubicBezTo>
                  <a:close/>
                  <a:moveTo>
                    <a:pt x="303" y="42948"/>
                  </a:moveTo>
                  <a:cubicBezTo>
                    <a:pt x="125" y="42948"/>
                    <a:pt x="0" y="43073"/>
                    <a:pt x="0" y="43251"/>
                  </a:cubicBezTo>
                  <a:cubicBezTo>
                    <a:pt x="0" y="43412"/>
                    <a:pt x="125" y="43537"/>
                    <a:pt x="303" y="43537"/>
                  </a:cubicBezTo>
                  <a:lnTo>
                    <a:pt x="5621" y="43537"/>
                  </a:lnTo>
                  <a:cubicBezTo>
                    <a:pt x="5799" y="43537"/>
                    <a:pt x="5924" y="43412"/>
                    <a:pt x="5924" y="43251"/>
                  </a:cubicBezTo>
                  <a:cubicBezTo>
                    <a:pt x="5924" y="43073"/>
                    <a:pt x="5799" y="42948"/>
                    <a:pt x="5621" y="42948"/>
                  </a:cubicBezTo>
                  <a:close/>
                  <a:moveTo>
                    <a:pt x="7405" y="42948"/>
                  </a:moveTo>
                  <a:cubicBezTo>
                    <a:pt x="7244" y="42948"/>
                    <a:pt x="7101" y="43073"/>
                    <a:pt x="7101" y="43251"/>
                  </a:cubicBezTo>
                  <a:cubicBezTo>
                    <a:pt x="7101" y="43412"/>
                    <a:pt x="7244" y="43537"/>
                    <a:pt x="7405" y="43537"/>
                  </a:cubicBezTo>
                  <a:lnTo>
                    <a:pt x="12740" y="43537"/>
                  </a:lnTo>
                  <a:cubicBezTo>
                    <a:pt x="12900" y="43537"/>
                    <a:pt x="13043" y="43412"/>
                    <a:pt x="13043" y="43251"/>
                  </a:cubicBezTo>
                  <a:cubicBezTo>
                    <a:pt x="13043" y="43073"/>
                    <a:pt x="12900" y="42948"/>
                    <a:pt x="12740" y="42948"/>
                  </a:cubicBezTo>
                  <a:close/>
                  <a:moveTo>
                    <a:pt x="14524" y="42948"/>
                  </a:moveTo>
                  <a:cubicBezTo>
                    <a:pt x="14346" y="42948"/>
                    <a:pt x="14221" y="43073"/>
                    <a:pt x="14221" y="43251"/>
                  </a:cubicBezTo>
                  <a:cubicBezTo>
                    <a:pt x="14221" y="43412"/>
                    <a:pt x="14346" y="43537"/>
                    <a:pt x="14524" y="43537"/>
                  </a:cubicBezTo>
                  <a:lnTo>
                    <a:pt x="19841" y="43537"/>
                  </a:lnTo>
                  <a:cubicBezTo>
                    <a:pt x="20020" y="43537"/>
                    <a:pt x="20144" y="43412"/>
                    <a:pt x="20144" y="43251"/>
                  </a:cubicBezTo>
                  <a:cubicBezTo>
                    <a:pt x="20144" y="43073"/>
                    <a:pt x="20020" y="42948"/>
                    <a:pt x="19841" y="42948"/>
                  </a:cubicBezTo>
                  <a:close/>
                  <a:moveTo>
                    <a:pt x="21625" y="42948"/>
                  </a:moveTo>
                  <a:cubicBezTo>
                    <a:pt x="21465" y="42948"/>
                    <a:pt x="21322" y="43073"/>
                    <a:pt x="21322" y="43251"/>
                  </a:cubicBezTo>
                  <a:cubicBezTo>
                    <a:pt x="21322" y="43412"/>
                    <a:pt x="21465" y="43537"/>
                    <a:pt x="21625" y="43537"/>
                  </a:cubicBezTo>
                  <a:lnTo>
                    <a:pt x="26960" y="43537"/>
                  </a:lnTo>
                  <a:cubicBezTo>
                    <a:pt x="27121" y="43537"/>
                    <a:pt x="27264" y="43412"/>
                    <a:pt x="27264" y="43251"/>
                  </a:cubicBezTo>
                  <a:cubicBezTo>
                    <a:pt x="27264" y="43073"/>
                    <a:pt x="27121" y="42948"/>
                    <a:pt x="26960" y="42948"/>
                  </a:cubicBezTo>
                  <a:close/>
                  <a:moveTo>
                    <a:pt x="28745" y="42948"/>
                  </a:moveTo>
                  <a:cubicBezTo>
                    <a:pt x="28566" y="42948"/>
                    <a:pt x="28441" y="43073"/>
                    <a:pt x="28441" y="43251"/>
                  </a:cubicBezTo>
                  <a:cubicBezTo>
                    <a:pt x="28441" y="43412"/>
                    <a:pt x="28566" y="43537"/>
                    <a:pt x="28745" y="43537"/>
                  </a:cubicBezTo>
                  <a:lnTo>
                    <a:pt x="34062" y="43537"/>
                  </a:lnTo>
                  <a:cubicBezTo>
                    <a:pt x="34240" y="43537"/>
                    <a:pt x="34365" y="43412"/>
                    <a:pt x="34365" y="43251"/>
                  </a:cubicBezTo>
                  <a:cubicBezTo>
                    <a:pt x="34365" y="43073"/>
                    <a:pt x="34240" y="42948"/>
                    <a:pt x="34062" y="42948"/>
                  </a:cubicBezTo>
                  <a:close/>
                  <a:moveTo>
                    <a:pt x="56775" y="42948"/>
                  </a:moveTo>
                  <a:cubicBezTo>
                    <a:pt x="56615" y="42948"/>
                    <a:pt x="56490" y="43073"/>
                    <a:pt x="56490" y="43251"/>
                  </a:cubicBezTo>
                  <a:cubicBezTo>
                    <a:pt x="56490" y="43412"/>
                    <a:pt x="56615" y="43537"/>
                    <a:pt x="56775" y="43537"/>
                  </a:cubicBezTo>
                  <a:lnTo>
                    <a:pt x="62110" y="43537"/>
                  </a:lnTo>
                  <a:cubicBezTo>
                    <a:pt x="62271" y="43537"/>
                    <a:pt x="62414" y="43412"/>
                    <a:pt x="62414" y="43251"/>
                  </a:cubicBezTo>
                  <a:cubicBezTo>
                    <a:pt x="62414" y="43073"/>
                    <a:pt x="62271" y="42948"/>
                    <a:pt x="62110" y="42948"/>
                  </a:cubicBezTo>
                  <a:close/>
                  <a:moveTo>
                    <a:pt x="303" y="50103"/>
                  </a:moveTo>
                  <a:cubicBezTo>
                    <a:pt x="125" y="50103"/>
                    <a:pt x="0" y="50245"/>
                    <a:pt x="0" y="50406"/>
                  </a:cubicBezTo>
                  <a:cubicBezTo>
                    <a:pt x="0" y="50567"/>
                    <a:pt x="125" y="50691"/>
                    <a:pt x="303" y="50691"/>
                  </a:cubicBezTo>
                  <a:lnTo>
                    <a:pt x="5621" y="50691"/>
                  </a:lnTo>
                  <a:cubicBezTo>
                    <a:pt x="5799" y="50691"/>
                    <a:pt x="5924" y="50567"/>
                    <a:pt x="5924" y="50406"/>
                  </a:cubicBezTo>
                  <a:cubicBezTo>
                    <a:pt x="5924" y="50245"/>
                    <a:pt x="5799" y="50103"/>
                    <a:pt x="5621" y="50103"/>
                  </a:cubicBezTo>
                  <a:close/>
                  <a:moveTo>
                    <a:pt x="7405" y="50103"/>
                  </a:moveTo>
                  <a:cubicBezTo>
                    <a:pt x="7244" y="50103"/>
                    <a:pt x="7101" y="50245"/>
                    <a:pt x="7101" y="50406"/>
                  </a:cubicBezTo>
                  <a:cubicBezTo>
                    <a:pt x="7101" y="50567"/>
                    <a:pt x="7244" y="50691"/>
                    <a:pt x="7405" y="50691"/>
                  </a:cubicBezTo>
                  <a:lnTo>
                    <a:pt x="12740" y="50691"/>
                  </a:lnTo>
                  <a:cubicBezTo>
                    <a:pt x="12900" y="50691"/>
                    <a:pt x="13043" y="50567"/>
                    <a:pt x="13043" y="50406"/>
                  </a:cubicBezTo>
                  <a:cubicBezTo>
                    <a:pt x="13043" y="50245"/>
                    <a:pt x="12900" y="50103"/>
                    <a:pt x="12740" y="50103"/>
                  </a:cubicBezTo>
                  <a:close/>
                  <a:moveTo>
                    <a:pt x="14524" y="50103"/>
                  </a:moveTo>
                  <a:cubicBezTo>
                    <a:pt x="14346" y="50103"/>
                    <a:pt x="14221" y="50245"/>
                    <a:pt x="14221" y="50406"/>
                  </a:cubicBezTo>
                  <a:cubicBezTo>
                    <a:pt x="14221" y="50567"/>
                    <a:pt x="14346" y="50691"/>
                    <a:pt x="14524" y="50691"/>
                  </a:cubicBezTo>
                  <a:lnTo>
                    <a:pt x="19841" y="50691"/>
                  </a:lnTo>
                  <a:cubicBezTo>
                    <a:pt x="20020" y="50691"/>
                    <a:pt x="20144" y="50567"/>
                    <a:pt x="20144" y="50406"/>
                  </a:cubicBezTo>
                  <a:cubicBezTo>
                    <a:pt x="20144" y="50245"/>
                    <a:pt x="20020" y="50103"/>
                    <a:pt x="19841" y="50103"/>
                  </a:cubicBezTo>
                  <a:close/>
                  <a:moveTo>
                    <a:pt x="21625" y="50103"/>
                  </a:moveTo>
                  <a:cubicBezTo>
                    <a:pt x="21465" y="50103"/>
                    <a:pt x="21322" y="50245"/>
                    <a:pt x="21322" y="50406"/>
                  </a:cubicBezTo>
                  <a:cubicBezTo>
                    <a:pt x="21322" y="50567"/>
                    <a:pt x="21465" y="50691"/>
                    <a:pt x="21625" y="50691"/>
                  </a:cubicBezTo>
                  <a:lnTo>
                    <a:pt x="26960" y="50691"/>
                  </a:lnTo>
                  <a:cubicBezTo>
                    <a:pt x="27121" y="50691"/>
                    <a:pt x="27264" y="50567"/>
                    <a:pt x="27264" y="50406"/>
                  </a:cubicBezTo>
                  <a:cubicBezTo>
                    <a:pt x="27264" y="50245"/>
                    <a:pt x="27121" y="50103"/>
                    <a:pt x="26960" y="50103"/>
                  </a:cubicBezTo>
                  <a:close/>
                  <a:moveTo>
                    <a:pt x="28745" y="50103"/>
                  </a:moveTo>
                  <a:cubicBezTo>
                    <a:pt x="28566" y="50103"/>
                    <a:pt x="28441" y="50245"/>
                    <a:pt x="28441" y="50406"/>
                  </a:cubicBezTo>
                  <a:cubicBezTo>
                    <a:pt x="28441" y="50567"/>
                    <a:pt x="28566" y="50691"/>
                    <a:pt x="28745" y="50691"/>
                  </a:cubicBezTo>
                  <a:lnTo>
                    <a:pt x="34062" y="50691"/>
                  </a:lnTo>
                  <a:cubicBezTo>
                    <a:pt x="34240" y="50691"/>
                    <a:pt x="34365" y="50567"/>
                    <a:pt x="34365" y="50406"/>
                  </a:cubicBezTo>
                  <a:cubicBezTo>
                    <a:pt x="34365" y="50245"/>
                    <a:pt x="34240" y="50103"/>
                    <a:pt x="34062" y="50103"/>
                  </a:cubicBezTo>
                  <a:close/>
                  <a:moveTo>
                    <a:pt x="56775" y="50103"/>
                  </a:moveTo>
                  <a:cubicBezTo>
                    <a:pt x="56615" y="50103"/>
                    <a:pt x="56490" y="50245"/>
                    <a:pt x="56490" y="50406"/>
                  </a:cubicBezTo>
                  <a:cubicBezTo>
                    <a:pt x="56490" y="50567"/>
                    <a:pt x="56615" y="50691"/>
                    <a:pt x="56775" y="50691"/>
                  </a:cubicBezTo>
                  <a:lnTo>
                    <a:pt x="62110" y="50691"/>
                  </a:lnTo>
                  <a:cubicBezTo>
                    <a:pt x="62271" y="50691"/>
                    <a:pt x="62414" y="50567"/>
                    <a:pt x="62414" y="50406"/>
                  </a:cubicBezTo>
                  <a:cubicBezTo>
                    <a:pt x="62414" y="50245"/>
                    <a:pt x="62271" y="50103"/>
                    <a:pt x="62110" y="50103"/>
                  </a:cubicBezTo>
                  <a:close/>
                  <a:moveTo>
                    <a:pt x="303" y="57258"/>
                  </a:moveTo>
                  <a:cubicBezTo>
                    <a:pt x="125" y="57258"/>
                    <a:pt x="0" y="57400"/>
                    <a:pt x="0" y="57561"/>
                  </a:cubicBezTo>
                  <a:cubicBezTo>
                    <a:pt x="0" y="57721"/>
                    <a:pt x="125" y="57846"/>
                    <a:pt x="303" y="57846"/>
                  </a:cubicBezTo>
                  <a:lnTo>
                    <a:pt x="5621" y="57846"/>
                  </a:lnTo>
                  <a:cubicBezTo>
                    <a:pt x="5799" y="57846"/>
                    <a:pt x="5924" y="57721"/>
                    <a:pt x="5924" y="57561"/>
                  </a:cubicBezTo>
                  <a:cubicBezTo>
                    <a:pt x="5924" y="57400"/>
                    <a:pt x="5799" y="57258"/>
                    <a:pt x="5621" y="57258"/>
                  </a:cubicBezTo>
                  <a:close/>
                  <a:moveTo>
                    <a:pt x="7405" y="57258"/>
                  </a:moveTo>
                  <a:cubicBezTo>
                    <a:pt x="7244" y="57258"/>
                    <a:pt x="7101" y="57400"/>
                    <a:pt x="7101" y="57561"/>
                  </a:cubicBezTo>
                  <a:cubicBezTo>
                    <a:pt x="7101" y="57721"/>
                    <a:pt x="7244" y="57846"/>
                    <a:pt x="7405" y="57846"/>
                  </a:cubicBezTo>
                  <a:lnTo>
                    <a:pt x="12740" y="57846"/>
                  </a:lnTo>
                  <a:cubicBezTo>
                    <a:pt x="12900" y="57846"/>
                    <a:pt x="13043" y="57721"/>
                    <a:pt x="13043" y="57561"/>
                  </a:cubicBezTo>
                  <a:cubicBezTo>
                    <a:pt x="13043" y="57400"/>
                    <a:pt x="12900" y="57258"/>
                    <a:pt x="12740" y="57258"/>
                  </a:cubicBezTo>
                  <a:close/>
                  <a:moveTo>
                    <a:pt x="14524" y="57258"/>
                  </a:moveTo>
                  <a:cubicBezTo>
                    <a:pt x="14346" y="57258"/>
                    <a:pt x="14221" y="57400"/>
                    <a:pt x="14221" y="57561"/>
                  </a:cubicBezTo>
                  <a:cubicBezTo>
                    <a:pt x="14221" y="57721"/>
                    <a:pt x="14346" y="57846"/>
                    <a:pt x="14524" y="57846"/>
                  </a:cubicBezTo>
                  <a:lnTo>
                    <a:pt x="19841" y="57846"/>
                  </a:lnTo>
                  <a:cubicBezTo>
                    <a:pt x="20020" y="57846"/>
                    <a:pt x="20144" y="57721"/>
                    <a:pt x="20144" y="57561"/>
                  </a:cubicBezTo>
                  <a:cubicBezTo>
                    <a:pt x="20144" y="57400"/>
                    <a:pt x="20020" y="57258"/>
                    <a:pt x="19841" y="57258"/>
                  </a:cubicBezTo>
                  <a:close/>
                  <a:moveTo>
                    <a:pt x="21625" y="57258"/>
                  </a:moveTo>
                  <a:cubicBezTo>
                    <a:pt x="21465" y="57258"/>
                    <a:pt x="21322" y="57400"/>
                    <a:pt x="21322" y="57561"/>
                  </a:cubicBezTo>
                  <a:cubicBezTo>
                    <a:pt x="21322" y="57721"/>
                    <a:pt x="21465" y="57846"/>
                    <a:pt x="21625" y="57846"/>
                  </a:cubicBezTo>
                  <a:lnTo>
                    <a:pt x="26960" y="57846"/>
                  </a:lnTo>
                  <a:cubicBezTo>
                    <a:pt x="27121" y="57846"/>
                    <a:pt x="27264" y="57721"/>
                    <a:pt x="27264" y="57561"/>
                  </a:cubicBezTo>
                  <a:cubicBezTo>
                    <a:pt x="27264" y="57400"/>
                    <a:pt x="27121" y="57258"/>
                    <a:pt x="26960" y="57258"/>
                  </a:cubicBezTo>
                  <a:close/>
                  <a:moveTo>
                    <a:pt x="28745" y="57258"/>
                  </a:moveTo>
                  <a:cubicBezTo>
                    <a:pt x="28566" y="57258"/>
                    <a:pt x="28441" y="57400"/>
                    <a:pt x="28441" y="57561"/>
                  </a:cubicBezTo>
                  <a:cubicBezTo>
                    <a:pt x="28441" y="57721"/>
                    <a:pt x="28566" y="57846"/>
                    <a:pt x="28745" y="57846"/>
                  </a:cubicBezTo>
                  <a:lnTo>
                    <a:pt x="34062" y="57846"/>
                  </a:lnTo>
                  <a:cubicBezTo>
                    <a:pt x="34240" y="57846"/>
                    <a:pt x="34365" y="57721"/>
                    <a:pt x="34365" y="57561"/>
                  </a:cubicBezTo>
                  <a:cubicBezTo>
                    <a:pt x="34365" y="57400"/>
                    <a:pt x="34240" y="57258"/>
                    <a:pt x="34062" y="57258"/>
                  </a:cubicBezTo>
                  <a:close/>
                  <a:moveTo>
                    <a:pt x="56775" y="57258"/>
                  </a:moveTo>
                  <a:cubicBezTo>
                    <a:pt x="56615" y="57258"/>
                    <a:pt x="56490" y="57400"/>
                    <a:pt x="56490" y="57561"/>
                  </a:cubicBezTo>
                  <a:cubicBezTo>
                    <a:pt x="56490" y="57721"/>
                    <a:pt x="56615" y="57846"/>
                    <a:pt x="56775" y="57846"/>
                  </a:cubicBezTo>
                  <a:lnTo>
                    <a:pt x="62110" y="57846"/>
                  </a:lnTo>
                  <a:cubicBezTo>
                    <a:pt x="62271" y="57846"/>
                    <a:pt x="62414" y="57721"/>
                    <a:pt x="62414" y="57561"/>
                  </a:cubicBezTo>
                  <a:cubicBezTo>
                    <a:pt x="62414" y="57400"/>
                    <a:pt x="62271" y="57258"/>
                    <a:pt x="62110" y="57258"/>
                  </a:cubicBezTo>
                  <a:close/>
                  <a:moveTo>
                    <a:pt x="303" y="64412"/>
                  </a:moveTo>
                  <a:cubicBezTo>
                    <a:pt x="125" y="64412"/>
                    <a:pt x="0" y="64555"/>
                    <a:pt x="0" y="64716"/>
                  </a:cubicBezTo>
                  <a:cubicBezTo>
                    <a:pt x="0" y="64876"/>
                    <a:pt x="125" y="65019"/>
                    <a:pt x="303" y="65019"/>
                  </a:cubicBezTo>
                  <a:lnTo>
                    <a:pt x="5621" y="65019"/>
                  </a:lnTo>
                  <a:cubicBezTo>
                    <a:pt x="5799" y="65019"/>
                    <a:pt x="5924" y="64876"/>
                    <a:pt x="5924" y="64716"/>
                  </a:cubicBezTo>
                  <a:cubicBezTo>
                    <a:pt x="5924" y="64555"/>
                    <a:pt x="5799" y="64412"/>
                    <a:pt x="5621" y="64412"/>
                  </a:cubicBezTo>
                  <a:close/>
                  <a:moveTo>
                    <a:pt x="7405" y="64412"/>
                  </a:moveTo>
                  <a:cubicBezTo>
                    <a:pt x="7244" y="64412"/>
                    <a:pt x="7101" y="64555"/>
                    <a:pt x="7101" y="64716"/>
                  </a:cubicBezTo>
                  <a:cubicBezTo>
                    <a:pt x="7101" y="64876"/>
                    <a:pt x="7244" y="65019"/>
                    <a:pt x="7405" y="65019"/>
                  </a:cubicBezTo>
                  <a:lnTo>
                    <a:pt x="12740" y="65019"/>
                  </a:lnTo>
                  <a:cubicBezTo>
                    <a:pt x="12900" y="65019"/>
                    <a:pt x="13043" y="64876"/>
                    <a:pt x="13043" y="64716"/>
                  </a:cubicBezTo>
                  <a:cubicBezTo>
                    <a:pt x="13043" y="64555"/>
                    <a:pt x="12900" y="64412"/>
                    <a:pt x="12740" y="64412"/>
                  </a:cubicBezTo>
                  <a:close/>
                  <a:moveTo>
                    <a:pt x="14524" y="64412"/>
                  </a:moveTo>
                  <a:cubicBezTo>
                    <a:pt x="14346" y="64412"/>
                    <a:pt x="14221" y="64555"/>
                    <a:pt x="14221" y="64716"/>
                  </a:cubicBezTo>
                  <a:cubicBezTo>
                    <a:pt x="14221" y="64876"/>
                    <a:pt x="14346" y="65019"/>
                    <a:pt x="14524" y="65019"/>
                  </a:cubicBezTo>
                  <a:lnTo>
                    <a:pt x="19841" y="65019"/>
                  </a:lnTo>
                  <a:cubicBezTo>
                    <a:pt x="20020" y="65019"/>
                    <a:pt x="20144" y="64876"/>
                    <a:pt x="20144" y="64716"/>
                  </a:cubicBezTo>
                  <a:cubicBezTo>
                    <a:pt x="20144" y="64555"/>
                    <a:pt x="20020" y="64412"/>
                    <a:pt x="19841" y="64412"/>
                  </a:cubicBezTo>
                  <a:close/>
                  <a:moveTo>
                    <a:pt x="21625" y="64412"/>
                  </a:moveTo>
                  <a:cubicBezTo>
                    <a:pt x="21465" y="64412"/>
                    <a:pt x="21322" y="64555"/>
                    <a:pt x="21322" y="64716"/>
                  </a:cubicBezTo>
                  <a:cubicBezTo>
                    <a:pt x="21322" y="64876"/>
                    <a:pt x="21465" y="65019"/>
                    <a:pt x="21625" y="65019"/>
                  </a:cubicBezTo>
                  <a:lnTo>
                    <a:pt x="26960" y="65019"/>
                  </a:lnTo>
                  <a:cubicBezTo>
                    <a:pt x="27121" y="65019"/>
                    <a:pt x="27264" y="64876"/>
                    <a:pt x="27264" y="64716"/>
                  </a:cubicBezTo>
                  <a:cubicBezTo>
                    <a:pt x="27264" y="64555"/>
                    <a:pt x="27121" y="64412"/>
                    <a:pt x="26960" y="64412"/>
                  </a:cubicBezTo>
                  <a:close/>
                  <a:moveTo>
                    <a:pt x="28745" y="64412"/>
                  </a:moveTo>
                  <a:cubicBezTo>
                    <a:pt x="28566" y="64412"/>
                    <a:pt x="28441" y="64555"/>
                    <a:pt x="28441" y="64716"/>
                  </a:cubicBezTo>
                  <a:cubicBezTo>
                    <a:pt x="28441" y="64876"/>
                    <a:pt x="28566" y="65019"/>
                    <a:pt x="28745" y="65019"/>
                  </a:cubicBezTo>
                  <a:lnTo>
                    <a:pt x="34062" y="65019"/>
                  </a:lnTo>
                  <a:cubicBezTo>
                    <a:pt x="34240" y="65019"/>
                    <a:pt x="34365" y="64876"/>
                    <a:pt x="34365" y="64716"/>
                  </a:cubicBezTo>
                  <a:cubicBezTo>
                    <a:pt x="34365" y="64555"/>
                    <a:pt x="34240" y="64412"/>
                    <a:pt x="34062" y="64412"/>
                  </a:cubicBezTo>
                  <a:close/>
                  <a:moveTo>
                    <a:pt x="56775" y="64412"/>
                  </a:moveTo>
                  <a:cubicBezTo>
                    <a:pt x="56615" y="64412"/>
                    <a:pt x="56490" y="64555"/>
                    <a:pt x="56490" y="64716"/>
                  </a:cubicBezTo>
                  <a:cubicBezTo>
                    <a:pt x="56490" y="64876"/>
                    <a:pt x="56615" y="65019"/>
                    <a:pt x="56775" y="65019"/>
                  </a:cubicBezTo>
                  <a:lnTo>
                    <a:pt x="62110" y="65019"/>
                  </a:lnTo>
                  <a:cubicBezTo>
                    <a:pt x="62271" y="65019"/>
                    <a:pt x="62414" y="64876"/>
                    <a:pt x="62414" y="64716"/>
                  </a:cubicBezTo>
                  <a:cubicBezTo>
                    <a:pt x="62414" y="64555"/>
                    <a:pt x="62271" y="64412"/>
                    <a:pt x="62110" y="64412"/>
                  </a:cubicBezTo>
                  <a:close/>
                  <a:moveTo>
                    <a:pt x="303" y="71567"/>
                  </a:moveTo>
                  <a:cubicBezTo>
                    <a:pt x="125" y="71567"/>
                    <a:pt x="0" y="71710"/>
                    <a:pt x="0" y="71871"/>
                  </a:cubicBezTo>
                  <a:cubicBezTo>
                    <a:pt x="0" y="72031"/>
                    <a:pt x="125" y="72174"/>
                    <a:pt x="303" y="72174"/>
                  </a:cubicBezTo>
                  <a:lnTo>
                    <a:pt x="5621" y="72174"/>
                  </a:lnTo>
                  <a:cubicBezTo>
                    <a:pt x="5799" y="72174"/>
                    <a:pt x="5924" y="72031"/>
                    <a:pt x="5924" y="71871"/>
                  </a:cubicBezTo>
                  <a:cubicBezTo>
                    <a:pt x="5924" y="71710"/>
                    <a:pt x="5799" y="71567"/>
                    <a:pt x="5621" y="71567"/>
                  </a:cubicBezTo>
                  <a:close/>
                  <a:moveTo>
                    <a:pt x="7405" y="71567"/>
                  </a:moveTo>
                  <a:cubicBezTo>
                    <a:pt x="7244" y="71567"/>
                    <a:pt x="7101" y="71710"/>
                    <a:pt x="7101" y="71871"/>
                  </a:cubicBezTo>
                  <a:cubicBezTo>
                    <a:pt x="7101" y="72031"/>
                    <a:pt x="7244" y="72174"/>
                    <a:pt x="7405" y="72174"/>
                  </a:cubicBezTo>
                  <a:lnTo>
                    <a:pt x="12740" y="72174"/>
                  </a:lnTo>
                  <a:cubicBezTo>
                    <a:pt x="12900" y="72174"/>
                    <a:pt x="13043" y="72031"/>
                    <a:pt x="13043" y="71871"/>
                  </a:cubicBezTo>
                  <a:cubicBezTo>
                    <a:pt x="13043" y="71710"/>
                    <a:pt x="12900" y="71567"/>
                    <a:pt x="12740" y="71567"/>
                  </a:cubicBezTo>
                  <a:close/>
                  <a:moveTo>
                    <a:pt x="14524" y="71567"/>
                  </a:moveTo>
                  <a:cubicBezTo>
                    <a:pt x="14346" y="71567"/>
                    <a:pt x="14221" y="71710"/>
                    <a:pt x="14221" y="71871"/>
                  </a:cubicBezTo>
                  <a:cubicBezTo>
                    <a:pt x="14221" y="72031"/>
                    <a:pt x="14346" y="72174"/>
                    <a:pt x="14524" y="72174"/>
                  </a:cubicBezTo>
                  <a:lnTo>
                    <a:pt x="19841" y="72174"/>
                  </a:lnTo>
                  <a:cubicBezTo>
                    <a:pt x="20020" y="72174"/>
                    <a:pt x="20144" y="72031"/>
                    <a:pt x="20144" y="71871"/>
                  </a:cubicBezTo>
                  <a:cubicBezTo>
                    <a:pt x="20144" y="71710"/>
                    <a:pt x="20020" y="71567"/>
                    <a:pt x="19841" y="71567"/>
                  </a:cubicBezTo>
                  <a:close/>
                  <a:moveTo>
                    <a:pt x="21625" y="71567"/>
                  </a:moveTo>
                  <a:cubicBezTo>
                    <a:pt x="21465" y="71567"/>
                    <a:pt x="21322" y="71710"/>
                    <a:pt x="21322" y="71871"/>
                  </a:cubicBezTo>
                  <a:cubicBezTo>
                    <a:pt x="21322" y="72031"/>
                    <a:pt x="21465" y="72174"/>
                    <a:pt x="21625" y="72174"/>
                  </a:cubicBezTo>
                  <a:lnTo>
                    <a:pt x="26960" y="72174"/>
                  </a:lnTo>
                  <a:cubicBezTo>
                    <a:pt x="27121" y="72174"/>
                    <a:pt x="27264" y="72031"/>
                    <a:pt x="27264" y="71871"/>
                  </a:cubicBezTo>
                  <a:cubicBezTo>
                    <a:pt x="27264" y="71710"/>
                    <a:pt x="27121" y="71567"/>
                    <a:pt x="26960" y="71567"/>
                  </a:cubicBezTo>
                  <a:close/>
                  <a:moveTo>
                    <a:pt x="28745" y="71567"/>
                  </a:moveTo>
                  <a:cubicBezTo>
                    <a:pt x="28566" y="71567"/>
                    <a:pt x="28441" y="71710"/>
                    <a:pt x="28441" y="71871"/>
                  </a:cubicBezTo>
                  <a:cubicBezTo>
                    <a:pt x="28441" y="72031"/>
                    <a:pt x="28566" y="72174"/>
                    <a:pt x="28745" y="72174"/>
                  </a:cubicBezTo>
                  <a:lnTo>
                    <a:pt x="34062" y="72174"/>
                  </a:lnTo>
                  <a:cubicBezTo>
                    <a:pt x="34240" y="72174"/>
                    <a:pt x="34365" y="72031"/>
                    <a:pt x="34365" y="71871"/>
                  </a:cubicBezTo>
                  <a:cubicBezTo>
                    <a:pt x="34365" y="71710"/>
                    <a:pt x="34240" y="71567"/>
                    <a:pt x="34062" y="71567"/>
                  </a:cubicBezTo>
                  <a:close/>
                  <a:moveTo>
                    <a:pt x="56775" y="71567"/>
                  </a:moveTo>
                  <a:cubicBezTo>
                    <a:pt x="56615" y="71567"/>
                    <a:pt x="56490" y="71710"/>
                    <a:pt x="56490" y="71871"/>
                  </a:cubicBezTo>
                  <a:cubicBezTo>
                    <a:pt x="56490" y="72031"/>
                    <a:pt x="56615" y="72174"/>
                    <a:pt x="56775" y="72174"/>
                  </a:cubicBezTo>
                  <a:lnTo>
                    <a:pt x="62110" y="72174"/>
                  </a:lnTo>
                  <a:cubicBezTo>
                    <a:pt x="62271" y="72174"/>
                    <a:pt x="62414" y="72031"/>
                    <a:pt x="62414" y="71871"/>
                  </a:cubicBezTo>
                  <a:cubicBezTo>
                    <a:pt x="62414" y="71710"/>
                    <a:pt x="62271" y="71567"/>
                    <a:pt x="62110" y="71567"/>
                  </a:cubicBezTo>
                  <a:close/>
                  <a:moveTo>
                    <a:pt x="303" y="78740"/>
                  </a:moveTo>
                  <a:cubicBezTo>
                    <a:pt x="125" y="78740"/>
                    <a:pt x="0" y="78865"/>
                    <a:pt x="0" y="79026"/>
                  </a:cubicBezTo>
                  <a:cubicBezTo>
                    <a:pt x="0" y="79186"/>
                    <a:pt x="125" y="79329"/>
                    <a:pt x="303" y="79329"/>
                  </a:cubicBezTo>
                  <a:lnTo>
                    <a:pt x="5621" y="79329"/>
                  </a:lnTo>
                  <a:cubicBezTo>
                    <a:pt x="5799" y="79329"/>
                    <a:pt x="5924" y="79186"/>
                    <a:pt x="5924" y="79026"/>
                  </a:cubicBezTo>
                  <a:cubicBezTo>
                    <a:pt x="5924" y="78865"/>
                    <a:pt x="5799" y="78740"/>
                    <a:pt x="5621" y="78740"/>
                  </a:cubicBezTo>
                  <a:close/>
                  <a:moveTo>
                    <a:pt x="7405" y="78740"/>
                  </a:moveTo>
                  <a:cubicBezTo>
                    <a:pt x="7244" y="78740"/>
                    <a:pt x="7101" y="78865"/>
                    <a:pt x="7101" y="79026"/>
                  </a:cubicBezTo>
                  <a:cubicBezTo>
                    <a:pt x="7101" y="79186"/>
                    <a:pt x="7244" y="79329"/>
                    <a:pt x="7405" y="79329"/>
                  </a:cubicBezTo>
                  <a:lnTo>
                    <a:pt x="12740" y="79329"/>
                  </a:lnTo>
                  <a:cubicBezTo>
                    <a:pt x="12900" y="79329"/>
                    <a:pt x="13043" y="79186"/>
                    <a:pt x="13043" y="79026"/>
                  </a:cubicBezTo>
                  <a:cubicBezTo>
                    <a:pt x="13043" y="78865"/>
                    <a:pt x="12900" y="78740"/>
                    <a:pt x="12740" y="78740"/>
                  </a:cubicBezTo>
                  <a:close/>
                  <a:moveTo>
                    <a:pt x="14524" y="78740"/>
                  </a:moveTo>
                  <a:cubicBezTo>
                    <a:pt x="14346" y="78740"/>
                    <a:pt x="14221" y="78865"/>
                    <a:pt x="14221" y="79026"/>
                  </a:cubicBezTo>
                  <a:cubicBezTo>
                    <a:pt x="14221" y="79186"/>
                    <a:pt x="14346" y="79329"/>
                    <a:pt x="14524" y="79329"/>
                  </a:cubicBezTo>
                  <a:lnTo>
                    <a:pt x="19841" y="79329"/>
                  </a:lnTo>
                  <a:cubicBezTo>
                    <a:pt x="20020" y="79329"/>
                    <a:pt x="20144" y="79186"/>
                    <a:pt x="20144" y="79026"/>
                  </a:cubicBezTo>
                  <a:cubicBezTo>
                    <a:pt x="20144" y="78865"/>
                    <a:pt x="20020" y="78740"/>
                    <a:pt x="19841" y="78740"/>
                  </a:cubicBezTo>
                  <a:close/>
                  <a:moveTo>
                    <a:pt x="21625" y="78740"/>
                  </a:moveTo>
                  <a:cubicBezTo>
                    <a:pt x="21465" y="78740"/>
                    <a:pt x="21322" y="78865"/>
                    <a:pt x="21322" y="79026"/>
                  </a:cubicBezTo>
                  <a:cubicBezTo>
                    <a:pt x="21322" y="79186"/>
                    <a:pt x="21465" y="79329"/>
                    <a:pt x="21625" y="79329"/>
                  </a:cubicBezTo>
                  <a:lnTo>
                    <a:pt x="26960" y="79329"/>
                  </a:lnTo>
                  <a:cubicBezTo>
                    <a:pt x="27121" y="79329"/>
                    <a:pt x="27264" y="79186"/>
                    <a:pt x="27264" y="79026"/>
                  </a:cubicBezTo>
                  <a:cubicBezTo>
                    <a:pt x="27264" y="78865"/>
                    <a:pt x="27121" y="78740"/>
                    <a:pt x="26960" y="78740"/>
                  </a:cubicBezTo>
                  <a:close/>
                  <a:moveTo>
                    <a:pt x="28745" y="78740"/>
                  </a:moveTo>
                  <a:cubicBezTo>
                    <a:pt x="28566" y="78740"/>
                    <a:pt x="28441" y="78865"/>
                    <a:pt x="28441" y="79026"/>
                  </a:cubicBezTo>
                  <a:cubicBezTo>
                    <a:pt x="28441" y="79186"/>
                    <a:pt x="28566" y="79329"/>
                    <a:pt x="28745" y="79329"/>
                  </a:cubicBezTo>
                  <a:lnTo>
                    <a:pt x="34062" y="79329"/>
                  </a:lnTo>
                  <a:cubicBezTo>
                    <a:pt x="34240" y="79329"/>
                    <a:pt x="34365" y="79186"/>
                    <a:pt x="34365" y="79026"/>
                  </a:cubicBezTo>
                  <a:cubicBezTo>
                    <a:pt x="34365" y="78865"/>
                    <a:pt x="34240" y="78740"/>
                    <a:pt x="34062" y="78740"/>
                  </a:cubicBezTo>
                  <a:close/>
                  <a:moveTo>
                    <a:pt x="56775" y="78740"/>
                  </a:moveTo>
                  <a:cubicBezTo>
                    <a:pt x="56615" y="78740"/>
                    <a:pt x="56490" y="78865"/>
                    <a:pt x="56490" y="79026"/>
                  </a:cubicBezTo>
                  <a:cubicBezTo>
                    <a:pt x="56490" y="79186"/>
                    <a:pt x="56615" y="79329"/>
                    <a:pt x="56775" y="79329"/>
                  </a:cubicBezTo>
                  <a:lnTo>
                    <a:pt x="62110" y="79329"/>
                  </a:lnTo>
                  <a:cubicBezTo>
                    <a:pt x="62271" y="79329"/>
                    <a:pt x="62414" y="79186"/>
                    <a:pt x="62414" y="79026"/>
                  </a:cubicBezTo>
                  <a:cubicBezTo>
                    <a:pt x="62414" y="78865"/>
                    <a:pt x="62271" y="78740"/>
                    <a:pt x="62110" y="78740"/>
                  </a:cubicBezTo>
                  <a:close/>
                  <a:moveTo>
                    <a:pt x="303" y="85895"/>
                  </a:moveTo>
                  <a:cubicBezTo>
                    <a:pt x="125" y="85895"/>
                    <a:pt x="0" y="86020"/>
                    <a:pt x="0" y="86180"/>
                  </a:cubicBezTo>
                  <a:cubicBezTo>
                    <a:pt x="0" y="86341"/>
                    <a:pt x="125" y="86484"/>
                    <a:pt x="303" y="86484"/>
                  </a:cubicBezTo>
                  <a:lnTo>
                    <a:pt x="5621" y="86484"/>
                  </a:lnTo>
                  <a:cubicBezTo>
                    <a:pt x="5799" y="86484"/>
                    <a:pt x="5924" y="86341"/>
                    <a:pt x="5924" y="86180"/>
                  </a:cubicBezTo>
                  <a:cubicBezTo>
                    <a:pt x="5924" y="86020"/>
                    <a:pt x="5799" y="85895"/>
                    <a:pt x="5621" y="85895"/>
                  </a:cubicBezTo>
                  <a:close/>
                  <a:moveTo>
                    <a:pt x="7405" y="85895"/>
                  </a:moveTo>
                  <a:cubicBezTo>
                    <a:pt x="7244" y="85895"/>
                    <a:pt x="7101" y="86020"/>
                    <a:pt x="7101" y="86180"/>
                  </a:cubicBezTo>
                  <a:cubicBezTo>
                    <a:pt x="7101" y="86341"/>
                    <a:pt x="7244" y="86484"/>
                    <a:pt x="7405" y="86484"/>
                  </a:cubicBezTo>
                  <a:lnTo>
                    <a:pt x="12740" y="86484"/>
                  </a:lnTo>
                  <a:cubicBezTo>
                    <a:pt x="12900" y="86484"/>
                    <a:pt x="13043" y="86341"/>
                    <a:pt x="13043" y="86180"/>
                  </a:cubicBezTo>
                  <a:cubicBezTo>
                    <a:pt x="13043" y="86020"/>
                    <a:pt x="12900" y="85895"/>
                    <a:pt x="12740" y="85895"/>
                  </a:cubicBezTo>
                  <a:close/>
                  <a:moveTo>
                    <a:pt x="14524" y="85895"/>
                  </a:moveTo>
                  <a:cubicBezTo>
                    <a:pt x="14346" y="85895"/>
                    <a:pt x="14221" y="86020"/>
                    <a:pt x="14221" y="86180"/>
                  </a:cubicBezTo>
                  <a:cubicBezTo>
                    <a:pt x="14221" y="86341"/>
                    <a:pt x="14346" y="86484"/>
                    <a:pt x="14524" y="86484"/>
                  </a:cubicBezTo>
                  <a:lnTo>
                    <a:pt x="19841" y="86484"/>
                  </a:lnTo>
                  <a:cubicBezTo>
                    <a:pt x="20020" y="86484"/>
                    <a:pt x="20144" y="86341"/>
                    <a:pt x="20144" y="86180"/>
                  </a:cubicBezTo>
                  <a:cubicBezTo>
                    <a:pt x="20144" y="86020"/>
                    <a:pt x="20020" y="85895"/>
                    <a:pt x="19841" y="85895"/>
                  </a:cubicBezTo>
                  <a:close/>
                  <a:moveTo>
                    <a:pt x="21625" y="85895"/>
                  </a:moveTo>
                  <a:cubicBezTo>
                    <a:pt x="21465" y="85895"/>
                    <a:pt x="21322" y="86020"/>
                    <a:pt x="21322" y="86180"/>
                  </a:cubicBezTo>
                  <a:cubicBezTo>
                    <a:pt x="21322" y="86341"/>
                    <a:pt x="21465" y="86484"/>
                    <a:pt x="21625" y="86484"/>
                  </a:cubicBezTo>
                  <a:lnTo>
                    <a:pt x="26960" y="86484"/>
                  </a:lnTo>
                  <a:cubicBezTo>
                    <a:pt x="27121" y="86484"/>
                    <a:pt x="27264" y="86341"/>
                    <a:pt x="27264" y="86180"/>
                  </a:cubicBezTo>
                  <a:cubicBezTo>
                    <a:pt x="27264" y="86020"/>
                    <a:pt x="27121" y="85895"/>
                    <a:pt x="26960" y="85895"/>
                  </a:cubicBezTo>
                  <a:close/>
                  <a:moveTo>
                    <a:pt x="28745" y="85895"/>
                  </a:moveTo>
                  <a:cubicBezTo>
                    <a:pt x="28566" y="85895"/>
                    <a:pt x="28441" y="86020"/>
                    <a:pt x="28441" y="86180"/>
                  </a:cubicBezTo>
                  <a:cubicBezTo>
                    <a:pt x="28441" y="86341"/>
                    <a:pt x="28566" y="86484"/>
                    <a:pt x="28745" y="86484"/>
                  </a:cubicBezTo>
                  <a:lnTo>
                    <a:pt x="34062" y="86484"/>
                  </a:lnTo>
                  <a:cubicBezTo>
                    <a:pt x="34240" y="86484"/>
                    <a:pt x="34365" y="86341"/>
                    <a:pt x="34365" y="86180"/>
                  </a:cubicBezTo>
                  <a:cubicBezTo>
                    <a:pt x="34365" y="86020"/>
                    <a:pt x="34240" y="85895"/>
                    <a:pt x="34062" y="85895"/>
                  </a:cubicBezTo>
                  <a:close/>
                  <a:moveTo>
                    <a:pt x="56775" y="85895"/>
                  </a:moveTo>
                  <a:cubicBezTo>
                    <a:pt x="56615" y="85895"/>
                    <a:pt x="56490" y="86020"/>
                    <a:pt x="56490" y="86180"/>
                  </a:cubicBezTo>
                  <a:cubicBezTo>
                    <a:pt x="56490" y="86341"/>
                    <a:pt x="56615" y="86484"/>
                    <a:pt x="56775" y="86484"/>
                  </a:cubicBezTo>
                  <a:lnTo>
                    <a:pt x="62110" y="86484"/>
                  </a:lnTo>
                  <a:cubicBezTo>
                    <a:pt x="62271" y="86484"/>
                    <a:pt x="62414" y="86341"/>
                    <a:pt x="62414" y="86180"/>
                  </a:cubicBezTo>
                  <a:cubicBezTo>
                    <a:pt x="62414" y="86020"/>
                    <a:pt x="62271" y="85895"/>
                    <a:pt x="62110" y="85895"/>
                  </a:cubicBezTo>
                  <a:close/>
                  <a:moveTo>
                    <a:pt x="303" y="93050"/>
                  </a:moveTo>
                  <a:cubicBezTo>
                    <a:pt x="125" y="93050"/>
                    <a:pt x="0" y="93175"/>
                    <a:pt x="0" y="93335"/>
                  </a:cubicBezTo>
                  <a:cubicBezTo>
                    <a:pt x="0" y="93514"/>
                    <a:pt x="125" y="93639"/>
                    <a:pt x="303" y="93639"/>
                  </a:cubicBezTo>
                  <a:lnTo>
                    <a:pt x="5621" y="93639"/>
                  </a:lnTo>
                  <a:cubicBezTo>
                    <a:pt x="5799" y="93639"/>
                    <a:pt x="5924" y="93514"/>
                    <a:pt x="5924" y="93335"/>
                  </a:cubicBezTo>
                  <a:cubicBezTo>
                    <a:pt x="5924" y="93175"/>
                    <a:pt x="5799" y="93050"/>
                    <a:pt x="5621" y="93050"/>
                  </a:cubicBezTo>
                  <a:close/>
                  <a:moveTo>
                    <a:pt x="7405" y="93050"/>
                  </a:moveTo>
                  <a:cubicBezTo>
                    <a:pt x="7244" y="93050"/>
                    <a:pt x="7101" y="93175"/>
                    <a:pt x="7101" y="93335"/>
                  </a:cubicBezTo>
                  <a:cubicBezTo>
                    <a:pt x="7101" y="93514"/>
                    <a:pt x="7244" y="93639"/>
                    <a:pt x="7405" y="93639"/>
                  </a:cubicBezTo>
                  <a:lnTo>
                    <a:pt x="12740" y="93639"/>
                  </a:lnTo>
                  <a:cubicBezTo>
                    <a:pt x="12900" y="93639"/>
                    <a:pt x="13043" y="93514"/>
                    <a:pt x="13043" y="93335"/>
                  </a:cubicBezTo>
                  <a:cubicBezTo>
                    <a:pt x="13043" y="93175"/>
                    <a:pt x="12900" y="93050"/>
                    <a:pt x="12740" y="93050"/>
                  </a:cubicBezTo>
                  <a:close/>
                  <a:moveTo>
                    <a:pt x="14524" y="93050"/>
                  </a:moveTo>
                  <a:cubicBezTo>
                    <a:pt x="14346" y="93050"/>
                    <a:pt x="14221" y="93175"/>
                    <a:pt x="14221" y="93335"/>
                  </a:cubicBezTo>
                  <a:cubicBezTo>
                    <a:pt x="14221" y="93514"/>
                    <a:pt x="14346" y="93639"/>
                    <a:pt x="14524" y="93639"/>
                  </a:cubicBezTo>
                  <a:lnTo>
                    <a:pt x="19841" y="93639"/>
                  </a:lnTo>
                  <a:cubicBezTo>
                    <a:pt x="20020" y="93639"/>
                    <a:pt x="20144" y="93514"/>
                    <a:pt x="20144" y="93335"/>
                  </a:cubicBezTo>
                  <a:cubicBezTo>
                    <a:pt x="20144" y="93175"/>
                    <a:pt x="20020" y="93050"/>
                    <a:pt x="19841" y="93050"/>
                  </a:cubicBezTo>
                  <a:close/>
                  <a:moveTo>
                    <a:pt x="21625" y="93050"/>
                  </a:moveTo>
                  <a:cubicBezTo>
                    <a:pt x="21465" y="93050"/>
                    <a:pt x="21322" y="93175"/>
                    <a:pt x="21322" y="93335"/>
                  </a:cubicBezTo>
                  <a:cubicBezTo>
                    <a:pt x="21322" y="93514"/>
                    <a:pt x="21465" y="93639"/>
                    <a:pt x="21625" y="93639"/>
                  </a:cubicBezTo>
                  <a:lnTo>
                    <a:pt x="26960" y="93639"/>
                  </a:lnTo>
                  <a:cubicBezTo>
                    <a:pt x="27121" y="93639"/>
                    <a:pt x="27264" y="93514"/>
                    <a:pt x="27264" y="93335"/>
                  </a:cubicBezTo>
                  <a:cubicBezTo>
                    <a:pt x="27264" y="93175"/>
                    <a:pt x="27121" y="93050"/>
                    <a:pt x="26960" y="93050"/>
                  </a:cubicBezTo>
                  <a:close/>
                  <a:moveTo>
                    <a:pt x="28745" y="93050"/>
                  </a:moveTo>
                  <a:cubicBezTo>
                    <a:pt x="28566" y="93050"/>
                    <a:pt x="28441" y="93175"/>
                    <a:pt x="28441" y="93335"/>
                  </a:cubicBezTo>
                  <a:cubicBezTo>
                    <a:pt x="28441" y="93514"/>
                    <a:pt x="28566" y="93639"/>
                    <a:pt x="28745" y="93639"/>
                  </a:cubicBezTo>
                  <a:lnTo>
                    <a:pt x="34062" y="93639"/>
                  </a:lnTo>
                  <a:cubicBezTo>
                    <a:pt x="34240" y="93639"/>
                    <a:pt x="34365" y="93514"/>
                    <a:pt x="34365" y="93335"/>
                  </a:cubicBezTo>
                  <a:cubicBezTo>
                    <a:pt x="34365" y="93175"/>
                    <a:pt x="34240" y="93050"/>
                    <a:pt x="34062" y="93050"/>
                  </a:cubicBezTo>
                  <a:close/>
                  <a:moveTo>
                    <a:pt x="56775" y="93050"/>
                  </a:moveTo>
                  <a:cubicBezTo>
                    <a:pt x="56615" y="93050"/>
                    <a:pt x="56490" y="93175"/>
                    <a:pt x="56490" y="93335"/>
                  </a:cubicBezTo>
                  <a:cubicBezTo>
                    <a:pt x="56490" y="93514"/>
                    <a:pt x="56615" y="93639"/>
                    <a:pt x="56775" y="93639"/>
                  </a:cubicBezTo>
                  <a:lnTo>
                    <a:pt x="62110" y="93639"/>
                  </a:lnTo>
                  <a:cubicBezTo>
                    <a:pt x="62271" y="93639"/>
                    <a:pt x="62414" y="93514"/>
                    <a:pt x="62414" y="93335"/>
                  </a:cubicBezTo>
                  <a:cubicBezTo>
                    <a:pt x="62414" y="93175"/>
                    <a:pt x="62271" y="93050"/>
                    <a:pt x="62110" y="93050"/>
                  </a:cubicBezTo>
                  <a:close/>
                  <a:moveTo>
                    <a:pt x="303" y="100205"/>
                  </a:moveTo>
                  <a:cubicBezTo>
                    <a:pt x="125" y="100205"/>
                    <a:pt x="0" y="100330"/>
                    <a:pt x="0" y="100508"/>
                  </a:cubicBezTo>
                  <a:cubicBezTo>
                    <a:pt x="0" y="100669"/>
                    <a:pt x="125" y="100794"/>
                    <a:pt x="303" y="100794"/>
                  </a:cubicBezTo>
                  <a:lnTo>
                    <a:pt x="5621" y="100794"/>
                  </a:lnTo>
                  <a:cubicBezTo>
                    <a:pt x="5799" y="100794"/>
                    <a:pt x="5924" y="100669"/>
                    <a:pt x="5924" y="100508"/>
                  </a:cubicBezTo>
                  <a:cubicBezTo>
                    <a:pt x="5924" y="100330"/>
                    <a:pt x="5799" y="100205"/>
                    <a:pt x="5621" y="100205"/>
                  </a:cubicBezTo>
                  <a:close/>
                  <a:moveTo>
                    <a:pt x="7405" y="100205"/>
                  </a:moveTo>
                  <a:cubicBezTo>
                    <a:pt x="7244" y="100205"/>
                    <a:pt x="7101" y="100330"/>
                    <a:pt x="7101" y="100508"/>
                  </a:cubicBezTo>
                  <a:cubicBezTo>
                    <a:pt x="7101" y="100669"/>
                    <a:pt x="7244" y="100794"/>
                    <a:pt x="7405" y="100794"/>
                  </a:cubicBezTo>
                  <a:lnTo>
                    <a:pt x="12740" y="100794"/>
                  </a:lnTo>
                  <a:cubicBezTo>
                    <a:pt x="12900" y="100794"/>
                    <a:pt x="13043" y="100669"/>
                    <a:pt x="13043" y="100508"/>
                  </a:cubicBezTo>
                  <a:cubicBezTo>
                    <a:pt x="13043" y="100330"/>
                    <a:pt x="12900" y="100205"/>
                    <a:pt x="12740" y="100205"/>
                  </a:cubicBezTo>
                  <a:close/>
                  <a:moveTo>
                    <a:pt x="14524" y="100205"/>
                  </a:moveTo>
                  <a:cubicBezTo>
                    <a:pt x="14346" y="100205"/>
                    <a:pt x="14221" y="100330"/>
                    <a:pt x="14221" y="100508"/>
                  </a:cubicBezTo>
                  <a:cubicBezTo>
                    <a:pt x="14221" y="100669"/>
                    <a:pt x="14346" y="100794"/>
                    <a:pt x="14524" y="100794"/>
                  </a:cubicBezTo>
                  <a:lnTo>
                    <a:pt x="19841" y="100794"/>
                  </a:lnTo>
                  <a:cubicBezTo>
                    <a:pt x="20020" y="100794"/>
                    <a:pt x="20144" y="100669"/>
                    <a:pt x="20144" y="100508"/>
                  </a:cubicBezTo>
                  <a:cubicBezTo>
                    <a:pt x="20144" y="100330"/>
                    <a:pt x="20020" y="100205"/>
                    <a:pt x="19841" y="100205"/>
                  </a:cubicBezTo>
                  <a:close/>
                  <a:moveTo>
                    <a:pt x="21625" y="100205"/>
                  </a:moveTo>
                  <a:cubicBezTo>
                    <a:pt x="21465" y="100205"/>
                    <a:pt x="21322" y="100330"/>
                    <a:pt x="21322" y="100508"/>
                  </a:cubicBezTo>
                  <a:cubicBezTo>
                    <a:pt x="21322" y="100669"/>
                    <a:pt x="21465" y="100794"/>
                    <a:pt x="21625" y="100794"/>
                  </a:cubicBezTo>
                  <a:lnTo>
                    <a:pt x="26960" y="100794"/>
                  </a:lnTo>
                  <a:cubicBezTo>
                    <a:pt x="27121" y="100794"/>
                    <a:pt x="27264" y="100669"/>
                    <a:pt x="27264" y="100508"/>
                  </a:cubicBezTo>
                  <a:cubicBezTo>
                    <a:pt x="27264" y="100330"/>
                    <a:pt x="27121" y="100205"/>
                    <a:pt x="26960" y="100205"/>
                  </a:cubicBezTo>
                  <a:close/>
                  <a:moveTo>
                    <a:pt x="28745" y="100205"/>
                  </a:moveTo>
                  <a:cubicBezTo>
                    <a:pt x="28566" y="100205"/>
                    <a:pt x="28441" y="100330"/>
                    <a:pt x="28441" y="100508"/>
                  </a:cubicBezTo>
                  <a:cubicBezTo>
                    <a:pt x="28441" y="100669"/>
                    <a:pt x="28566" y="100794"/>
                    <a:pt x="28745" y="100794"/>
                  </a:cubicBezTo>
                  <a:lnTo>
                    <a:pt x="34062" y="100794"/>
                  </a:lnTo>
                  <a:cubicBezTo>
                    <a:pt x="34240" y="100794"/>
                    <a:pt x="34365" y="100669"/>
                    <a:pt x="34365" y="100508"/>
                  </a:cubicBezTo>
                  <a:cubicBezTo>
                    <a:pt x="34365" y="100330"/>
                    <a:pt x="34240" y="100205"/>
                    <a:pt x="34062" y="100205"/>
                  </a:cubicBezTo>
                  <a:close/>
                  <a:moveTo>
                    <a:pt x="56775" y="100205"/>
                  </a:moveTo>
                  <a:cubicBezTo>
                    <a:pt x="56615" y="100205"/>
                    <a:pt x="56490" y="100330"/>
                    <a:pt x="56490" y="100508"/>
                  </a:cubicBezTo>
                  <a:cubicBezTo>
                    <a:pt x="56490" y="100669"/>
                    <a:pt x="56615" y="100794"/>
                    <a:pt x="56775" y="100794"/>
                  </a:cubicBezTo>
                  <a:lnTo>
                    <a:pt x="62110" y="100794"/>
                  </a:lnTo>
                  <a:cubicBezTo>
                    <a:pt x="62271" y="100794"/>
                    <a:pt x="62414" y="100669"/>
                    <a:pt x="62414" y="100508"/>
                  </a:cubicBezTo>
                  <a:cubicBezTo>
                    <a:pt x="62414" y="100330"/>
                    <a:pt x="62271" y="100205"/>
                    <a:pt x="62110" y="100205"/>
                  </a:cubicBezTo>
                  <a:close/>
                  <a:moveTo>
                    <a:pt x="303" y="107360"/>
                  </a:moveTo>
                  <a:cubicBezTo>
                    <a:pt x="125" y="107360"/>
                    <a:pt x="0" y="107502"/>
                    <a:pt x="0" y="107663"/>
                  </a:cubicBezTo>
                  <a:cubicBezTo>
                    <a:pt x="0" y="107824"/>
                    <a:pt x="125" y="107948"/>
                    <a:pt x="303" y="107948"/>
                  </a:cubicBezTo>
                  <a:lnTo>
                    <a:pt x="5621" y="107948"/>
                  </a:lnTo>
                  <a:cubicBezTo>
                    <a:pt x="5799" y="107948"/>
                    <a:pt x="5924" y="107824"/>
                    <a:pt x="5924" y="107663"/>
                  </a:cubicBezTo>
                  <a:cubicBezTo>
                    <a:pt x="5924" y="107502"/>
                    <a:pt x="5799" y="107360"/>
                    <a:pt x="5621" y="107360"/>
                  </a:cubicBezTo>
                  <a:close/>
                  <a:moveTo>
                    <a:pt x="7405" y="107360"/>
                  </a:moveTo>
                  <a:cubicBezTo>
                    <a:pt x="7244" y="107360"/>
                    <a:pt x="7101" y="107502"/>
                    <a:pt x="7101" y="107663"/>
                  </a:cubicBezTo>
                  <a:cubicBezTo>
                    <a:pt x="7101" y="107824"/>
                    <a:pt x="7244" y="107948"/>
                    <a:pt x="7405" y="107948"/>
                  </a:cubicBezTo>
                  <a:lnTo>
                    <a:pt x="12740" y="107948"/>
                  </a:lnTo>
                  <a:cubicBezTo>
                    <a:pt x="12900" y="107948"/>
                    <a:pt x="13043" y="107824"/>
                    <a:pt x="13043" y="107663"/>
                  </a:cubicBezTo>
                  <a:cubicBezTo>
                    <a:pt x="13043" y="107502"/>
                    <a:pt x="12900" y="107360"/>
                    <a:pt x="12740" y="107360"/>
                  </a:cubicBezTo>
                  <a:close/>
                  <a:moveTo>
                    <a:pt x="14524" y="107360"/>
                  </a:moveTo>
                  <a:cubicBezTo>
                    <a:pt x="14346" y="107360"/>
                    <a:pt x="14221" y="107502"/>
                    <a:pt x="14221" y="107663"/>
                  </a:cubicBezTo>
                  <a:cubicBezTo>
                    <a:pt x="14221" y="107824"/>
                    <a:pt x="14346" y="107948"/>
                    <a:pt x="14524" y="107948"/>
                  </a:cubicBezTo>
                  <a:lnTo>
                    <a:pt x="19841" y="107948"/>
                  </a:lnTo>
                  <a:cubicBezTo>
                    <a:pt x="20020" y="107948"/>
                    <a:pt x="20144" y="107824"/>
                    <a:pt x="20144" y="107663"/>
                  </a:cubicBezTo>
                  <a:cubicBezTo>
                    <a:pt x="20144" y="107502"/>
                    <a:pt x="20020" y="107360"/>
                    <a:pt x="19841" y="107360"/>
                  </a:cubicBezTo>
                  <a:close/>
                  <a:moveTo>
                    <a:pt x="21625" y="107360"/>
                  </a:moveTo>
                  <a:cubicBezTo>
                    <a:pt x="21465" y="107360"/>
                    <a:pt x="21322" y="107502"/>
                    <a:pt x="21322" y="107663"/>
                  </a:cubicBezTo>
                  <a:cubicBezTo>
                    <a:pt x="21322" y="107824"/>
                    <a:pt x="21465" y="107948"/>
                    <a:pt x="21625" y="107948"/>
                  </a:cubicBezTo>
                  <a:lnTo>
                    <a:pt x="26960" y="107948"/>
                  </a:lnTo>
                  <a:cubicBezTo>
                    <a:pt x="27121" y="107948"/>
                    <a:pt x="27264" y="107824"/>
                    <a:pt x="27264" y="107663"/>
                  </a:cubicBezTo>
                  <a:cubicBezTo>
                    <a:pt x="27264" y="107502"/>
                    <a:pt x="27121" y="107360"/>
                    <a:pt x="26960" y="107360"/>
                  </a:cubicBezTo>
                  <a:close/>
                  <a:moveTo>
                    <a:pt x="28745" y="107360"/>
                  </a:moveTo>
                  <a:cubicBezTo>
                    <a:pt x="28566" y="107360"/>
                    <a:pt x="28441" y="107502"/>
                    <a:pt x="28441" y="107663"/>
                  </a:cubicBezTo>
                  <a:cubicBezTo>
                    <a:pt x="28441" y="107824"/>
                    <a:pt x="28566" y="107948"/>
                    <a:pt x="28745" y="107948"/>
                  </a:cubicBezTo>
                  <a:lnTo>
                    <a:pt x="34062" y="107948"/>
                  </a:lnTo>
                  <a:cubicBezTo>
                    <a:pt x="34240" y="107948"/>
                    <a:pt x="34365" y="107824"/>
                    <a:pt x="34365" y="107663"/>
                  </a:cubicBezTo>
                  <a:cubicBezTo>
                    <a:pt x="34365" y="107502"/>
                    <a:pt x="34240" y="107360"/>
                    <a:pt x="34062" y="107360"/>
                  </a:cubicBezTo>
                  <a:close/>
                  <a:moveTo>
                    <a:pt x="56775" y="107360"/>
                  </a:moveTo>
                  <a:cubicBezTo>
                    <a:pt x="56615" y="107360"/>
                    <a:pt x="56490" y="107502"/>
                    <a:pt x="56490" y="107663"/>
                  </a:cubicBezTo>
                  <a:cubicBezTo>
                    <a:pt x="56490" y="107824"/>
                    <a:pt x="56615" y="107948"/>
                    <a:pt x="56775" y="107948"/>
                  </a:cubicBezTo>
                  <a:lnTo>
                    <a:pt x="62110" y="107948"/>
                  </a:lnTo>
                  <a:cubicBezTo>
                    <a:pt x="62271" y="107948"/>
                    <a:pt x="62414" y="107824"/>
                    <a:pt x="62414" y="107663"/>
                  </a:cubicBezTo>
                  <a:cubicBezTo>
                    <a:pt x="62414" y="107502"/>
                    <a:pt x="62271" y="107360"/>
                    <a:pt x="62110" y="107360"/>
                  </a:cubicBezTo>
                  <a:close/>
                  <a:moveTo>
                    <a:pt x="303" y="114515"/>
                  </a:moveTo>
                  <a:cubicBezTo>
                    <a:pt x="125" y="114515"/>
                    <a:pt x="0" y="114657"/>
                    <a:pt x="0" y="114818"/>
                  </a:cubicBezTo>
                  <a:cubicBezTo>
                    <a:pt x="0" y="114978"/>
                    <a:pt x="125" y="115103"/>
                    <a:pt x="303" y="115103"/>
                  </a:cubicBezTo>
                  <a:lnTo>
                    <a:pt x="5621" y="115103"/>
                  </a:lnTo>
                  <a:cubicBezTo>
                    <a:pt x="5799" y="115103"/>
                    <a:pt x="5924" y="114978"/>
                    <a:pt x="5924" y="114818"/>
                  </a:cubicBezTo>
                  <a:cubicBezTo>
                    <a:pt x="5924" y="114657"/>
                    <a:pt x="5799" y="114515"/>
                    <a:pt x="5621" y="114515"/>
                  </a:cubicBezTo>
                  <a:close/>
                  <a:moveTo>
                    <a:pt x="7405" y="114515"/>
                  </a:moveTo>
                  <a:cubicBezTo>
                    <a:pt x="7244" y="114515"/>
                    <a:pt x="7101" y="114657"/>
                    <a:pt x="7101" y="114818"/>
                  </a:cubicBezTo>
                  <a:cubicBezTo>
                    <a:pt x="7101" y="114978"/>
                    <a:pt x="7244" y="115103"/>
                    <a:pt x="7405" y="115103"/>
                  </a:cubicBezTo>
                  <a:lnTo>
                    <a:pt x="12740" y="115103"/>
                  </a:lnTo>
                  <a:cubicBezTo>
                    <a:pt x="12900" y="115103"/>
                    <a:pt x="13043" y="114978"/>
                    <a:pt x="13043" y="114818"/>
                  </a:cubicBezTo>
                  <a:cubicBezTo>
                    <a:pt x="13043" y="114657"/>
                    <a:pt x="12900" y="114515"/>
                    <a:pt x="12740" y="114515"/>
                  </a:cubicBezTo>
                  <a:close/>
                  <a:moveTo>
                    <a:pt x="14524" y="114515"/>
                  </a:moveTo>
                  <a:cubicBezTo>
                    <a:pt x="14346" y="114515"/>
                    <a:pt x="14221" y="114657"/>
                    <a:pt x="14221" y="114818"/>
                  </a:cubicBezTo>
                  <a:cubicBezTo>
                    <a:pt x="14221" y="114978"/>
                    <a:pt x="14346" y="115103"/>
                    <a:pt x="14524" y="115103"/>
                  </a:cubicBezTo>
                  <a:lnTo>
                    <a:pt x="19841" y="115103"/>
                  </a:lnTo>
                  <a:cubicBezTo>
                    <a:pt x="20020" y="115103"/>
                    <a:pt x="20144" y="114978"/>
                    <a:pt x="20144" y="114818"/>
                  </a:cubicBezTo>
                  <a:cubicBezTo>
                    <a:pt x="20144" y="114657"/>
                    <a:pt x="20020" y="114515"/>
                    <a:pt x="19841" y="114515"/>
                  </a:cubicBezTo>
                  <a:close/>
                  <a:moveTo>
                    <a:pt x="21625" y="114515"/>
                  </a:moveTo>
                  <a:cubicBezTo>
                    <a:pt x="21465" y="114515"/>
                    <a:pt x="21322" y="114657"/>
                    <a:pt x="21322" y="114818"/>
                  </a:cubicBezTo>
                  <a:cubicBezTo>
                    <a:pt x="21322" y="114978"/>
                    <a:pt x="21465" y="115103"/>
                    <a:pt x="21625" y="115103"/>
                  </a:cubicBezTo>
                  <a:lnTo>
                    <a:pt x="26960" y="115103"/>
                  </a:lnTo>
                  <a:cubicBezTo>
                    <a:pt x="27121" y="115103"/>
                    <a:pt x="27264" y="114978"/>
                    <a:pt x="27264" y="114818"/>
                  </a:cubicBezTo>
                  <a:cubicBezTo>
                    <a:pt x="27264" y="114657"/>
                    <a:pt x="27121" y="114515"/>
                    <a:pt x="26960" y="114515"/>
                  </a:cubicBezTo>
                  <a:close/>
                  <a:moveTo>
                    <a:pt x="28745" y="114515"/>
                  </a:moveTo>
                  <a:cubicBezTo>
                    <a:pt x="28566" y="114515"/>
                    <a:pt x="28441" y="114657"/>
                    <a:pt x="28441" y="114818"/>
                  </a:cubicBezTo>
                  <a:cubicBezTo>
                    <a:pt x="28441" y="114978"/>
                    <a:pt x="28566" y="115103"/>
                    <a:pt x="28745" y="115103"/>
                  </a:cubicBezTo>
                  <a:lnTo>
                    <a:pt x="34062" y="115103"/>
                  </a:lnTo>
                  <a:cubicBezTo>
                    <a:pt x="34240" y="115103"/>
                    <a:pt x="34365" y="114978"/>
                    <a:pt x="34365" y="114818"/>
                  </a:cubicBezTo>
                  <a:cubicBezTo>
                    <a:pt x="34365" y="114657"/>
                    <a:pt x="34240" y="114515"/>
                    <a:pt x="34062" y="114515"/>
                  </a:cubicBezTo>
                  <a:close/>
                  <a:moveTo>
                    <a:pt x="56775" y="114515"/>
                  </a:moveTo>
                  <a:cubicBezTo>
                    <a:pt x="56615" y="114515"/>
                    <a:pt x="56490" y="114657"/>
                    <a:pt x="56490" y="114818"/>
                  </a:cubicBezTo>
                  <a:cubicBezTo>
                    <a:pt x="56490" y="114978"/>
                    <a:pt x="56615" y="115103"/>
                    <a:pt x="56775" y="115103"/>
                  </a:cubicBezTo>
                  <a:lnTo>
                    <a:pt x="62110" y="115103"/>
                  </a:lnTo>
                  <a:cubicBezTo>
                    <a:pt x="62271" y="115103"/>
                    <a:pt x="62414" y="114978"/>
                    <a:pt x="62414" y="114818"/>
                  </a:cubicBezTo>
                  <a:cubicBezTo>
                    <a:pt x="62414" y="114657"/>
                    <a:pt x="62271" y="114515"/>
                    <a:pt x="62110" y="114515"/>
                  </a:cubicBezTo>
                  <a:close/>
                  <a:moveTo>
                    <a:pt x="303" y="121669"/>
                  </a:moveTo>
                  <a:cubicBezTo>
                    <a:pt x="125" y="121669"/>
                    <a:pt x="0" y="121812"/>
                    <a:pt x="0" y="121973"/>
                  </a:cubicBezTo>
                  <a:cubicBezTo>
                    <a:pt x="0" y="122133"/>
                    <a:pt x="125" y="122276"/>
                    <a:pt x="303" y="122276"/>
                  </a:cubicBezTo>
                  <a:lnTo>
                    <a:pt x="5621" y="122276"/>
                  </a:lnTo>
                  <a:cubicBezTo>
                    <a:pt x="5799" y="122276"/>
                    <a:pt x="5924" y="122133"/>
                    <a:pt x="5924" y="121973"/>
                  </a:cubicBezTo>
                  <a:cubicBezTo>
                    <a:pt x="5924" y="121812"/>
                    <a:pt x="5799" y="121669"/>
                    <a:pt x="5621" y="121669"/>
                  </a:cubicBezTo>
                  <a:close/>
                  <a:moveTo>
                    <a:pt x="7405" y="121669"/>
                  </a:moveTo>
                  <a:cubicBezTo>
                    <a:pt x="7244" y="121669"/>
                    <a:pt x="7101" y="121812"/>
                    <a:pt x="7101" y="121973"/>
                  </a:cubicBezTo>
                  <a:cubicBezTo>
                    <a:pt x="7101" y="122133"/>
                    <a:pt x="7244" y="122276"/>
                    <a:pt x="7405" y="122276"/>
                  </a:cubicBezTo>
                  <a:lnTo>
                    <a:pt x="12740" y="122276"/>
                  </a:lnTo>
                  <a:cubicBezTo>
                    <a:pt x="12900" y="122276"/>
                    <a:pt x="13043" y="122133"/>
                    <a:pt x="13043" y="121973"/>
                  </a:cubicBezTo>
                  <a:cubicBezTo>
                    <a:pt x="13043" y="121812"/>
                    <a:pt x="12900" y="121669"/>
                    <a:pt x="12740" y="121669"/>
                  </a:cubicBezTo>
                  <a:close/>
                  <a:moveTo>
                    <a:pt x="14524" y="121669"/>
                  </a:moveTo>
                  <a:cubicBezTo>
                    <a:pt x="14346" y="121669"/>
                    <a:pt x="14221" y="121812"/>
                    <a:pt x="14221" y="121973"/>
                  </a:cubicBezTo>
                  <a:cubicBezTo>
                    <a:pt x="14221" y="122133"/>
                    <a:pt x="14346" y="122276"/>
                    <a:pt x="14524" y="122276"/>
                  </a:cubicBezTo>
                  <a:lnTo>
                    <a:pt x="19841" y="122276"/>
                  </a:lnTo>
                  <a:cubicBezTo>
                    <a:pt x="20020" y="122276"/>
                    <a:pt x="20144" y="122133"/>
                    <a:pt x="20144" y="121973"/>
                  </a:cubicBezTo>
                  <a:cubicBezTo>
                    <a:pt x="20144" y="121812"/>
                    <a:pt x="20020" y="121669"/>
                    <a:pt x="19841" y="121669"/>
                  </a:cubicBezTo>
                  <a:close/>
                  <a:moveTo>
                    <a:pt x="21625" y="121669"/>
                  </a:moveTo>
                  <a:cubicBezTo>
                    <a:pt x="21465" y="121669"/>
                    <a:pt x="21322" y="121812"/>
                    <a:pt x="21322" y="121973"/>
                  </a:cubicBezTo>
                  <a:cubicBezTo>
                    <a:pt x="21322" y="122133"/>
                    <a:pt x="21465" y="122276"/>
                    <a:pt x="21625" y="122276"/>
                  </a:cubicBezTo>
                  <a:lnTo>
                    <a:pt x="26960" y="122276"/>
                  </a:lnTo>
                  <a:cubicBezTo>
                    <a:pt x="27121" y="122276"/>
                    <a:pt x="27264" y="122133"/>
                    <a:pt x="27264" y="121973"/>
                  </a:cubicBezTo>
                  <a:cubicBezTo>
                    <a:pt x="27264" y="121812"/>
                    <a:pt x="27121" y="121669"/>
                    <a:pt x="26960" y="121669"/>
                  </a:cubicBezTo>
                  <a:close/>
                  <a:moveTo>
                    <a:pt x="28745" y="121669"/>
                  </a:moveTo>
                  <a:cubicBezTo>
                    <a:pt x="28566" y="121669"/>
                    <a:pt x="28441" y="121812"/>
                    <a:pt x="28441" y="121973"/>
                  </a:cubicBezTo>
                  <a:cubicBezTo>
                    <a:pt x="28441" y="122133"/>
                    <a:pt x="28566" y="122276"/>
                    <a:pt x="28745" y="122276"/>
                  </a:cubicBezTo>
                  <a:lnTo>
                    <a:pt x="34062" y="122276"/>
                  </a:lnTo>
                  <a:cubicBezTo>
                    <a:pt x="34240" y="122276"/>
                    <a:pt x="34365" y="122133"/>
                    <a:pt x="34365" y="121973"/>
                  </a:cubicBezTo>
                  <a:cubicBezTo>
                    <a:pt x="34365" y="121812"/>
                    <a:pt x="34240" y="121669"/>
                    <a:pt x="34062" y="121669"/>
                  </a:cubicBezTo>
                  <a:close/>
                  <a:moveTo>
                    <a:pt x="56775" y="121669"/>
                  </a:moveTo>
                  <a:cubicBezTo>
                    <a:pt x="56615" y="121669"/>
                    <a:pt x="56490" y="121812"/>
                    <a:pt x="56490" y="121973"/>
                  </a:cubicBezTo>
                  <a:cubicBezTo>
                    <a:pt x="56490" y="122133"/>
                    <a:pt x="56615" y="122276"/>
                    <a:pt x="56775" y="122276"/>
                  </a:cubicBezTo>
                  <a:lnTo>
                    <a:pt x="62110" y="122276"/>
                  </a:lnTo>
                  <a:cubicBezTo>
                    <a:pt x="62271" y="122276"/>
                    <a:pt x="62414" y="122133"/>
                    <a:pt x="62414" y="121973"/>
                  </a:cubicBezTo>
                  <a:cubicBezTo>
                    <a:pt x="62414" y="121812"/>
                    <a:pt x="62271" y="121669"/>
                    <a:pt x="62110" y="121669"/>
                  </a:cubicBezTo>
                  <a:close/>
                  <a:moveTo>
                    <a:pt x="303" y="128824"/>
                  </a:moveTo>
                  <a:cubicBezTo>
                    <a:pt x="125" y="128824"/>
                    <a:pt x="0" y="128967"/>
                    <a:pt x="0" y="129128"/>
                  </a:cubicBezTo>
                  <a:cubicBezTo>
                    <a:pt x="0" y="129288"/>
                    <a:pt x="125" y="129431"/>
                    <a:pt x="303" y="129431"/>
                  </a:cubicBezTo>
                  <a:lnTo>
                    <a:pt x="5621" y="129431"/>
                  </a:lnTo>
                  <a:cubicBezTo>
                    <a:pt x="5799" y="129431"/>
                    <a:pt x="5924" y="129288"/>
                    <a:pt x="5924" y="129128"/>
                  </a:cubicBezTo>
                  <a:cubicBezTo>
                    <a:pt x="5924" y="128967"/>
                    <a:pt x="5799" y="128824"/>
                    <a:pt x="5621" y="128824"/>
                  </a:cubicBezTo>
                  <a:close/>
                  <a:moveTo>
                    <a:pt x="7405" y="128824"/>
                  </a:moveTo>
                  <a:cubicBezTo>
                    <a:pt x="7244" y="128824"/>
                    <a:pt x="7101" y="128967"/>
                    <a:pt x="7101" y="129128"/>
                  </a:cubicBezTo>
                  <a:cubicBezTo>
                    <a:pt x="7101" y="129288"/>
                    <a:pt x="7244" y="129431"/>
                    <a:pt x="7405" y="129431"/>
                  </a:cubicBezTo>
                  <a:lnTo>
                    <a:pt x="12740" y="129431"/>
                  </a:lnTo>
                  <a:cubicBezTo>
                    <a:pt x="12900" y="129431"/>
                    <a:pt x="13043" y="129288"/>
                    <a:pt x="13043" y="129128"/>
                  </a:cubicBezTo>
                  <a:cubicBezTo>
                    <a:pt x="13043" y="128967"/>
                    <a:pt x="12900" y="128824"/>
                    <a:pt x="12740" y="128824"/>
                  </a:cubicBezTo>
                  <a:close/>
                  <a:moveTo>
                    <a:pt x="14524" y="128824"/>
                  </a:moveTo>
                  <a:cubicBezTo>
                    <a:pt x="14346" y="128824"/>
                    <a:pt x="14221" y="128967"/>
                    <a:pt x="14221" y="129128"/>
                  </a:cubicBezTo>
                  <a:cubicBezTo>
                    <a:pt x="14221" y="129288"/>
                    <a:pt x="14346" y="129431"/>
                    <a:pt x="14524" y="129431"/>
                  </a:cubicBezTo>
                  <a:lnTo>
                    <a:pt x="19841" y="129431"/>
                  </a:lnTo>
                  <a:cubicBezTo>
                    <a:pt x="20020" y="129431"/>
                    <a:pt x="20144" y="129288"/>
                    <a:pt x="20144" y="129128"/>
                  </a:cubicBezTo>
                  <a:cubicBezTo>
                    <a:pt x="20144" y="128967"/>
                    <a:pt x="20020" y="128824"/>
                    <a:pt x="19841" y="128824"/>
                  </a:cubicBezTo>
                  <a:close/>
                  <a:moveTo>
                    <a:pt x="21625" y="128824"/>
                  </a:moveTo>
                  <a:cubicBezTo>
                    <a:pt x="21465" y="128824"/>
                    <a:pt x="21322" y="128967"/>
                    <a:pt x="21322" y="129128"/>
                  </a:cubicBezTo>
                  <a:cubicBezTo>
                    <a:pt x="21322" y="129288"/>
                    <a:pt x="21465" y="129431"/>
                    <a:pt x="21625" y="129431"/>
                  </a:cubicBezTo>
                  <a:lnTo>
                    <a:pt x="26960" y="129431"/>
                  </a:lnTo>
                  <a:cubicBezTo>
                    <a:pt x="27121" y="129431"/>
                    <a:pt x="27264" y="129288"/>
                    <a:pt x="27264" y="129128"/>
                  </a:cubicBezTo>
                  <a:cubicBezTo>
                    <a:pt x="27264" y="128967"/>
                    <a:pt x="27121" y="128824"/>
                    <a:pt x="26960" y="128824"/>
                  </a:cubicBezTo>
                  <a:close/>
                  <a:moveTo>
                    <a:pt x="28745" y="128824"/>
                  </a:moveTo>
                  <a:cubicBezTo>
                    <a:pt x="28566" y="128824"/>
                    <a:pt x="28441" y="128967"/>
                    <a:pt x="28441" y="129128"/>
                  </a:cubicBezTo>
                  <a:cubicBezTo>
                    <a:pt x="28441" y="129288"/>
                    <a:pt x="28566" y="129431"/>
                    <a:pt x="28745" y="129431"/>
                  </a:cubicBezTo>
                  <a:lnTo>
                    <a:pt x="34062" y="129431"/>
                  </a:lnTo>
                  <a:cubicBezTo>
                    <a:pt x="34240" y="129431"/>
                    <a:pt x="34365" y="129288"/>
                    <a:pt x="34365" y="129128"/>
                  </a:cubicBezTo>
                  <a:cubicBezTo>
                    <a:pt x="34365" y="128967"/>
                    <a:pt x="34240" y="128824"/>
                    <a:pt x="34062" y="128824"/>
                  </a:cubicBezTo>
                  <a:close/>
                  <a:moveTo>
                    <a:pt x="56775" y="128824"/>
                  </a:moveTo>
                  <a:cubicBezTo>
                    <a:pt x="56615" y="128824"/>
                    <a:pt x="56490" y="128967"/>
                    <a:pt x="56490" y="129128"/>
                  </a:cubicBezTo>
                  <a:cubicBezTo>
                    <a:pt x="56490" y="129288"/>
                    <a:pt x="56615" y="129431"/>
                    <a:pt x="56775" y="129431"/>
                  </a:cubicBezTo>
                  <a:lnTo>
                    <a:pt x="62110" y="129431"/>
                  </a:lnTo>
                  <a:cubicBezTo>
                    <a:pt x="62271" y="129431"/>
                    <a:pt x="62414" y="129288"/>
                    <a:pt x="62414" y="129128"/>
                  </a:cubicBezTo>
                  <a:cubicBezTo>
                    <a:pt x="62414" y="128967"/>
                    <a:pt x="62271" y="128824"/>
                    <a:pt x="62110" y="128824"/>
                  </a:cubicBezTo>
                  <a:close/>
                  <a:moveTo>
                    <a:pt x="303" y="135997"/>
                  </a:moveTo>
                  <a:cubicBezTo>
                    <a:pt x="125" y="135997"/>
                    <a:pt x="0" y="136122"/>
                    <a:pt x="0" y="136283"/>
                  </a:cubicBezTo>
                  <a:cubicBezTo>
                    <a:pt x="0" y="136443"/>
                    <a:pt x="125" y="136586"/>
                    <a:pt x="303" y="136586"/>
                  </a:cubicBezTo>
                  <a:lnTo>
                    <a:pt x="5621" y="136586"/>
                  </a:lnTo>
                  <a:cubicBezTo>
                    <a:pt x="5799" y="136586"/>
                    <a:pt x="5924" y="136443"/>
                    <a:pt x="5924" y="136283"/>
                  </a:cubicBezTo>
                  <a:cubicBezTo>
                    <a:pt x="5924" y="136122"/>
                    <a:pt x="5799" y="135997"/>
                    <a:pt x="5621" y="135997"/>
                  </a:cubicBezTo>
                  <a:close/>
                  <a:moveTo>
                    <a:pt x="7405" y="135997"/>
                  </a:moveTo>
                  <a:cubicBezTo>
                    <a:pt x="7244" y="135997"/>
                    <a:pt x="7101" y="136122"/>
                    <a:pt x="7101" y="136283"/>
                  </a:cubicBezTo>
                  <a:cubicBezTo>
                    <a:pt x="7101" y="136443"/>
                    <a:pt x="7244" y="136586"/>
                    <a:pt x="7405" y="136586"/>
                  </a:cubicBezTo>
                  <a:lnTo>
                    <a:pt x="12740" y="136586"/>
                  </a:lnTo>
                  <a:cubicBezTo>
                    <a:pt x="12900" y="136586"/>
                    <a:pt x="13043" y="136443"/>
                    <a:pt x="13043" y="136283"/>
                  </a:cubicBezTo>
                  <a:cubicBezTo>
                    <a:pt x="13043" y="136122"/>
                    <a:pt x="12900" y="135997"/>
                    <a:pt x="12740" y="135997"/>
                  </a:cubicBezTo>
                  <a:close/>
                  <a:moveTo>
                    <a:pt x="14524" y="135997"/>
                  </a:moveTo>
                  <a:cubicBezTo>
                    <a:pt x="14346" y="135997"/>
                    <a:pt x="14221" y="136122"/>
                    <a:pt x="14221" y="136283"/>
                  </a:cubicBezTo>
                  <a:cubicBezTo>
                    <a:pt x="14221" y="136443"/>
                    <a:pt x="14346" y="136586"/>
                    <a:pt x="14524" y="136586"/>
                  </a:cubicBezTo>
                  <a:lnTo>
                    <a:pt x="19841" y="136586"/>
                  </a:lnTo>
                  <a:cubicBezTo>
                    <a:pt x="20020" y="136586"/>
                    <a:pt x="20144" y="136443"/>
                    <a:pt x="20144" y="136283"/>
                  </a:cubicBezTo>
                  <a:cubicBezTo>
                    <a:pt x="20144" y="136122"/>
                    <a:pt x="20020" y="135997"/>
                    <a:pt x="19841" y="135997"/>
                  </a:cubicBezTo>
                  <a:close/>
                  <a:moveTo>
                    <a:pt x="21625" y="135997"/>
                  </a:moveTo>
                  <a:cubicBezTo>
                    <a:pt x="21465" y="135997"/>
                    <a:pt x="21322" y="136122"/>
                    <a:pt x="21322" y="136283"/>
                  </a:cubicBezTo>
                  <a:cubicBezTo>
                    <a:pt x="21322" y="136443"/>
                    <a:pt x="21465" y="136586"/>
                    <a:pt x="21625" y="136586"/>
                  </a:cubicBezTo>
                  <a:lnTo>
                    <a:pt x="26960" y="136586"/>
                  </a:lnTo>
                  <a:cubicBezTo>
                    <a:pt x="27121" y="136586"/>
                    <a:pt x="27264" y="136443"/>
                    <a:pt x="27264" y="136283"/>
                  </a:cubicBezTo>
                  <a:cubicBezTo>
                    <a:pt x="27264" y="136122"/>
                    <a:pt x="27121" y="135997"/>
                    <a:pt x="26960" y="135997"/>
                  </a:cubicBezTo>
                  <a:close/>
                  <a:moveTo>
                    <a:pt x="28745" y="135997"/>
                  </a:moveTo>
                  <a:cubicBezTo>
                    <a:pt x="28566" y="135997"/>
                    <a:pt x="28441" y="136122"/>
                    <a:pt x="28441" y="136283"/>
                  </a:cubicBezTo>
                  <a:cubicBezTo>
                    <a:pt x="28441" y="136443"/>
                    <a:pt x="28566" y="136586"/>
                    <a:pt x="28745" y="136586"/>
                  </a:cubicBezTo>
                  <a:lnTo>
                    <a:pt x="34062" y="136586"/>
                  </a:lnTo>
                  <a:cubicBezTo>
                    <a:pt x="34240" y="136586"/>
                    <a:pt x="34365" y="136443"/>
                    <a:pt x="34365" y="136283"/>
                  </a:cubicBezTo>
                  <a:cubicBezTo>
                    <a:pt x="34365" y="136122"/>
                    <a:pt x="34240" y="135997"/>
                    <a:pt x="34062" y="1359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15" name="Shape 1615"/>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archment + Pattern 1">
  <p:cSld name="TITLE_3">
    <p:bg>
      <p:bgPr>
        <a:solidFill>
          <a:schemeClr val="dk2"/>
        </a:solidFill>
      </p:bgPr>
    </p:bg>
    <p:spTree>
      <p:nvGrpSpPr>
        <p:cNvPr id="1616" name="Shape 1616"/>
        <p:cNvGrpSpPr/>
        <p:nvPr/>
      </p:nvGrpSpPr>
      <p:grpSpPr>
        <a:xfrm>
          <a:off x="0" y="0"/>
          <a:ext cx="0" cy="0"/>
          <a:chOff x="0" y="0"/>
          <a:chExt cx="0" cy="0"/>
        </a:xfrm>
      </p:grpSpPr>
      <p:sp>
        <p:nvSpPr>
          <p:cNvPr id="1617" name="Google Shape;1617;p46"/>
          <p:cNvSpPr/>
          <p:nvPr/>
        </p:nvSpPr>
        <p:spPr>
          <a:xfrm>
            <a:off x="3950" y="4029200"/>
            <a:ext cx="9144000" cy="1113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6"/>
          <p:cNvSpPr txBox="1"/>
          <p:nvPr>
            <p:ph type="ctrTitle"/>
          </p:nvPr>
        </p:nvSpPr>
        <p:spPr>
          <a:xfrm>
            <a:off x="311700" y="1371100"/>
            <a:ext cx="4725900" cy="1502400"/>
          </a:xfrm>
          <a:prstGeom prst="rect">
            <a:avLst/>
          </a:prstGeom>
        </p:spPr>
        <p:txBody>
          <a:bodyPr anchorCtr="0" anchor="b" bIns="91425" lIns="91425" spcFirstLastPara="1" rIns="91425" wrap="square" tIns="91425">
            <a:spAutoFit/>
          </a:bodyPr>
          <a:lstStyle>
            <a:lvl1pPr lvl="0">
              <a:lnSpc>
                <a:spcPct val="90000"/>
              </a:lnSpc>
              <a:spcBef>
                <a:spcPts val="0"/>
              </a:spcBef>
              <a:spcAft>
                <a:spcPts val="0"/>
              </a:spcAft>
              <a:buSzPts val="4800"/>
              <a:buNone/>
              <a:defRPr sz="48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619" name="Google Shape;1619;p46"/>
          <p:cNvSpPr txBox="1"/>
          <p:nvPr>
            <p:ph idx="1" type="subTitle"/>
          </p:nvPr>
        </p:nvSpPr>
        <p:spPr>
          <a:xfrm>
            <a:off x="311700" y="2910325"/>
            <a:ext cx="4725900" cy="482700"/>
          </a:xfrm>
          <a:prstGeom prst="rect">
            <a:avLst/>
          </a:prstGeom>
        </p:spPr>
        <p:txBody>
          <a:bodyPr anchorCtr="0" anchor="t" bIns="91425" lIns="109725" spcFirstLastPara="1" rIns="91425" wrap="square" tIns="91425">
            <a:sp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620" name="Google Shape;1620;p46"/>
          <p:cNvGrpSpPr/>
          <p:nvPr/>
        </p:nvGrpSpPr>
        <p:grpSpPr>
          <a:xfrm>
            <a:off x="448057" y="4475024"/>
            <a:ext cx="1348454" cy="228607"/>
            <a:chOff x="238125" y="2255475"/>
            <a:chExt cx="7071075" cy="1198150"/>
          </a:xfrm>
        </p:grpSpPr>
        <p:sp>
          <p:nvSpPr>
            <p:cNvPr id="1621" name="Google Shape;1621;p46"/>
            <p:cNvSpPr/>
            <p:nvPr/>
          </p:nvSpPr>
          <p:spPr>
            <a:xfrm>
              <a:off x="238125" y="2255475"/>
              <a:ext cx="1565475" cy="1198150"/>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6"/>
            <p:cNvSpPr/>
            <p:nvPr/>
          </p:nvSpPr>
          <p:spPr>
            <a:xfrm>
              <a:off x="2147300" y="2339925"/>
              <a:ext cx="618750" cy="1029225"/>
            </a:xfrm>
            <a:custGeom>
              <a:rect b="b" l="l" r="r" t="t"/>
              <a:pathLst>
                <a:path extrusionOk="0" h="41169" w="24750">
                  <a:moveTo>
                    <a:pt x="1" y="0"/>
                  </a:moveTo>
                  <a:lnTo>
                    <a:pt x="1" y="41169"/>
                  </a:lnTo>
                  <a:lnTo>
                    <a:pt x="24749" y="41169"/>
                  </a:lnTo>
                  <a:lnTo>
                    <a:pt x="24749" y="34727"/>
                  </a:lnTo>
                  <a:lnTo>
                    <a:pt x="7072" y="34727"/>
                  </a:lnTo>
                  <a:lnTo>
                    <a:pt x="7072" y="22392"/>
                  </a:lnTo>
                  <a:lnTo>
                    <a:pt x="20350" y="22392"/>
                  </a:lnTo>
                  <a:lnTo>
                    <a:pt x="20350" y="15949"/>
                  </a:lnTo>
                  <a:lnTo>
                    <a:pt x="7072" y="15949"/>
                  </a:lnTo>
                  <a:lnTo>
                    <a:pt x="7072" y="6521"/>
                  </a:lnTo>
                  <a:lnTo>
                    <a:pt x="24121" y="6521"/>
                  </a:lnTo>
                  <a:lnTo>
                    <a:pt x="24121"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6"/>
            <p:cNvSpPr/>
            <p:nvPr/>
          </p:nvSpPr>
          <p:spPr>
            <a:xfrm>
              <a:off x="2799425" y="2664000"/>
              <a:ext cx="742475" cy="705150"/>
            </a:xfrm>
            <a:custGeom>
              <a:rect b="b" l="l" r="r" t="t"/>
              <a:pathLst>
                <a:path extrusionOk="0" h="28206" w="29699">
                  <a:moveTo>
                    <a:pt x="0" y="1"/>
                  </a:moveTo>
                  <a:lnTo>
                    <a:pt x="12492" y="28206"/>
                  </a:lnTo>
                  <a:lnTo>
                    <a:pt x="17206" y="28206"/>
                  </a:lnTo>
                  <a:lnTo>
                    <a:pt x="29699" y="1"/>
                  </a:lnTo>
                  <a:lnTo>
                    <a:pt x="22785" y="1"/>
                  </a:lnTo>
                  <a:lnTo>
                    <a:pt x="15006" y="17914"/>
                  </a:lnTo>
                  <a:lnTo>
                    <a:pt x="7071"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6"/>
            <p:cNvSpPr/>
            <p:nvPr/>
          </p:nvSpPr>
          <p:spPr>
            <a:xfrm>
              <a:off x="3590975" y="2650250"/>
              <a:ext cx="675700" cy="734625"/>
            </a:xfrm>
            <a:custGeom>
              <a:rect b="b" l="l" r="r" t="t"/>
              <a:pathLst>
                <a:path extrusionOk="0" h="29385" w="27028">
                  <a:moveTo>
                    <a:pt x="13671" y="5658"/>
                  </a:moveTo>
                  <a:cubicBezTo>
                    <a:pt x="17050" y="5658"/>
                    <a:pt x="19721" y="8093"/>
                    <a:pt x="20271" y="11314"/>
                  </a:cubicBezTo>
                  <a:lnTo>
                    <a:pt x="6915" y="11314"/>
                  </a:lnTo>
                  <a:cubicBezTo>
                    <a:pt x="7465" y="8172"/>
                    <a:pt x="10136" y="5658"/>
                    <a:pt x="13671" y="5658"/>
                  </a:cubicBezTo>
                  <a:close/>
                  <a:moveTo>
                    <a:pt x="13750" y="1"/>
                  </a:moveTo>
                  <a:cubicBezTo>
                    <a:pt x="5265" y="1"/>
                    <a:pt x="1" y="6600"/>
                    <a:pt x="1" y="14693"/>
                  </a:cubicBezTo>
                  <a:cubicBezTo>
                    <a:pt x="1" y="23335"/>
                    <a:pt x="6050" y="29384"/>
                    <a:pt x="14850" y="29384"/>
                  </a:cubicBezTo>
                  <a:cubicBezTo>
                    <a:pt x="19093" y="29384"/>
                    <a:pt x="23650" y="27420"/>
                    <a:pt x="26478" y="23963"/>
                  </a:cubicBezTo>
                  <a:lnTo>
                    <a:pt x="22550" y="20192"/>
                  </a:lnTo>
                  <a:cubicBezTo>
                    <a:pt x="20978" y="21764"/>
                    <a:pt x="18307" y="23492"/>
                    <a:pt x="14850" y="23492"/>
                  </a:cubicBezTo>
                  <a:cubicBezTo>
                    <a:pt x="10450" y="23492"/>
                    <a:pt x="6836" y="20585"/>
                    <a:pt x="6443" y="16343"/>
                  </a:cubicBezTo>
                  <a:lnTo>
                    <a:pt x="26949" y="16343"/>
                  </a:lnTo>
                  <a:cubicBezTo>
                    <a:pt x="27028" y="15793"/>
                    <a:pt x="27028" y="15085"/>
                    <a:pt x="27028" y="14536"/>
                  </a:cubicBezTo>
                  <a:cubicBezTo>
                    <a:pt x="27028" y="6522"/>
                    <a:pt x="21764" y="1"/>
                    <a:pt x="13750"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6"/>
            <p:cNvSpPr/>
            <p:nvPr/>
          </p:nvSpPr>
          <p:spPr>
            <a:xfrm>
              <a:off x="4431650" y="2656150"/>
              <a:ext cx="426250" cy="713000"/>
            </a:xfrm>
            <a:custGeom>
              <a:rect b="b" l="l" r="r" t="t"/>
              <a:pathLst>
                <a:path extrusionOk="0" h="28520" w="17050">
                  <a:moveTo>
                    <a:pt x="14928" y="0"/>
                  </a:moveTo>
                  <a:cubicBezTo>
                    <a:pt x="11157" y="0"/>
                    <a:pt x="8093" y="1572"/>
                    <a:pt x="6522" y="3536"/>
                  </a:cubicBezTo>
                  <a:lnTo>
                    <a:pt x="6522" y="315"/>
                  </a:lnTo>
                  <a:lnTo>
                    <a:pt x="1" y="315"/>
                  </a:lnTo>
                  <a:lnTo>
                    <a:pt x="1" y="28520"/>
                  </a:lnTo>
                  <a:lnTo>
                    <a:pt x="6757" y="28520"/>
                  </a:lnTo>
                  <a:lnTo>
                    <a:pt x="6757" y="10607"/>
                  </a:lnTo>
                  <a:cubicBezTo>
                    <a:pt x="8564" y="7621"/>
                    <a:pt x="11629" y="6207"/>
                    <a:pt x="14693" y="6207"/>
                  </a:cubicBezTo>
                  <a:cubicBezTo>
                    <a:pt x="15714" y="6207"/>
                    <a:pt x="16343" y="6286"/>
                    <a:pt x="17050" y="6364"/>
                  </a:cubicBezTo>
                  <a:lnTo>
                    <a:pt x="17050" y="236"/>
                  </a:lnTo>
                  <a:cubicBezTo>
                    <a:pt x="16186" y="79"/>
                    <a:pt x="15557" y="0"/>
                    <a:pt x="14928" y="0"/>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6"/>
            <p:cNvSpPr/>
            <p:nvPr/>
          </p:nvSpPr>
          <p:spPr>
            <a:xfrm>
              <a:off x="4993400" y="2326175"/>
              <a:ext cx="168950" cy="1042975"/>
            </a:xfrm>
            <a:custGeom>
              <a:rect b="b" l="l" r="r" t="t"/>
              <a:pathLst>
                <a:path extrusionOk="0" h="41719" w="6758">
                  <a:moveTo>
                    <a:pt x="1" y="0"/>
                  </a:moveTo>
                  <a:lnTo>
                    <a:pt x="1" y="41719"/>
                  </a:lnTo>
                  <a:lnTo>
                    <a:pt x="6758" y="41719"/>
                  </a:lnTo>
                  <a:lnTo>
                    <a:pt x="6758" y="0"/>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6"/>
            <p:cNvSpPr/>
            <p:nvPr/>
          </p:nvSpPr>
          <p:spPr>
            <a:xfrm>
              <a:off x="5331250" y="2650250"/>
              <a:ext cx="718925" cy="734625"/>
            </a:xfrm>
            <a:custGeom>
              <a:rect b="b" l="l" r="r" t="t"/>
              <a:pathLst>
                <a:path extrusionOk="0" h="29385" w="28757">
                  <a:moveTo>
                    <a:pt x="15007" y="6129"/>
                  </a:moveTo>
                  <a:cubicBezTo>
                    <a:pt x="17757" y="6129"/>
                    <a:pt x="20271" y="7543"/>
                    <a:pt x="21999" y="9664"/>
                  </a:cubicBezTo>
                  <a:lnTo>
                    <a:pt x="21999" y="19642"/>
                  </a:lnTo>
                  <a:cubicBezTo>
                    <a:pt x="20271" y="21921"/>
                    <a:pt x="17757" y="23178"/>
                    <a:pt x="14693" y="23178"/>
                  </a:cubicBezTo>
                  <a:cubicBezTo>
                    <a:pt x="10136" y="23178"/>
                    <a:pt x="6757" y="19485"/>
                    <a:pt x="6757" y="14693"/>
                  </a:cubicBezTo>
                  <a:cubicBezTo>
                    <a:pt x="6757" y="9822"/>
                    <a:pt x="10136" y="6129"/>
                    <a:pt x="15007" y="6129"/>
                  </a:cubicBezTo>
                  <a:close/>
                  <a:moveTo>
                    <a:pt x="14064" y="1"/>
                  </a:moveTo>
                  <a:cubicBezTo>
                    <a:pt x="10686" y="1"/>
                    <a:pt x="7700" y="1101"/>
                    <a:pt x="5343" y="2986"/>
                  </a:cubicBezTo>
                  <a:cubicBezTo>
                    <a:pt x="2043" y="5736"/>
                    <a:pt x="1" y="9979"/>
                    <a:pt x="1" y="14693"/>
                  </a:cubicBezTo>
                  <a:cubicBezTo>
                    <a:pt x="1" y="19407"/>
                    <a:pt x="2043" y="23571"/>
                    <a:pt x="5343" y="26320"/>
                  </a:cubicBezTo>
                  <a:cubicBezTo>
                    <a:pt x="7700" y="28285"/>
                    <a:pt x="10686" y="29384"/>
                    <a:pt x="13828" y="29384"/>
                  </a:cubicBezTo>
                  <a:cubicBezTo>
                    <a:pt x="17521" y="29384"/>
                    <a:pt x="20507" y="27813"/>
                    <a:pt x="22471" y="26163"/>
                  </a:cubicBezTo>
                  <a:lnTo>
                    <a:pt x="22471" y="28756"/>
                  </a:lnTo>
                  <a:lnTo>
                    <a:pt x="28756" y="28756"/>
                  </a:lnTo>
                  <a:lnTo>
                    <a:pt x="28756" y="551"/>
                  </a:lnTo>
                  <a:lnTo>
                    <a:pt x="22392" y="551"/>
                  </a:lnTo>
                  <a:lnTo>
                    <a:pt x="22392" y="3222"/>
                  </a:lnTo>
                  <a:cubicBezTo>
                    <a:pt x="20507" y="1494"/>
                    <a:pt x="17521" y="1"/>
                    <a:pt x="14064" y="1"/>
                  </a:cubicBez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6"/>
            <p:cNvSpPr/>
            <p:nvPr/>
          </p:nvSpPr>
          <p:spPr>
            <a:xfrm>
              <a:off x="6177825" y="2664000"/>
              <a:ext cx="1131375" cy="705150"/>
            </a:xfrm>
            <a:custGeom>
              <a:rect b="b" l="l" r="r" t="t"/>
              <a:pathLst>
                <a:path extrusionOk="0" h="28206" w="45255">
                  <a:moveTo>
                    <a:pt x="0" y="1"/>
                  </a:moveTo>
                  <a:lnTo>
                    <a:pt x="10528" y="28206"/>
                  </a:lnTo>
                  <a:lnTo>
                    <a:pt x="15321" y="28206"/>
                  </a:lnTo>
                  <a:lnTo>
                    <a:pt x="22628" y="10057"/>
                  </a:lnTo>
                  <a:lnTo>
                    <a:pt x="29934" y="28206"/>
                  </a:lnTo>
                  <a:lnTo>
                    <a:pt x="34648" y="28206"/>
                  </a:lnTo>
                  <a:lnTo>
                    <a:pt x="45255" y="1"/>
                  </a:lnTo>
                  <a:lnTo>
                    <a:pt x="38498" y="1"/>
                  </a:lnTo>
                  <a:lnTo>
                    <a:pt x="31977" y="17442"/>
                  </a:lnTo>
                  <a:lnTo>
                    <a:pt x="24985" y="1"/>
                  </a:lnTo>
                  <a:lnTo>
                    <a:pt x="20271" y="1"/>
                  </a:lnTo>
                  <a:lnTo>
                    <a:pt x="13435" y="17442"/>
                  </a:lnTo>
                  <a:lnTo>
                    <a:pt x="6993" y="1"/>
                  </a:lnTo>
                  <a:close/>
                </a:path>
              </a:pathLst>
            </a:custGeom>
            <a:solidFill>
              <a:srgbClr val="042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9" name="Google Shape;1629;p46"/>
          <p:cNvSpPr/>
          <p:nvPr/>
        </p:nvSpPr>
        <p:spPr>
          <a:xfrm>
            <a:off x="1000963" y="382696"/>
            <a:ext cx="156666" cy="399200"/>
          </a:xfrm>
          <a:custGeom>
            <a:rect b="b" l="l" r="r" t="t"/>
            <a:pathLst>
              <a:path extrusionOk="0" h="13775" w="5406">
                <a:moveTo>
                  <a:pt x="420" y="1"/>
                </a:moveTo>
                <a:cubicBezTo>
                  <a:pt x="380" y="1"/>
                  <a:pt x="338" y="8"/>
                  <a:pt x="298" y="23"/>
                </a:cubicBezTo>
                <a:cubicBezTo>
                  <a:pt x="107" y="94"/>
                  <a:pt x="0" y="297"/>
                  <a:pt x="71" y="499"/>
                </a:cubicBezTo>
                <a:lnTo>
                  <a:pt x="4643" y="13524"/>
                </a:lnTo>
                <a:cubicBezTo>
                  <a:pt x="4691" y="13679"/>
                  <a:pt x="4834" y="13774"/>
                  <a:pt x="4989" y="13774"/>
                </a:cubicBezTo>
                <a:cubicBezTo>
                  <a:pt x="5036" y="13774"/>
                  <a:pt x="5072" y="13763"/>
                  <a:pt x="5108" y="13751"/>
                </a:cubicBezTo>
                <a:lnTo>
                  <a:pt x="5120" y="13751"/>
                </a:lnTo>
                <a:cubicBezTo>
                  <a:pt x="5310" y="13679"/>
                  <a:pt x="5405" y="13477"/>
                  <a:pt x="5346" y="13274"/>
                </a:cubicBezTo>
                <a:lnTo>
                  <a:pt x="774" y="249"/>
                </a:lnTo>
                <a:cubicBezTo>
                  <a:pt x="718" y="99"/>
                  <a:pt x="573" y="1"/>
                  <a:pt x="42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6"/>
          <p:cNvSpPr/>
          <p:nvPr/>
        </p:nvSpPr>
        <p:spPr>
          <a:xfrm>
            <a:off x="8721883" y="25696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6"/>
          <p:cNvSpPr/>
          <p:nvPr/>
        </p:nvSpPr>
        <p:spPr>
          <a:xfrm>
            <a:off x="8721883" y="2055160"/>
            <a:ext cx="21764" cy="422036"/>
          </a:xfrm>
          <a:custGeom>
            <a:rect b="b" l="l" r="r" t="t"/>
            <a:pathLst>
              <a:path extrusionOk="0" h="14563" w="751">
                <a:moveTo>
                  <a:pt x="381" y="1"/>
                </a:moveTo>
                <a:cubicBezTo>
                  <a:pt x="167" y="1"/>
                  <a:pt x="0" y="168"/>
                  <a:pt x="0" y="382"/>
                </a:cubicBezTo>
                <a:lnTo>
                  <a:pt x="0" y="14181"/>
                </a:lnTo>
                <a:cubicBezTo>
                  <a:pt x="0" y="14396"/>
                  <a:pt x="167" y="14562"/>
                  <a:pt x="381" y="14562"/>
                </a:cubicBezTo>
                <a:cubicBezTo>
                  <a:pt x="584" y="14562"/>
                  <a:pt x="750" y="14396"/>
                  <a:pt x="750" y="14181"/>
                </a:cubicBezTo>
                <a:lnTo>
                  <a:pt x="750" y="382"/>
                </a:lnTo>
                <a:cubicBezTo>
                  <a:pt x="750" y="168"/>
                  <a:pt x="584" y="1"/>
                  <a:pt x="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6"/>
          <p:cNvSpPr/>
          <p:nvPr/>
        </p:nvSpPr>
        <p:spPr>
          <a:xfrm>
            <a:off x="8326104" y="2282972"/>
            <a:ext cx="371321" cy="221813"/>
          </a:xfrm>
          <a:custGeom>
            <a:rect b="b" l="l" r="r" t="t"/>
            <a:pathLst>
              <a:path extrusionOk="0" h="7654" w="12813">
                <a:moveTo>
                  <a:pt x="440" y="1"/>
                </a:moveTo>
                <a:cubicBezTo>
                  <a:pt x="309" y="1"/>
                  <a:pt x="181" y="67"/>
                  <a:pt x="108" y="189"/>
                </a:cubicBezTo>
                <a:cubicBezTo>
                  <a:pt x="1" y="367"/>
                  <a:pt x="60" y="593"/>
                  <a:pt x="239" y="700"/>
                </a:cubicBezTo>
                <a:lnTo>
                  <a:pt x="12205" y="7594"/>
                </a:lnTo>
                <a:cubicBezTo>
                  <a:pt x="12264" y="7630"/>
                  <a:pt x="12324" y="7654"/>
                  <a:pt x="12383" y="7654"/>
                </a:cubicBezTo>
                <a:cubicBezTo>
                  <a:pt x="12514" y="7654"/>
                  <a:pt x="12645" y="7582"/>
                  <a:pt x="12705" y="7463"/>
                </a:cubicBezTo>
                <a:cubicBezTo>
                  <a:pt x="12812" y="7285"/>
                  <a:pt x="12753" y="7058"/>
                  <a:pt x="12574" y="6951"/>
                </a:cubicBezTo>
                <a:lnTo>
                  <a:pt x="620" y="46"/>
                </a:lnTo>
                <a:cubicBezTo>
                  <a:pt x="563" y="15"/>
                  <a:pt x="501" y="1"/>
                  <a:pt x="44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6"/>
          <p:cNvSpPr/>
          <p:nvPr/>
        </p:nvSpPr>
        <p:spPr>
          <a:xfrm>
            <a:off x="8326104" y="2540488"/>
            <a:ext cx="371321" cy="221697"/>
          </a:xfrm>
          <a:custGeom>
            <a:rect b="b" l="l" r="r" t="t"/>
            <a:pathLst>
              <a:path extrusionOk="0" h="7650" w="12813">
                <a:moveTo>
                  <a:pt x="12395" y="0"/>
                </a:moveTo>
                <a:cubicBezTo>
                  <a:pt x="12331" y="0"/>
                  <a:pt x="12265" y="17"/>
                  <a:pt x="12205" y="54"/>
                </a:cubicBezTo>
                <a:lnTo>
                  <a:pt x="239" y="6959"/>
                </a:lnTo>
                <a:cubicBezTo>
                  <a:pt x="60" y="7054"/>
                  <a:pt x="1" y="7281"/>
                  <a:pt x="108" y="7459"/>
                </a:cubicBezTo>
                <a:cubicBezTo>
                  <a:pt x="180" y="7578"/>
                  <a:pt x="299" y="7650"/>
                  <a:pt x="430" y="7650"/>
                </a:cubicBezTo>
                <a:cubicBezTo>
                  <a:pt x="489" y="7650"/>
                  <a:pt x="561" y="7638"/>
                  <a:pt x="620" y="7602"/>
                </a:cubicBezTo>
                <a:lnTo>
                  <a:pt x="12574" y="697"/>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6"/>
          <p:cNvSpPr/>
          <p:nvPr/>
        </p:nvSpPr>
        <p:spPr>
          <a:xfrm>
            <a:off x="8721883" y="1032137"/>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6"/>
          <p:cNvSpPr/>
          <p:nvPr/>
        </p:nvSpPr>
        <p:spPr>
          <a:xfrm>
            <a:off x="8326104" y="1002984"/>
            <a:ext cx="371321" cy="221697"/>
          </a:xfrm>
          <a:custGeom>
            <a:rect b="b" l="l" r="r" t="t"/>
            <a:pathLst>
              <a:path extrusionOk="0" h="7650" w="12813">
                <a:moveTo>
                  <a:pt x="12395" y="0"/>
                </a:moveTo>
                <a:cubicBezTo>
                  <a:pt x="12331" y="0"/>
                  <a:pt x="12265" y="17"/>
                  <a:pt x="12205" y="54"/>
                </a:cubicBezTo>
                <a:lnTo>
                  <a:pt x="239" y="6947"/>
                </a:lnTo>
                <a:cubicBezTo>
                  <a:pt x="60" y="7054"/>
                  <a:pt x="1" y="7281"/>
                  <a:pt x="108" y="7459"/>
                </a:cubicBezTo>
                <a:cubicBezTo>
                  <a:pt x="180" y="7578"/>
                  <a:pt x="299" y="7650"/>
                  <a:pt x="430" y="7650"/>
                </a:cubicBezTo>
                <a:cubicBezTo>
                  <a:pt x="489" y="7650"/>
                  <a:pt x="561" y="7638"/>
                  <a:pt x="620" y="7602"/>
                </a:cubicBezTo>
                <a:lnTo>
                  <a:pt x="12574" y="696"/>
                </a:lnTo>
                <a:cubicBezTo>
                  <a:pt x="12753" y="589"/>
                  <a:pt x="12812" y="363"/>
                  <a:pt x="12705" y="185"/>
                </a:cubicBezTo>
                <a:cubicBezTo>
                  <a:pt x="12642" y="66"/>
                  <a:pt x="12521" y="0"/>
                  <a:pt x="1239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6"/>
          <p:cNvSpPr/>
          <p:nvPr/>
        </p:nvSpPr>
        <p:spPr>
          <a:xfrm>
            <a:off x="8768106" y="2282972"/>
            <a:ext cx="371292" cy="221813"/>
          </a:xfrm>
          <a:custGeom>
            <a:rect b="b" l="l" r="r" t="t"/>
            <a:pathLst>
              <a:path extrusionOk="0" h="7654" w="12812">
                <a:moveTo>
                  <a:pt x="12385" y="1"/>
                </a:moveTo>
                <a:cubicBezTo>
                  <a:pt x="12324" y="1"/>
                  <a:pt x="12262" y="15"/>
                  <a:pt x="12205" y="46"/>
                </a:cubicBezTo>
                <a:lnTo>
                  <a:pt x="251" y="6951"/>
                </a:lnTo>
                <a:cubicBezTo>
                  <a:pt x="72" y="7058"/>
                  <a:pt x="1" y="7285"/>
                  <a:pt x="108" y="7463"/>
                </a:cubicBezTo>
                <a:cubicBezTo>
                  <a:pt x="179" y="7582"/>
                  <a:pt x="298" y="7654"/>
                  <a:pt x="429" y="7654"/>
                </a:cubicBezTo>
                <a:cubicBezTo>
                  <a:pt x="489" y="7654"/>
                  <a:pt x="560" y="7630"/>
                  <a:pt x="620" y="7594"/>
                </a:cubicBezTo>
                <a:lnTo>
                  <a:pt x="12574" y="700"/>
                </a:lnTo>
                <a:cubicBezTo>
                  <a:pt x="12752" y="593"/>
                  <a:pt x="12812" y="367"/>
                  <a:pt x="12717" y="189"/>
                </a:cubicBezTo>
                <a:cubicBezTo>
                  <a:pt x="12644" y="67"/>
                  <a:pt x="12516"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6"/>
          <p:cNvSpPr/>
          <p:nvPr/>
        </p:nvSpPr>
        <p:spPr>
          <a:xfrm>
            <a:off x="8768106" y="2540488"/>
            <a:ext cx="371292" cy="221697"/>
          </a:xfrm>
          <a:custGeom>
            <a:rect b="b" l="l" r="r" t="t"/>
            <a:pathLst>
              <a:path extrusionOk="0" h="7650" w="12812">
                <a:moveTo>
                  <a:pt x="429" y="0"/>
                </a:moveTo>
                <a:cubicBezTo>
                  <a:pt x="302" y="0"/>
                  <a:pt x="179" y="66"/>
                  <a:pt x="108" y="185"/>
                </a:cubicBezTo>
                <a:cubicBezTo>
                  <a:pt x="1" y="363"/>
                  <a:pt x="72" y="589"/>
                  <a:pt x="251" y="697"/>
                </a:cubicBezTo>
                <a:lnTo>
                  <a:pt x="12205" y="7602"/>
                </a:lnTo>
                <a:cubicBezTo>
                  <a:pt x="12264" y="7638"/>
                  <a:pt x="12324" y="7650"/>
                  <a:pt x="12395" y="7650"/>
                </a:cubicBezTo>
                <a:cubicBezTo>
                  <a:pt x="12514" y="7650"/>
                  <a:pt x="12645" y="7578"/>
                  <a:pt x="12717" y="7459"/>
                </a:cubicBezTo>
                <a:cubicBezTo>
                  <a:pt x="12812" y="7281"/>
                  <a:pt x="12752"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6"/>
          <p:cNvSpPr/>
          <p:nvPr/>
        </p:nvSpPr>
        <p:spPr>
          <a:xfrm>
            <a:off x="7834429" y="2569642"/>
            <a:ext cx="21764" cy="422007"/>
          </a:xfrm>
          <a:custGeom>
            <a:rect b="b" l="l" r="r" t="t"/>
            <a:pathLst>
              <a:path extrusionOk="0" h="14562" w="751">
                <a:moveTo>
                  <a:pt x="370" y="0"/>
                </a:moveTo>
                <a:cubicBezTo>
                  <a:pt x="167" y="0"/>
                  <a:pt x="1" y="167"/>
                  <a:pt x="1" y="381"/>
                </a:cubicBezTo>
                <a:lnTo>
                  <a:pt x="1" y="14180"/>
                </a:lnTo>
                <a:cubicBezTo>
                  <a:pt x="1" y="14395"/>
                  <a:pt x="167" y="14561"/>
                  <a:pt x="370" y="14561"/>
                </a:cubicBezTo>
                <a:cubicBezTo>
                  <a:pt x="584" y="14561"/>
                  <a:pt x="751" y="14395"/>
                  <a:pt x="751" y="14180"/>
                </a:cubicBezTo>
                <a:lnTo>
                  <a:pt x="751" y="381"/>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6"/>
          <p:cNvSpPr/>
          <p:nvPr/>
        </p:nvSpPr>
        <p:spPr>
          <a:xfrm>
            <a:off x="7834429" y="2055160"/>
            <a:ext cx="21764" cy="422036"/>
          </a:xfrm>
          <a:custGeom>
            <a:rect b="b" l="l" r="r" t="t"/>
            <a:pathLst>
              <a:path extrusionOk="0" h="14563" w="751">
                <a:moveTo>
                  <a:pt x="370" y="1"/>
                </a:moveTo>
                <a:cubicBezTo>
                  <a:pt x="167" y="1"/>
                  <a:pt x="1" y="168"/>
                  <a:pt x="1" y="382"/>
                </a:cubicBezTo>
                <a:lnTo>
                  <a:pt x="1" y="14181"/>
                </a:lnTo>
                <a:cubicBezTo>
                  <a:pt x="1" y="14396"/>
                  <a:pt x="167" y="14562"/>
                  <a:pt x="370" y="14562"/>
                </a:cubicBezTo>
                <a:cubicBezTo>
                  <a:pt x="584" y="14562"/>
                  <a:pt x="751" y="14396"/>
                  <a:pt x="751" y="14181"/>
                </a:cubicBezTo>
                <a:lnTo>
                  <a:pt x="751" y="382"/>
                </a:lnTo>
                <a:cubicBezTo>
                  <a:pt x="751" y="168"/>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6"/>
          <p:cNvSpPr/>
          <p:nvPr/>
        </p:nvSpPr>
        <p:spPr>
          <a:xfrm>
            <a:off x="7438678" y="2282972"/>
            <a:ext cx="371292" cy="221813"/>
          </a:xfrm>
          <a:custGeom>
            <a:rect b="b" l="l" r="r" t="t"/>
            <a:pathLst>
              <a:path extrusionOk="0" h="7654" w="12812">
                <a:moveTo>
                  <a:pt x="427" y="1"/>
                </a:moveTo>
                <a:cubicBezTo>
                  <a:pt x="296" y="1"/>
                  <a:pt x="168" y="67"/>
                  <a:pt x="95" y="189"/>
                </a:cubicBezTo>
                <a:cubicBezTo>
                  <a:pt x="0" y="367"/>
                  <a:pt x="60" y="593"/>
                  <a:pt x="238" y="700"/>
                </a:cubicBezTo>
                <a:lnTo>
                  <a:pt x="12192" y="7594"/>
                </a:lnTo>
                <a:cubicBezTo>
                  <a:pt x="12252" y="7630"/>
                  <a:pt x="12323" y="7654"/>
                  <a:pt x="12383" y="7654"/>
                </a:cubicBezTo>
                <a:cubicBezTo>
                  <a:pt x="12514" y="7654"/>
                  <a:pt x="12633" y="7582"/>
                  <a:pt x="12704" y="7463"/>
                </a:cubicBezTo>
                <a:cubicBezTo>
                  <a:pt x="12811" y="7285"/>
                  <a:pt x="12752" y="7058"/>
                  <a:pt x="12573"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6"/>
          <p:cNvSpPr/>
          <p:nvPr/>
        </p:nvSpPr>
        <p:spPr>
          <a:xfrm>
            <a:off x="7438678" y="2540488"/>
            <a:ext cx="371292" cy="221697"/>
          </a:xfrm>
          <a:custGeom>
            <a:rect b="b" l="l" r="r" t="t"/>
            <a:pathLst>
              <a:path extrusionOk="0" h="7650" w="12812">
                <a:moveTo>
                  <a:pt x="12383" y="0"/>
                </a:moveTo>
                <a:cubicBezTo>
                  <a:pt x="12318" y="0"/>
                  <a:pt x="12252" y="17"/>
                  <a:pt x="12192" y="54"/>
                </a:cubicBezTo>
                <a:lnTo>
                  <a:pt x="238" y="6959"/>
                </a:lnTo>
                <a:cubicBezTo>
                  <a:pt x="60" y="7054"/>
                  <a:pt x="0" y="7281"/>
                  <a:pt x="95" y="7459"/>
                </a:cubicBezTo>
                <a:cubicBezTo>
                  <a:pt x="167" y="7578"/>
                  <a:pt x="298" y="7650"/>
                  <a:pt x="429" y="7650"/>
                </a:cubicBezTo>
                <a:cubicBezTo>
                  <a:pt x="488" y="7650"/>
                  <a:pt x="548" y="7638"/>
                  <a:pt x="607" y="7602"/>
                </a:cubicBezTo>
                <a:lnTo>
                  <a:pt x="12573" y="697"/>
                </a:lnTo>
                <a:cubicBezTo>
                  <a:pt x="12752" y="589"/>
                  <a:pt x="12811"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6"/>
          <p:cNvSpPr/>
          <p:nvPr/>
        </p:nvSpPr>
        <p:spPr>
          <a:xfrm>
            <a:off x="7880652" y="2282972"/>
            <a:ext cx="371321" cy="221813"/>
          </a:xfrm>
          <a:custGeom>
            <a:rect b="b" l="l" r="r" t="t"/>
            <a:pathLst>
              <a:path extrusionOk="0" h="7654" w="12813">
                <a:moveTo>
                  <a:pt x="12385" y="1"/>
                </a:moveTo>
                <a:cubicBezTo>
                  <a:pt x="12324" y="1"/>
                  <a:pt x="12262" y="15"/>
                  <a:pt x="12205" y="46"/>
                </a:cubicBezTo>
                <a:lnTo>
                  <a:pt x="239" y="6951"/>
                </a:lnTo>
                <a:cubicBezTo>
                  <a:pt x="60" y="7058"/>
                  <a:pt x="1" y="7285"/>
                  <a:pt x="108" y="7463"/>
                </a:cubicBezTo>
                <a:cubicBezTo>
                  <a:pt x="180" y="7582"/>
                  <a:pt x="299" y="7654"/>
                  <a:pt x="430" y="7654"/>
                </a:cubicBezTo>
                <a:cubicBezTo>
                  <a:pt x="489" y="7654"/>
                  <a:pt x="561" y="7630"/>
                  <a:pt x="620" y="7594"/>
                </a:cubicBezTo>
                <a:lnTo>
                  <a:pt x="12574" y="700"/>
                </a:lnTo>
                <a:cubicBezTo>
                  <a:pt x="12753" y="593"/>
                  <a:pt x="12812" y="367"/>
                  <a:pt x="12705" y="189"/>
                </a:cubicBezTo>
                <a:cubicBezTo>
                  <a:pt x="12640" y="67"/>
                  <a:pt x="12515" y="1"/>
                  <a:pt x="1238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6"/>
          <p:cNvSpPr/>
          <p:nvPr/>
        </p:nvSpPr>
        <p:spPr>
          <a:xfrm>
            <a:off x="7880652" y="2540488"/>
            <a:ext cx="371321" cy="221697"/>
          </a:xfrm>
          <a:custGeom>
            <a:rect b="b" l="l" r="r" t="t"/>
            <a:pathLst>
              <a:path extrusionOk="0" h="7650" w="12813">
                <a:moveTo>
                  <a:pt x="429" y="0"/>
                </a:moveTo>
                <a:cubicBezTo>
                  <a:pt x="302" y="0"/>
                  <a:pt x="179" y="66"/>
                  <a:pt x="108" y="185"/>
                </a:cubicBezTo>
                <a:cubicBezTo>
                  <a:pt x="1" y="363"/>
                  <a:pt x="60" y="589"/>
                  <a:pt x="239" y="697"/>
                </a:cubicBezTo>
                <a:lnTo>
                  <a:pt x="12205" y="7602"/>
                </a:lnTo>
                <a:cubicBezTo>
                  <a:pt x="12264" y="7638"/>
                  <a:pt x="12324" y="7650"/>
                  <a:pt x="12383" y="7650"/>
                </a:cubicBezTo>
                <a:cubicBezTo>
                  <a:pt x="12514" y="7650"/>
                  <a:pt x="12645" y="7578"/>
                  <a:pt x="12705" y="7459"/>
                </a:cubicBezTo>
                <a:cubicBezTo>
                  <a:pt x="12812" y="7281"/>
                  <a:pt x="12753" y="7054"/>
                  <a:pt x="12574" y="6959"/>
                </a:cubicBezTo>
                <a:lnTo>
                  <a:pt x="620" y="54"/>
                </a:lnTo>
                <a:cubicBezTo>
                  <a:pt x="560" y="17"/>
                  <a:pt x="494" y="0"/>
                  <a:pt x="42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6"/>
          <p:cNvSpPr/>
          <p:nvPr/>
        </p:nvSpPr>
        <p:spPr>
          <a:xfrm>
            <a:off x="6946974" y="2569642"/>
            <a:ext cx="21416" cy="422007"/>
          </a:xfrm>
          <a:custGeom>
            <a:rect b="b" l="l" r="r" t="t"/>
            <a:pathLst>
              <a:path extrusionOk="0" h="14562" w="739">
                <a:moveTo>
                  <a:pt x="370" y="0"/>
                </a:moveTo>
                <a:cubicBezTo>
                  <a:pt x="167" y="0"/>
                  <a:pt x="1" y="167"/>
                  <a:pt x="1" y="381"/>
                </a:cubicBezTo>
                <a:lnTo>
                  <a:pt x="1" y="14180"/>
                </a:lnTo>
                <a:cubicBezTo>
                  <a:pt x="1" y="14395"/>
                  <a:pt x="167" y="14561"/>
                  <a:pt x="370" y="14561"/>
                </a:cubicBezTo>
                <a:cubicBezTo>
                  <a:pt x="572" y="14561"/>
                  <a:pt x="739" y="14395"/>
                  <a:pt x="739" y="14180"/>
                </a:cubicBezTo>
                <a:lnTo>
                  <a:pt x="739" y="381"/>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6"/>
          <p:cNvSpPr/>
          <p:nvPr/>
        </p:nvSpPr>
        <p:spPr>
          <a:xfrm>
            <a:off x="6946974" y="2055160"/>
            <a:ext cx="21416" cy="422036"/>
          </a:xfrm>
          <a:custGeom>
            <a:rect b="b" l="l" r="r" t="t"/>
            <a:pathLst>
              <a:path extrusionOk="0" h="14563" w="739">
                <a:moveTo>
                  <a:pt x="370" y="1"/>
                </a:moveTo>
                <a:cubicBezTo>
                  <a:pt x="167" y="1"/>
                  <a:pt x="1" y="168"/>
                  <a:pt x="1" y="382"/>
                </a:cubicBezTo>
                <a:lnTo>
                  <a:pt x="1" y="14181"/>
                </a:lnTo>
                <a:cubicBezTo>
                  <a:pt x="1" y="14396"/>
                  <a:pt x="167" y="14562"/>
                  <a:pt x="370" y="14562"/>
                </a:cubicBezTo>
                <a:cubicBezTo>
                  <a:pt x="572" y="14562"/>
                  <a:pt x="739" y="14396"/>
                  <a:pt x="739" y="14181"/>
                </a:cubicBez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6"/>
          <p:cNvSpPr/>
          <p:nvPr/>
        </p:nvSpPr>
        <p:spPr>
          <a:xfrm>
            <a:off x="6551223" y="2282972"/>
            <a:ext cx="370944" cy="221813"/>
          </a:xfrm>
          <a:custGeom>
            <a:rect b="b" l="l" r="r" t="t"/>
            <a:pathLst>
              <a:path extrusionOk="0" h="7654" w="12800">
                <a:moveTo>
                  <a:pt x="427" y="1"/>
                </a:moveTo>
                <a:cubicBezTo>
                  <a:pt x="296" y="1"/>
                  <a:pt x="168" y="67"/>
                  <a:pt x="95" y="189"/>
                </a:cubicBezTo>
                <a:cubicBezTo>
                  <a:pt x="0" y="367"/>
                  <a:pt x="60" y="593"/>
                  <a:pt x="238" y="700"/>
                </a:cubicBezTo>
                <a:lnTo>
                  <a:pt x="12192" y="7594"/>
                </a:lnTo>
                <a:cubicBezTo>
                  <a:pt x="12252" y="7630"/>
                  <a:pt x="12311" y="7654"/>
                  <a:pt x="12383" y="7654"/>
                </a:cubicBezTo>
                <a:cubicBezTo>
                  <a:pt x="12502" y="7654"/>
                  <a:pt x="12633" y="7582"/>
                  <a:pt x="12704" y="7463"/>
                </a:cubicBezTo>
                <a:cubicBezTo>
                  <a:pt x="12799" y="7285"/>
                  <a:pt x="12740" y="7058"/>
                  <a:pt x="12561" y="6951"/>
                </a:cubicBezTo>
                <a:lnTo>
                  <a:pt x="607" y="46"/>
                </a:lnTo>
                <a:cubicBezTo>
                  <a:pt x="550" y="15"/>
                  <a:pt x="488" y="1"/>
                  <a:pt x="42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6"/>
          <p:cNvSpPr/>
          <p:nvPr/>
        </p:nvSpPr>
        <p:spPr>
          <a:xfrm>
            <a:off x="6551223" y="2540488"/>
            <a:ext cx="370944" cy="221697"/>
          </a:xfrm>
          <a:custGeom>
            <a:rect b="b" l="l" r="r" t="t"/>
            <a:pathLst>
              <a:path extrusionOk="0" h="7650" w="12800">
                <a:moveTo>
                  <a:pt x="12383" y="0"/>
                </a:moveTo>
                <a:cubicBezTo>
                  <a:pt x="12318" y="0"/>
                  <a:pt x="12252" y="17"/>
                  <a:pt x="12192" y="54"/>
                </a:cubicBezTo>
                <a:lnTo>
                  <a:pt x="238" y="6959"/>
                </a:lnTo>
                <a:cubicBezTo>
                  <a:pt x="60" y="7054"/>
                  <a:pt x="0" y="7281"/>
                  <a:pt x="95" y="7459"/>
                </a:cubicBezTo>
                <a:cubicBezTo>
                  <a:pt x="167" y="7578"/>
                  <a:pt x="286" y="7650"/>
                  <a:pt x="417" y="7650"/>
                </a:cubicBezTo>
                <a:cubicBezTo>
                  <a:pt x="488" y="7650"/>
                  <a:pt x="548" y="7638"/>
                  <a:pt x="607" y="7602"/>
                </a:cubicBezTo>
                <a:lnTo>
                  <a:pt x="12561" y="697"/>
                </a:lnTo>
                <a:cubicBezTo>
                  <a:pt x="12740" y="589"/>
                  <a:pt x="12799" y="363"/>
                  <a:pt x="12704" y="185"/>
                </a:cubicBezTo>
                <a:cubicBezTo>
                  <a:pt x="12633" y="66"/>
                  <a:pt x="12510" y="0"/>
                  <a:pt x="1238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6"/>
          <p:cNvSpPr/>
          <p:nvPr/>
        </p:nvSpPr>
        <p:spPr>
          <a:xfrm>
            <a:off x="6993226" y="2282972"/>
            <a:ext cx="371292" cy="221813"/>
          </a:xfrm>
          <a:custGeom>
            <a:rect b="b" l="l" r="r" t="t"/>
            <a:pathLst>
              <a:path extrusionOk="0" h="7654" w="12812">
                <a:moveTo>
                  <a:pt x="12372" y="1"/>
                </a:moveTo>
                <a:cubicBezTo>
                  <a:pt x="12311" y="1"/>
                  <a:pt x="12249" y="15"/>
                  <a:pt x="12192" y="46"/>
                </a:cubicBezTo>
                <a:lnTo>
                  <a:pt x="238" y="6951"/>
                </a:lnTo>
                <a:cubicBezTo>
                  <a:pt x="60" y="7058"/>
                  <a:pt x="0" y="7285"/>
                  <a:pt x="95" y="7463"/>
                </a:cubicBezTo>
                <a:cubicBezTo>
                  <a:pt x="167" y="7582"/>
                  <a:pt x="298" y="7654"/>
                  <a:pt x="429" y="7654"/>
                </a:cubicBezTo>
                <a:cubicBezTo>
                  <a:pt x="488" y="7654"/>
                  <a:pt x="548" y="7630"/>
                  <a:pt x="607" y="7594"/>
                </a:cubicBezTo>
                <a:lnTo>
                  <a:pt x="12573" y="700"/>
                </a:lnTo>
                <a:cubicBezTo>
                  <a:pt x="12752" y="593"/>
                  <a:pt x="12811" y="367"/>
                  <a:pt x="12704" y="189"/>
                </a:cubicBezTo>
                <a:cubicBezTo>
                  <a:pt x="12631" y="67"/>
                  <a:pt x="12503"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6"/>
          <p:cNvSpPr/>
          <p:nvPr/>
        </p:nvSpPr>
        <p:spPr>
          <a:xfrm>
            <a:off x="6993226" y="2540488"/>
            <a:ext cx="371292" cy="221697"/>
          </a:xfrm>
          <a:custGeom>
            <a:rect b="b" l="l" r="r" t="t"/>
            <a:pathLst>
              <a:path extrusionOk="0" h="7650" w="12812">
                <a:moveTo>
                  <a:pt x="416" y="0"/>
                </a:moveTo>
                <a:cubicBezTo>
                  <a:pt x="289" y="0"/>
                  <a:pt x="166" y="66"/>
                  <a:pt x="95" y="185"/>
                </a:cubicBezTo>
                <a:cubicBezTo>
                  <a:pt x="0" y="363"/>
                  <a:pt x="60" y="589"/>
                  <a:pt x="238" y="697"/>
                </a:cubicBezTo>
                <a:lnTo>
                  <a:pt x="12192" y="7602"/>
                </a:lnTo>
                <a:cubicBezTo>
                  <a:pt x="12252" y="7638"/>
                  <a:pt x="12323" y="7650"/>
                  <a:pt x="12383" y="7650"/>
                </a:cubicBezTo>
                <a:cubicBezTo>
                  <a:pt x="12514" y="7650"/>
                  <a:pt x="12633" y="7578"/>
                  <a:pt x="12704" y="7459"/>
                </a:cubicBezTo>
                <a:cubicBezTo>
                  <a:pt x="12811" y="7281"/>
                  <a:pt x="12752" y="7054"/>
                  <a:pt x="12573" y="6959"/>
                </a:cubicBezTo>
                <a:lnTo>
                  <a:pt x="607" y="54"/>
                </a:lnTo>
                <a:cubicBezTo>
                  <a:pt x="547" y="17"/>
                  <a:pt x="481" y="0"/>
                  <a:pt x="416"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6"/>
          <p:cNvSpPr/>
          <p:nvPr/>
        </p:nvSpPr>
        <p:spPr>
          <a:xfrm>
            <a:off x="5641686" y="2569642"/>
            <a:ext cx="21764" cy="422007"/>
          </a:xfrm>
          <a:custGeom>
            <a:rect b="b" l="l" r="r" t="t"/>
            <a:pathLst>
              <a:path extrusionOk="0" h="14562" w="751">
                <a:moveTo>
                  <a:pt x="381" y="0"/>
                </a:moveTo>
                <a:cubicBezTo>
                  <a:pt x="167" y="0"/>
                  <a:pt x="0" y="167"/>
                  <a:pt x="0" y="381"/>
                </a:cubicBezTo>
                <a:lnTo>
                  <a:pt x="0" y="14180"/>
                </a:lnTo>
                <a:cubicBezTo>
                  <a:pt x="0" y="14395"/>
                  <a:pt x="167" y="14561"/>
                  <a:pt x="381" y="14561"/>
                </a:cubicBezTo>
                <a:cubicBezTo>
                  <a:pt x="584" y="14561"/>
                  <a:pt x="750" y="14395"/>
                  <a:pt x="750" y="14180"/>
                </a:cubicBezTo>
                <a:lnTo>
                  <a:pt x="750" y="381"/>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6"/>
          <p:cNvSpPr/>
          <p:nvPr/>
        </p:nvSpPr>
        <p:spPr>
          <a:xfrm>
            <a:off x="5901492" y="2143347"/>
            <a:ext cx="371292" cy="221697"/>
          </a:xfrm>
          <a:custGeom>
            <a:rect b="b" l="l" r="r" t="t"/>
            <a:pathLst>
              <a:path extrusionOk="0" h="7650" w="12812">
                <a:moveTo>
                  <a:pt x="12381" y="1"/>
                </a:moveTo>
                <a:cubicBezTo>
                  <a:pt x="12317" y="1"/>
                  <a:pt x="12252" y="18"/>
                  <a:pt x="12193" y="54"/>
                </a:cubicBezTo>
                <a:lnTo>
                  <a:pt x="239" y="6959"/>
                </a:lnTo>
                <a:cubicBezTo>
                  <a:pt x="60" y="7066"/>
                  <a:pt x="1" y="7293"/>
                  <a:pt x="96" y="7471"/>
                </a:cubicBezTo>
                <a:cubicBezTo>
                  <a:pt x="167" y="7590"/>
                  <a:pt x="298" y="7650"/>
                  <a:pt x="429" y="7650"/>
                </a:cubicBezTo>
                <a:cubicBezTo>
                  <a:pt x="489" y="7650"/>
                  <a:pt x="548" y="7638"/>
                  <a:pt x="608" y="7602"/>
                </a:cubicBezTo>
                <a:lnTo>
                  <a:pt x="12562" y="696"/>
                </a:lnTo>
                <a:cubicBezTo>
                  <a:pt x="12740" y="601"/>
                  <a:pt x="12812" y="363"/>
                  <a:pt x="12705" y="196"/>
                </a:cubicBezTo>
                <a:cubicBezTo>
                  <a:pt x="12633" y="69"/>
                  <a:pt x="12509" y="1"/>
                  <a:pt x="1238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6"/>
          <p:cNvSpPr/>
          <p:nvPr/>
        </p:nvSpPr>
        <p:spPr>
          <a:xfrm>
            <a:off x="6105772" y="2540488"/>
            <a:ext cx="370944" cy="221697"/>
          </a:xfrm>
          <a:custGeom>
            <a:rect b="b" l="l" r="r" t="t"/>
            <a:pathLst>
              <a:path extrusionOk="0" h="7650" w="12800">
                <a:moveTo>
                  <a:pt x="417" y="0"/>
                </a:moveTo>
                <a:cubicBezTo>
                  <a:pt x="290" y="0"/>
                  <a:pt x="166" y="66"/>
                  <a:pt x="95" y="185"/>
                </a:cubicBezTo>
                <a:cubicBezTo>
                  <a:pt x="0" y="363"/>
                  <a:pt x="60" y="589"/>
                  <a:pt x="238" y="697"/>
                </a:cubicBezTo>
                <a:lnTo>
                  <a:pt x="12192" y="7602"/>
                </a:lnTo>
                <a:cubicBezTo>
                  <a:pt x="12252" y="7638"/>
                  <a:pt x="12311" y="7650"/>
                  <a:pt x="12383" y="7650"/>
                </a:cubicBezTo>
                <a:cubicBezTo>
                  <a:pt x="12502" y="7650"/>
                  <a:pt x="12633" y="7578"/>
                  <a:pt x="12704" y="7459"/>
                </a:cubicBezTo>
                <a:cubicBezTo>
                  <a:pt x="12799" y="7281"/>
                  <a:pt x="12740" y="7054"/>
                  <a:pt x="12561" y="6959"/>
                </a:cubicBezTo>
                <a:lnTo>
                  <a:pt x="607" y="54"/>
                </a:lnTo>
                <a:cubicBezTo>
                  <a:pt x="547" y="17"/>
                  <a:pt x="481" y="0"/>
                  <a:pt x="41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6"/>
          <p:cNvSpPr/>
          <p:nvPr/>
        </p:nvSpPr>
        <p:spPr>
          <a:xfrm>
            <a:off x="8771555" y="1516132"/>
            <a:ext cx="371292" cy="221639"/>
          </a:xfrm>
          <a:custGeom>
            <a:rect b="b" l="l" r="r" t="t"/>
            <a:pathLst>
              <a:path extrusionOk="0" h="7648" w="12812">
                <a:moveTo>
                  <a:pt x="439" y="1"/>
                </a:moveTo>
                <a:cubicBezTo>
                  <a:pt x="309" y="1"/>
                  <a:pt x="181" y="73"/>
                  <a:pt x="108" y="194"/>
                </a:cubicBezTo>
                <a:cubicBezTo>
                  <a:pt x="1" y="373"/>
                  <a:pt x="60" y="599"/>
                  <a:pt x="239" y="694"/>
                </a:cubicBezTo>
                <a:lnTo>
                  <a:pt x="12205" y="7600"/>
                </a:lnTo>
                <a:cubicBezTo>
                  <a:pt x="12264" y="7635"/>
                  <a:pt x="12324" y="7647"/>
                  <a:pt x="12383" y="7647"/>
                </a:cubicBezTo>
                <a:cubicBezTo>
                  <a:pt x="12514" y="7647"/>
                  <a:pt x="12645" y="7588"/>
                  <a:pt x="12705" y="7469"/>
                </a:cubicBezTo>
                <a:cubicBezTo>
                  <a:pt x="12812" y="7290"/>
                  <a:pt x="12752" y="7064"/>
                  <a:pt x="12574" y="6957"/>
                </a:cubicBezTo>
                <a:lnTo>
                  <a:pt x="620" y="51"/>
                </a:lnTo>
                <a:cubicBezTo>
                  <a:pt x="563" y="17"/>
                  <a:pt x="501"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6"/>
          <p:cNvSpPr/>
          <p:nvPr/>
        </p:nvSpPr>
        <p:spPr>
          <a:xfrm>
            <a:off x="8771555" y="1773707"/>
            <a:ext cx="371292" cy="221465"/>
          </a:xfrm>
          <a:custGeom>
            <a:rect b="b" l="l" r="r" t="t"/>
            <a:pathLst>
              <a:path extrusionOk="0" h="7642" w="12812">
                <a:moveTo>
                  <a:pt x="12385" y="0"/>
                </a:moveTo>
                <a:cubicBezTo>
                  <a:pt x="12324" y="0"/>
                  <a:pt x="12262" y="15"/>
                  <a:pt x="12205" y="45"/>
                </a:cubicBezTo>
                <a:lnTo>
                  <a:pt x="239" y="6951"/>
                </a:lnTo>
                <a:cubicBezTo>
                  <a:pt x="60" y="7058"/>
                  <a:pt x="1" y="7284"/>
                  <a:pt x="108" y="7463"/>
                </a:cubicBezTo>
                <a:cubicBezTo>
                  <a:pt x="179" y="7582"/>
                  <a:pt x="299" y="7641"/>
                  <a:pt x="430" y="7641"/>
                </a:cubicBezTo>
                <a:cubicBezTo>
                  <a:pt x="489" y="7641"/>
                  <a:pt x="560" y="7629"/>
                  <a:pt x="620" y="7594"/>
                </a:cubicBezTo>
                <a:lnTo>
                  <a:pt x="12574" y="688"/>
                </a:lnTo>
                <a:cubicBezTo>
                  <a:pt x="12752" y="593"/>
                  <a:pt x="12812" y="367"/>
                  <a:pt x="12705" y="188"/>
                </a:cubicBezTo>
                <a:cubicBezTo>
                  <a:pt x="12640" y="66"/>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6"/>
          <p:cNvSpPr/>
          <p:nvPr/>
        </p:nvSpPr>
        <p:spPr>
          <a:xfrm>
            <a:off x="8279880" y="1802947"/>
            <a:ext cx="21764" cy="421659"/>
          </a:xfrm>
          <a:custGeom>
            <a:rect b="b" l="l" r="r" t="t"/>
            <a:pathLst>
              <a:path extrusionOk="0" h="14550" w="751">
                <a:moveTo>
                  <a:pt x="370" y="1"/>
                </a:moveTo>
                <a:cubicBezTo>
                  <a:pt x="167" y="1"/>
                  <a:pt x="0" y="167"/>
                  <a:pt x="0" y="370"/>
                </a:cubicBezTo>
                <a:lnTo>
                  <a:pt x="0" y="14181"/>
                </a:lnTo>
                <a:cubicBezTo>
                  <a:pt x="0" y="14383"/>
                  <a:pt x="167" y="14550"/>
                  <a:pt x="370" y="14550"/>
                </a:cubicBezTo>
                <a:cubicBezTo>
                  <a:pt x="584" y="14550"/>
                  <a:pt x="751" y="14383"/>
                  <a:pt x="751" y="14181"/>
                </a:cubicBezTo>
                <a:lnTo>
                  <a:pt x="751" y="370"/>
                </a:lnTo>
                <a:cubicBezTo>
                  <a:pt x="751" y="167"/>
                  <a:pt x="584"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6"/>
          <p:cNvSpPr/>
          <p:nvPr/>
        </p:nvSpPr>
        <p:spPr>
          <a:xfrm>
            <a:off x="8279880" y="1288495"/>
            <a:ext cx="21764" cy="421659"/>
          </a:xfrm>
          <a:custGeom>
            <a:rect b="b" l="l" r="r" t="t"/>
            <a:pathLst>
              <a:path extrusionOk="0" h="14550" w="751">
                <a:moveTo>
                  <a:pt x="370" y="0"/>
                </a:moveTo>
                <a:cubicBezTo>
                  <a:pt x="167" y="0"/>
                  <a:pt x="0" y="167"/>
                  <a:pt x="0" y="369"/>
                </a:cubicBezTo>
                <a:lnTo>
                  <a:pt x="0" y="14181"/>
                </a:lnTo>
                <a:cubicBezTo>
                  <a:pt x="0" y="14383"/>
                  <a:pt x="167" y="14550"/>
                  <a:pt x="370" y="14550"/>
                </a:cubicBezTo>
                <a:cubicBezTo>
                  <a:pt x="584" y="14550"/>
                  <a:pt x="751" y="14383"/>
                  <a:pt x="751" y="14181"/>
                </a:cubicBezTo>
                <a:lnTo>
                  <a:pt x="751" y="369"/>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6"/>
          <p:cNvSpPr/>
          <p:nvPr/>
        </p:nvSpPr>
        <p:spPr>
          <a:xfrm>
            <a:off x="7884130" y="1516132"/>
            <a:ext cx="371292" cy="221639"/>
          </a:xfrm>
          <a:custGeom>
            <a:rect b="b" l="l" r="r" t="t"/>
            <a:pathLst>
              <a:path extrusionOk="0" h="7648" w="12812">
                <a:moveTo>
                  <a:pt x="426" y="1"/>
                </a:moveTo>
                <a:cubicBezTo>
                  <a:pt x="296" y="1"/>
                  <a:pt x="168" y="73"/>
                  <a:pt x="95" y="194"/>
                </a:cubicBezTo>
                <a:cubicBezTo>
                  <a:pt x="0" y="373"/>
                  <a:pt x="60" y="599"/>
                  <a:pt x="238" y="694"/>
                </a:cubicBezTo>
                <a:lnTo>
                  <a:pt x="12192" y="7600"/>
                </a:lnTo>
                <a:cubicBezTo>
                  <a:pt x="12252" y="7635"/>
                  <a:pt x="12311" y="7647"/>
                  <a:pt x="12383" y="7647"/>
                </a:cubicBezTo>
                <a:cubicBezTo>
                  <a:pt x="12513" y="7647"/>
                  <a:pt x="12633" y="7588"/>
                  <a:pt x="12704" y="7469"/>
                </a:cubicBezTo>
                <a:cubicBezTo>
                  <a:pt x="12811" y="7290"/>
                  <a:pt x="12752" y="7064"/>
                  <a:pt x="12573" y="6957"/>
                </a:cubicBezTo>
                <a:lnTo>
                  <a:pt x="607" y="51"/>
                </a:lnTo>
                <a:cubicBezTo>
                  <a:pt x="550" y="17"/>
                  <a:pt x="488" y="1"/>
                  <a:pt x="42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6"/>
          <p:cNvSpPr/>
          <p:nvPr/>
        </p:nvSpPr>
        <p:spPr>
          <a:xfrm>
            <a:off x="7884130" y="1773707"/>
            <a:ext cx="371292" cy="221465"/>
          </a:xfrm>
          <a:custGeom>
            <a:rect b="b" l="l" r="r" t="t"/>
            <a:pathLst>
              <a:path extrusionOk="0" h="7642" w="12812">
                <a:moveTo>
                  <a:pt x="12372" y="0"/>
                </a:moveTo>
                <a:cubicBezTo>
                  <a:pt x="12311" y="0"/>
                  <a:pt x="12249" y="15"/>
                  <a:pt x="12192" y="45"/>
                </a:cubicBezTo>
                <a:lnTo>
                  <a:pt x="238" y="6951"/>
                </a:lnTo>
                <a:cubicBezTo>
                  <a:pt x="60" y="7058"/>
                  <a:pt x="0" y="7284"/>
                  <a:pt x="95" y="7463"/>
                </a:cubicBezTo>
                <a:cubicBezTo>
                  <a:pt x="167" y="7582"/>
                  <a:pt x="298" y="7641"/>
                  <a:pt x="429" y="7641"/>
                </a:cubicBezTo>
                <a:cubicBezTo>
                  <a:pt x="488" y="7641"/>
                  <a:pt x="548" y="7629"/>
                  <a:pt x="607" y="7594"/>
                </a:cubicBezTo>
                <a:lnTo>
                  <a:pt x="12573" y="688"/>
                </a:lnTo>
                <a:cubicBezTo>
                  <a:pt x="12752" y="593"/>
                  <a:pt x="12811"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6"/>
          <p:cNvSpPr/>
          <p:nvPr/>
        </p:nvSpPr>
        <p:spPr>
          <a:xfrm>
            <a:off x="8326104" y="1516045"/>
            <a:ext cx="371321" cy="221726"/>
          </a:xfrm>
          <a:custGeom>
            <a:rect b="b" l="l" r="r" t="t"/>
            <a:pathLst>
              <a:path extrusionOk="0" h="7651" w="12813">
                <a:moveTo>
                  <a:pt x="12395" y="1"/>
                </a:moveTo>
                <a:cubicBezTo>
                  <a:pt x="12331" y="1"/>
                  <a:pt x="12265" y="18"/>
                  <a:pt x="12205" y="54"/>
                </a:cubicBezTo>
                <a:lnTo>
                  <a:pt x="239" y="6960"/>
                </a:lnTo>
                <a:cubicBezTo>
                  <a:pt x="60" y="7055"/>
                  <a:pt x="1" y="7293"/>
                  <a:pt x="108" y="7472"/>
                </a:cubicBezTo>
                <a:cubicBezTo>
                  <a:pt x="180" y="7591"/>
                  <a:pt x="299" y="7650"/>
                  <a:pt x="430" y="7650"/>
                </a:cubicBezTo>
                <a:cubicBezTo>
                  <a:pt x="489" y="7650"/>
                  <a:pt x="561" y="7638"/>
                  <a:pt x="620" y="7603"/>
                </a:cubicBezTo>
                <a:lnTo>
                  <a:pt x="12574" y="697"/>
                </a:lnTo>
                <a:cubicBezTo>
                  <a:pt x="12753" y="602"/>
                  <a:pt x="12812" y="364"/>
                  <a:pt x="12705" y="185"/>
                </a:cubicBezTo>
                <a:cubicBezTo>
                  <a:pt x="12642"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6"/>
          <p:cNvSpPr/>
          <p:nvPr/>
        </p:nvSpPr>
        <p:spPr>
          <a:xfrm>
            <a:off x="8326104" y="1773707"/>
            <a:ext cx="371321" cy="221465"/>
          </a:xfrm>
          <a:custGeom>
            <a:rect b="b" l="l" r="r" t="t"/>
            <a:pathLst>
              <a:path extrusionOk="0" h="7642" w="12813">
                <a:moveTo>
                  <a:pt x="440" y="0"/>
                </a:moveTo>
                <a:cubicBezTo>
                  <a:pt x="309" y="0"/>
                  <a:pt x="181" y="66"/>
                  <a:pt x="108" y="188"/>
                </a:cubicBezTo>
                <a:cubicBezTo>
                  <a:pt x="1" y="367"/>
                  <a:pt x="60" y="593"/>
                  <a:pt x="239" y="688"/>
                </a:cubicBezTo>
                <a:lnTo>
                  <a:pt x="12205" y="7594"/>
                </a:lnTo>
                <a:cubicBezTo>
                  <a:pt x="12264" y="7629"/>
                  <a:pt x="12324" y="7641"/>
                  <a:pt x="12383" y="7641"/>
                </a:cubicBezTo>
                <a:cubicBezTo>
                  <a:pt x="12514" y="7641"/>
                  <a:pt x="12645" y="7582"/>
                  <a:pt x="12705" y="7463"/>
                </a:cubicBezTo>
                <a:cubicBezTo>
                  <a:pt x="12812" y="7284"/>
                  <a:pt x="12753" y="7058"/>
                  <a:pt x="12574" y="6951"/>
                </a:cubicBezTo>
                <a:lnTo>
                  <a:pt x="620" y="45"/>
                </a:lnTo>
                <a:cubicBezTo>
                  <a:pt x="563" y="15"/>
                  <a:pt x="501" y="0"/>
                  <a:pt x="44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6"/>
          <p:cNvSpPr/>
          <p:nvPr/>
        </p:nvSpPr>
        <p:spPr>
          <a:xfrm>
            <a:off x="7100510" y="1176429"/>
            <a:ext cx="371321" cy="221813"/>
          </a:xfrm>
          <a:custGeom>
            <a:rect b="b" l="l" r="r" t="t"/>
            <a:pathLst>
              <a:path extrusionOk="0" h="7654" w="12813">
                <a:moveTo>
                  <a:pt x="433" y="0"/>
                </a:moveTo>
                <a:cubicBezTo>
                  <a:pt x="304" y="0"/>
                  <a:pt x="173" y="67"/>
                  <a:pt x="108" y="188"/>
                </a:cubicBezTo>
                <a:cubicBezTo>
                  <a:pt x="1" y="367"/>
                  <a:pt x="60" y="593"/>
                  <a:pt x="239" y="700"/>
                </a:cubicBezTo>
                <a:lnTo>
                  <a:pt x="12193" y="7606"/>
                </a:lnTo>
                <a:cubicBezTo>
                  <a:pt x="12252" y="7630"/>
                  <a:pt x="12324" y="7654"/>
                  <a:pt x="12383" y="7654"/>
                </a:cubicBezTo>
                <a:cubicBezTo>
                  <a:pt x="12514" y="7654"/>
                  <a:pt x="12633" y="7582"/>
                  <a:pt x="12705" y="7463"/>
                </a:cubicBezTo>
                <a:cubicBezTo>
                  <a:pt x="12812" y="7284"/>
                  <a:pt x="12753" y="7058"/>
                  <a:pt x="12574" y="6951"/>
                </a:cubicBezTo>
                <a:lnTo>
                  <a:pt x="608" y="45"/>
                </a:lnTo>
                <a:cubicBezTo>
                  <a:pt x="555"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6"/>
          <p:cNvSpPr/>
          <p:nvPr/>
        </p:nvSpPr>
        <p:spPr>
          <a:xfrm>
            <a:off x="6996675" y="1773707"/>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6"/>
          <p:cNvSpPr/>
          <p:nvPr/>
        </p:nvSpPr>
        <p:spPr>
          <a:xfrm>
            <a:off x="7438678" y="1516045"/>
            <a:ext cx="371292" cy="221726"/>
          </a:xfrm>
          <a:custGeom>
            <a:rect b="b" l="l" r="r" t="t"/>
            <a:pathLst>
              <a:path extrusionOk="0" h="7651" w="12812">
                <a:moveTo>
                  <a:pt x="12386" y="1"/>
                </a:moveTo>
                <a:cubicBezTo>
                  <a:pt x="12319" y="1"/>
                  <a:pt x="12252" y="18"/>
                  <a:pt x="12192" y="54"/>
                </a:cubicBezTo>
                <a:lnTo>
                  <a:pt x="238" y="6960"/>
                </a:lnTo>
                <a:cubicBezTo>
                  <a:pt x="60" y="7055"/>
                  <a:pt x="0" y="7293"/>
                  <a:pt x="107" y="7472"/>
                </a:cubicBezTo>
                <a:cubicBezTo>
                  <a:pt x="167" y="7591"/>
                  <a:pt x="298" y="7650"/>
                  <a:pt x="429" y="7650"/>
                </a:cubicBezTo>
                <a:cubicBezTo>
                  <a:pt x="488" y="7650"/>
                  <a:pt x="548" y="7638"/>
                  <a:pt x="607" y="7603"/>
                </a:cubicBezTo>
                <a:lnTo>
                  <a:pt x="12573" y="697"/>
                </a:lnTo>
                <a:cubicBezTo>
                  <a:pt x="12752" y="602"/>
                  <a:pt x="12811" y="364"/>
                  <a:pt x="12704" y="185"/>
                </a:cubicBezTo>
                <a:cubicBezTo>
                  <a:pt x="12641" y="67"/>
                  <a:pt x="12515" y="1"/>
                  <a:pt x="1238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6"/>
          <p:cNvSpPr/>
          <p:nvPr/>
        </p:nvSpPr>
        <p:spPr>
          <a:xfrm>
            <a:off x="7438678" y="1773707"/>
            <a:ext cx="371292" cy="221813"/>
          </a:xfrm>
          <a:custGeom>
            <a:rect b="b" l="l" r="r" t="t"/>
            <a:pathLst>
              <a:path extrusionOk="0" h="7654" w="12812">
                <a:moveTo>
                  <a:pt x="427" y="0"/>
                </a:moveTo>
                <a:cubicBezTo>
                  <a:pt x="296" y="0"/>
                  <a:pt x="168" y="66"/>
                  <a:pt x="95" y="188"/>
                </a:cubicBezTo>
                <a:cubicBezTo>
                  <a:pt x="0" y="367"/>
                  <a:pt x="60" y="593"/>
                  <a:pt x="238" y="700"/>
                </a:cubicBezTo>
                <a:lnTo>
                  <a:pt x="12192" y="7594"/>
                </a:lnTo>
                <a:cubicBezTo>
                  <a:pt x="12252" y="7629"/>
                  <a:pt x="12323" y="7653"/>
                  <a:pt x="12383" y="7653"/>
                </a:cubicBezTo>
                <a:cubicBezTo>
                  <a:pt x="12514" y="7653"/>
                  <a:pt x="12633" y="7582"/>
                  <a:pt x="12704" y="7463"/>
                </a:cubicBezTo>
                <a:cubicBezTo>
                  <a:pt x="12811" y="7284"/>
                  <a:pt x="12752" y="7058"/>
                  <a:pt x="12573"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6"/>
          <p:cNvSpPr/>
          <p:nvPr/>
        </p:nvSpPr>
        <p:spPr>
          <a:xfrm>
            <a:off x="6504624" y="1802947"/>
            <a:ext cx="21764" cy="421659"/>
          </a:xfrm>
          <a:custGeom>
            <a:rect b="b" l="l" r="r" t="t"/>
            <a:pathLst>
              <a:path extrusionOk="0" h="14550" w="751">
                <a:moveTo>
                  <a:pt x="382" y="1"/>
                </a:moveTo>
                <a:cubicBezTo>
                  <a:pt x="168" y="1"/>
                  <a:pt x="1" y="167"/>
                  <a:pt x="1" y="370"/>
                </a:cubicBezTo>
                <a:lnTo>
                  <a:pt x="1" y="14181"/>
                </a:lnTo>
                <a:cubicBezTo>
                  <a:pt x="1" y="14383"/>
                  <a:pt x="168" y="14550"/>
                  <a:pt x="382" y="14550"/>
                </a:cubicBezTo>
                <a:cubicBezTo>
                  <a:pt x="584" y="14550"/>
                  <a:pt x="751" y="14383"/>
                  <a:pt x="751" y="14181"/>
                </a:cubicBezTo>
                <a:lnTo>
                  <a:pt x="751" y="370"/>
                </a:lnTo>
                <a:cubicBezTo>
                  <a:pt x="751" y="167"/>
                  <a:pt x="584" y="1"/>
                  <a:pt x="38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6"/>
          <p:cNvSpPr/>
          <p:nvPr/>
        </p:nvSpPr>
        <p:spPr>
          <a:xfrm>
            <a:off x="6108873" y="1516132"/>
            <a:ext cx="371292" cy="221639"/>
          </a:xfrm>
          <a:custGeom>
            <a:rect b="b" l="l" r="r" t="t"/>
            <a:pathLst>
              <a:path extrusionOk="0" h="7648" w="12812">
                <a:moveTo>
                  <a:pt x="439" y="1"/>
                </a:moveTo>
                <a:cubicBezTo>
                  <a:pt x="308" y="1"/>
                  <a:pt x="180" y="73"/>
                  <a:pt x="108" y="194"/>
                </a:cubicBezTo>
                <a:cubicBezTo>
                  <a:pt x="0" y="373"/>
                  <a:pt x="60" y="599"/>
                  <a:pt x="238" y="694"/>
                </a:cubicBezTo>
                <a:lnTo>
                  <a:pt x="12204" y="7600"/>
                </a:lnTo>
                <a:cubicBezTo>
                  <a:pt x="12264" y="7635"/>
                  <a:pt x="12323" y="7647"/>
                  <a:pt x="12383" y="7647"/>
                </a:cubicBezTo>
                <a:cubicBezTo>
                  <a:pt x="12514" y="7647"/>
                  <a:pt x="12645" y="7588"/>
                  <a:pt x="12716" y="7469"/>
                </a:cubicBezTo>
                <a:cubicBezTo>
                  <a:pt x="12811" y="7290"/>
                  <a:pt x="12752" y="7064"/>
                  <a:pt x="12573" y="6957"/>
                </a:cubicBezTo>
                <a:lnTo>
                  <a:pt x="619" y="51"/>
                </a:lnTo>
                <a:cubicBezTo>
                  <a:pt x="562" y="17"/>
                  <a:pt x="500" y="1"/>
                  <a:pt x="43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6"/>
          <p:cNvSpPr/>
          <p:nvPr/>
        </p:nvSpPr>
        <p:spPr>
          <a:xfrm>
            <a:off x="6675779" y="1420035"/>
            <a:ext cx="371292" cy="221813"/>
          </a:xfrm>
          <a:custGeom>
            <a:rect b="b" l="l" r="r" t="t"/>
            <a:pathLst>
              <a:path extrusionOk="0" h="7654" w="12812">
                <a:moveTo>
                  <a:pt x="12385" y="0"/>
                </a:moveTo>
                <a:cubicBezTo>
                  <a:pt x="12323" y="0"/>
                  <a:pt x="12261" y="15"/>
                  <a:pt x="12204" y="45"/>
                </a:cubicBezTo>
                <a:lnTo>
                  <a:pt x="238" y="6951"/>
                </a:lnTo>
                <a:cubicBezTo>
                  <a:pt x="60" y="7058"/>
                  <a:pt x="0" y="7284"/>
                  <a:pt x="107" y="7463"/>
                </a:cubicBezTo>
                <a:cubicBezTo>
                  <a:pt x="179" y="7582"/>
                  <a:pt x="298" y="7653"/>
                  <a:pt x="429" y="7653"/>
                </a:cubicBezTo>
                <a:cubicBezTo>
                  <a:pt x="488" y="7653"/>
                  <a:pt x="560" y="7629"/>
                  <a:pt x="619" y="7606"/>
                </a:cubicBezTo>
                <a:lnTo>
                  <a:pt x="12573" y="700"/>
                </a:lnTo>
                <a:cubicBezTo>
                  <a:pt x="12752" y="593"/>
                  <a:pt x="12811" y="367"/>
                  <a:pt x="12716" y="188"/>
                </a:cubicBezTo>
                <a:cubicBezTo>
                  <a:pt x="12643" y="67"/>
                  <a:pt x="12515"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6"/>
          <p:cNvSpPr/>
          <p:nvPr/>
        </p:nvSpPr>
        <p:spPr>
          <a:xfrm>
            <a:off x="6775500" y="933837"/>
            <a:ext cx="156666" cy="399199"/>
          </a:xfrm>
          <a:custGeom>
            <a:rect b="b" l="l" r="r" t="t"/>
            <a:pathLst>
              <a:path extrusionOk="0" h="13775" w="5406">
                <a:moveTo>
                  <a:pt x="4985" y="0"/>
                </a:moveTo>
                <a:cubicBezTo>
                  <a:pt x="4833" y="0"/>
                  <a:pt x="4688" y="99"/>
                  <a:pt x="4632" y="249"/>
                </a:cubicBezTo>
                <a:lnTo>
                  <a:pt x="60" y="13286"/>
                </a:lnTo>
                <a:cubicBezTo>
                  <a:pt x="0" y="13477"/>
                  <a:pt x="95" y="13691"/>
                  <a:pt x="298" y="13762"/>
                </a:cubicBezTo>
                <a:cubicBezTo>
                  <a:pt x="334" y="13774"/>
                  <a:pt x="369" y="13774"/>
                  <a:pt x="417" y="13774"/>
                </a:cubicBezTo>
                <a:cubicBezTo>
                  <a:pt x="572" y="13774"/>
                  <a:pt x="715" y="13679"/>
                  <a:pt x="762" y="13536"/>
                </a:cubicBezTo>
                <a:lnTo>
                  <a:pt x="5334" y="499"/>
                </a:lnTo>
                <a:cubicBezTo>
                  <a:pt x="5406" y="308"/>
                  <a:pt x="5299" y="94"/>
                  <a:pt x="5108" y="23"/>
                </a:cubicBezTo>
                <a:cubicBezTo>
                  <a:pt x="5068" y="7"/>
                  <a:pt x="5026" y="0"/>
                  <a:pt x="49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6"/>
          <p:cNvSpPr/>
          <p:nvPr/>
        </p:nvSpPr>
        <p:spPr>
          <a:xfrm>
            <a:off x="6551223" y="1773707"/>
            <a:ext cx="370944" cy="221465"/>
          </a:xfrm>
          <a:custGeom>
            <a:rect b="b" l="l" r="r" t="t"/>
            <a:pathLst>
              <a:path extrusionOk="0" h="7642" w="12800">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799"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6"/>
          <p:cNvSpPr/>
          <p:nvPr/>
        </p:nvSpPr>
        <p:spPr>
          <a:xfrm>
            <a:off x="8767440" y="3049754"/>
            <a:ext cx="371292" cy="221726"/>
          </a:xfrm>
          <a:custGeom>
            <a:rect b="b" l="l" r="r" t="t"/>
            <a:pathLst>
              <a:path extrusionOk="0" h="7651" w="12812">
                <a:moveTo>
                  <a:pt x="416" y="1"/>
                </a:moveTo>
                <a:cubicBezTo>
                  <a:pt x="289" y="1"/>
                  <a:pt x="166" y="67"/>
                  <a:pt x="95" y="185"/>
                </a:cubicBezTo>
                <a:cubicBezTo>
                  <a:pt x="0" y="364"/>
                  <a:pt x="60" y="590"/>
                  <a:pt x="238" y="697"/>
                </a:cubicBezTo>
                <a:lnTo>
                  <a:pt x="12192" y="7603"/>
                </a:lnTo>
                <a:cubicBezTo>
                  <a:pt x="12252" y="7638"/>
                  <a:pt x="12311" y="7650"/>
                  <a:pt x="12383" y="7650"/>
                </a:cubicBezTo>
                <a:cubicBezTo>
                  <a:pt x="12502" y="7650"/>
                  <a:pt x="12633" y="7579"/>
                  <a:pt x="12704" y="7460"/>
                </a:cubicBezTo>
                <a:cubicBezTo>
                  <a:pt x="12811" y="7281"/>
                  <a:pt x="12740" y="7055"/>
                  <a:pt x="12561"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6"/>
          <p:cNvSpPr/>
          <p:nvPr/>
        </p:nvSpPr>
        <p:spPr>
          <a:xfrm>
            <a:off x="8767440" y="3307415"/>
            <a:ext cx="370944" cy="221465"/>
          </a:xfrm>
          <a:custGeom>
            <a:rect b="b" l="l" r="r" t="t"/>
            <a:pathLst>
              <a:path extrusionOk="0" h="7642" w="12800">
                <a:moveTo>
                  <a:pt x="12372" y="0"/>
                </a:moveTo>
                <a:cubicBezTo>
                  <a:pt x="12311" y="0"/>
                  <a:pt x="12249" y="15"/>
                  <a:pt x="12192" y="45"/>
                </a:cubicBezTo>
                <a:lnTo>
                  <a:pt x="238" y="6951"/>
                </a:lnTo>
                <a:cubicBezTo>
                  <a:pt x="60" y="7058"/>
                  <a:pt x="0" y="7284"/>
                  <a:pt x="95" y="7463"/>
                </a:cubicBezTo>
                <a:cubicBezTo>
                  <a:pt x="167" y="7582"/>
                  <a:pt x="286" y="7641"/>
                  <a:pt x="417" y="7641"/>
                </a:cubicBezTo>
                <a:cubicBezTo>
                  <a:pt x="488" y="7641"/>
                  <a:pt x="548" y="7629"/>
                  <a:pt x="607" y="7594"/>
                </a:cubicBezTo>
                <a:lnTo>
                  <a:pt x="12561" y="688"/>
                </a:lnTo>
                <a:cubicBezTo>
                  <a:pt x="12740" y="593"/>
                  <a:pt x="12799" y="367"/>
                  <a:pt x="12704" y="188"/>
                </a:cubicBezTo>
                <a:cubicBezTo>
                  <a:pt x="12631" y="66"/>
                  <a:pt x="12503" y="0"/>
                  <a:pt x="1237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6"/>
          <p:cNvSpPr/>
          <p:nvPr/>
        </p:nvSpPr>
        <p:spPr>
          <a:xfrm>
            <a:off x="8275736" y="3336656"/>
            <a:ext cx="21416" cy="421659"/>
          </a:xfrm>
          <a:custGeom>
            <a:rect b="b" l="l" r="r" t="t"/>
            <a:pathLst>
              <a:path extrusionOk="0" h="14550" w="739">
                <a:moveTo>
                  <a:pt x="370" y="1"/>
                </a:moveTo>
                <a:cubicBezTo>
                  <a:pt x="167" y="1"/>
                  <a:pt x="1" y="167"/>
                  <a:pt x="1" y="370"/>
                </a:cubicBezTo>
                <a:lnTo>
                  <a:pt x="1" y="14181"/>
                </a:lnTo>
                <a:cubicBezTo>
                  <a:pt x="1" y="14383"/>
                  <a:pt x="167" y="14550"/>
                  <a:pt x="370" y="14550"/>
                </a:cubicBezTo>
                <a:cubicBezTo>
                  <a:pt x="572" y="14550"/>
                  <a:pt x="739" y="14383"/>
                  <a:pt x="739" y="14181"/>
                </a:cubicBezTo>
                <a:lnTo>
                  <a:pt x="739" y="370"/>
                </a:lnTo>
                <a:cubicBezTo>
                  <a:pt x="739" y="167"/>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6"/>
          <p:cNvSpPr/>
          <p:nvPr/>
        </p:nvSpPr>
        <p:spPr>
          <a:xfrm>
            <a:off x="8275736" y="2822203"/>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6"/>
          <p:cNvSpPr/>
          <p:nvPr/>
        </p:nvSpPr>
        <p:spPr>
          <a:xfrm>
            <a:off x="7879638" y="3049754"/>
            <a:ext cx="371292" cy="221726"/>
          </a:xfrm>
          <a:custGeom>
            <a:rect b="b" l="l" r="r" t="t"/>
            <a:pathLst>
              <a:path extrusionOk="0" h="7651" w="12812">
                <a:moveTo>
                  <a:pt x="429" y="1"/>
                </a:moveTo>
                <a:cubicBezTo>
                  <a:pt x="302" y="1"/>
                  <a:pt x="178" y="67"/>
                  <a:pt x="107" y="185"/>
                </a:cubicBezTo>
                <a:cubicBezTo>
                  <a:pt x="0" y="364"/>
                  <a:pt x="60" y="590"/>
                  <a:pt x="238" y="697"/>
                </a:cubicBezTo>
                <a:lnTo>
                  <a:pt x="12204" y="7603"/>
                </a:lnTo>
                <a:cubicBezTo>
                  <a:pt x="12264" y="7638"/>
                  <a:pt x="12323" y="7650"/>
                  <a:pt x="12383" y="7650"/>
                </a:cubicBezTo>
                <a:cubicBezTo>
                  <a:pt x="12514" y="7650"/>
                  <a:pt x="12645" y="7579"/>
                  <a:pt x="12716" y="7460"/>
                </a:cubicBezTo>
                <a:cubicBezTo>
                  <a:pt x="12811" y="7281"/>
                  <a:pt x="12752" y="7055"/>
                  <a:pt x="12573" y="6960"/>
                </a:cubicBezTo>
                <a:lnTo>
                  <a:pt x="619" y="54"/>
                </a:lnTo>
                <a:cubicBezTo>
                  <a:pt x="559" y="18"/>
                  <a:pt x="493"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6"/>
          <p:cNvSpPr/>
          <p:nvPr/>
        </p:nvSpPr>
        <p:spPr>
          <a:xfrm>
            <a:off x="7879638" y="3307415"/>
            <a:ext cx="371292" cy="221465"/>
          </a:xfrm>
          <a:custGeom>
            <a:rect b="b" l="l" r="r" t="t"/>
            <a:pathLst>
              <a:path extrusionOk="0" h="7642" w="12812">
                <a:moveTo>
                  <a:pt x="12384" y="0"/>
                </a:moveTo>
                <a:cubicBezTo>
                  <a:pt x="12323" y="0"/>
                  <a:pt x="12261" y="15"/>
                  <a:pt x="12204" y="45"/>
                </a:cubicBezTo>
                <a:lnTo>
                  <a:pt x="250" y="6951"/>
                </a:lnTo>
                <a:cubicBezTo>
                  <a:pt x="72" y="7058"/>
                  <a:pt x="0" y="7284"/>
                  <a:pt x="107" y="7463"/>
                </a:cubicBezTo>
                <a:cubicBezTo>
                  <a:pt x="179" y="7582"/>
                  <a:pt x="298" y="7641"/>
                  <a:pt x="429" y="7641"/>
                </a:cubicBezTo>
                <a:cubicBezTo>
                  <a:pt x="488" y="7641"/>
                  <a:pt x="560" y="7629"/>
                  <a:pt x="619" y="7594"/>
                </a:cubicBezTo>
                <a:lnTo>
                  <a:pt x="12573" y="688"/>
                </a:lnTo>
                <a:cubicBezTo>
                  <a:pt x="12752" y="593"/>
                  <a:pt x="12811" y="367"/>
                  <a:pt x="12716" y="188"/>
                </a:cubicBezTo>
                <a:cubicBezTo>
                  <a:pt x="12643" y="66"/>
                  <a:pt x="12515"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6"/>
          <p:cNvSpPr/>
          <p:nvPr/>
        </p:nvSpPr>
        <p:spPr>
          <a:xfrm>
            <a:off x="8321988" y="3049754"/>
            <a:ext cx="370944" cy="221726"/>
          </a:xfrm>
          <a:custGeom>
            <a:rect b="b" l="l" r="r" t="t"/>
            <a:pathLst>
              <a:path extrusionOk="0" h="7651" w="12800">
                <a:moveTo>
                  <a:pt x="12383" y="1"/>
                </a:moveTo>
                <a:cubicBezTo>
                  <a:pt x="12318" y="1"/>
                  <a:pt x="12252" y="18"/>
                  <a:pt x="12192" y="54"/>
                </a:cubicBezTo>
                <a:lnTo>
                  <a:pt x="238" y="6960"/>
                </a:lnTo>
                <a:cubicBezTo>
                  <a:pt x="60" y="7055"/>
                  <a:pt x="0" y="7281"/>
                  <a:pt x="95" y="7460"/>
                </a:cubicBezTo>
                <a:cubicBezTo>
                  <a:pt x="167" y="7579"/>
                  <a:pt x="298" y="7650"/>
                  <a:pt x="417" y="7650"/>
                </a:cubicBezTo>
                <a:cubicBezTo>
                  <a:pt x="488" y="7650"/>
                  <a:pt x="548" y="7638"/>
                  <a:pt x="607" y="7603"/>
                </a:cubicBezTo>
                <a:lnTo>
                  <a:pt x="12561" y="697"/>
                </a:lnTo>
                <a:cubicBezTo>
                  <a:pt x="12740" y="590"/>
                  <a:pt x="12799" y="364"/>
                  <a:pt x="12704" y="185"/>
                </a:cubicBezTo>
                <a:cubicBezTo>
                  <a:pt x="12633" y="67"/>
                  <a:pt x="12510" y="1"/>
                  <a:pt x="12383"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6"/>
          <p:cNvSpPr/>
          <p:nvPr/>
        </p:nvSpPr>
        <p:spPr>
          <a:xfrm>
            <a:off x="8321988" y="3307415"/>
            <a:ext cx="371292" cy="221465"/>
          </a:xfrm>
          <a:custGeom>
            <a:rect b="b" l="l" r="r" t="t"/>
            <a:pathLst>
              <a:path extrusionOk="0" h="7642" w="12812">
                <a:moveTo>
                  <a:pt x="427" y="0"/>
                </a:moveTo>
                <a:cubicBezTo>
                  <a:pt x="296" y="0"/>
                  <a:pt x="168" y="66"/>
                  <a:pt x="95" y="188"/>
                </a:cubicBezTo>
                <a:cubicBezTo>
                  <a:pt x="0" y="367"/>
                  <a:pt x="60" y="593"/>
                  <a:pt x="238" y="688"/>
                </a:cubicBezTo>
                <a:lnTo>
                  <a:pt x="12192" y="7594"/>
                </a:lnTo>
                <a:cubicBezTo>
                  <a:pt x="12252" y="7629"/>
                  <a:pt x="12311" y="7641"/>
                  <a:pt x="12383" y="7641"/>
                </a:cubicBezTo>
                <a:cubicBezTo>
                  <a:pt x="12502" y="7641"/>
                  <a:pt x="12633" y="7582"/>
                  <a:pt x="12704" y="7463"/>
                </a:cubicBezTo>
                <a:cubicBezTo>
                  <a:pt x="12811" y="7284"/>
                  <a:pt x="12740" y="7058"/>
                  <a:pt x="12561" y="6951"/>
                </a:cubicBezTo>
                <a:lnTo>
                  <a:pt x="607" y="45"/>
                </a:lnTo>
                <a:cubicBezTo>
                  <a:pt x="550" y="15"/>
                  <a:pt x="488" y="0"/>
                  <a:pt x="427"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6"/>
          <p:cNvSpPr/>
          <p:nvPr/>
        </p:nvSpPr>
        <p:spPr>
          <a:xfrm>
            <a:off x="7387934" y="2822203"/>
            <a:ext cx="21764" cy="421659"/>
          </a:xfrm>
          <a:custGeom>
            <a:rect b="b" l="l" r="r" t="t"/>
            <a:pathLst>
              <a:path extrusionOk="0" h="14550" w="751">
                <a:moveTo>
                  <a:pt x="382" y="0"/>
                </a:moveTo>
                <a:cubicBezTo>
                  <a:pt x="168" y="0"/>
                  <a:pt x="1" y="167"/>
                  <a:pt x="1" y="370"/>
                </a:cubicBezTo>
                <a:lnTo>
                  <a:pt x="1" y="14181"/>
                </a:lnTo>
                <a:cubicBezTo>
                  <a:pt x="1" y="14383"/>
                  <a:pt x="168" y="14550"/>
                  <a:pt x="382" y="14550"/>
                </a:cubicBezTo>
                <a:cubicBezTo>
                  <a:pt x="584" y="14550"/>
                  <a:pt x="751" y="14383"/>
                  <a:pt x="751" y="14181"/>
                </a:cubicBezTo>
                <a:lnTo>
                  <a:pt x="751" y="370"/>
                </a:lnTo>
                <a:cubicBezTo>
                  <a:pt x="751" y="167"/>
                  <a:pt x="584" y="0"/>
                  <a:pt x="38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6"/>
          <p:cNvSpPr/>
          <p:nvPr/>
        </p:nvSpPr>
        <p:spPr>
          <a:xfrm>
            <a:off x="6992183" y="3049754"/>
            <a:ext cx="371292" cy="221726"/>
          </a:xfrm>
          <a:custGeom>
            <a:rect b="b" l="l" r="r" t="t"/>
            <a:pathLst>
              <a:path extrusionOk="0" h="7651" w="12812">
                <a:moveTo>
                  <a:pt x="422" y="1"/>
                </a:moveTo>
                <a:cubicBezTo>
                  <a:pt x="296" y="1"/>
                  <a:pt x="171" y="67"/>
                  <a:pt x="108" y="185"/>
                </a:cubicBezTo>
                <a:cubicBezTo>
                  <a:pt x="0" y="364"/>
                  <a:pt x="60" y="590"/>
                  <a:pt x="238" y="697"/>
                </a:cubicBezTo>
                <a:lnTo>
                  <a:pt x="12204" y="7603"/>
                </a:lnTo>
                <a:cubicBezTo>
                  <a:pt x="12252" y="7638"/>
                  <a:pt x="12323" y="7650"/>
                  <a:pt x="12383" y="7650"/>
                </a:cubicBezTo>
                <a:cubicBezTo>
                  <a:pt x="12514" y="7650"/>
                  <a:pt x="12633" y="7579"/>
                  <a:pt x="12704" y="7460"/>
                </a:cubicBezTo>
                <a:cubicBezTo>
                  <a:pt x="12811" y="7281"/>
                  <a:pt x="12752" y="7055"/>
                  <a:pt x="12573" y="6960"/>
                </a:cubicBezTo>
                <a:lnTo>
                  <a:pt x="608" y="54"/>
                </a:lnTo>
                <a:cubicBezTo>
                  <a:pt x="551" y="18"/>
                  <a:pt x="487" y="1"/>
                  <a:pt x="42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6"/>
          <p:cNvSpPr/>
          <p:nvPr/>
        </p:nvSpPr>
        <p:spPr>
          <a:xfrm>
            <a:off x="6992183" y="3307415"/>
            <a:ext cx="371292" cy="221465"/>
          </a:xfrm>
          <a:custGeom>
            <a:rect b="b" l="l" r="r" t="t"/>
            <a:pathLst>
              <a:path extrusionOk="0" h="7642" w="12812">
                <a:moveTo>
                  <a:pt x="12384" y="0"/>
                </a:moveTo>
                <a:cubicBezTo>
                  <a:pt x="12323" y="0"/>
                  <a:pt x="12261" y="15"/>
                  <a:pt x="12204" y="45"/>
                </a:cubicBezTo>
                <a:lnTo>
                  <a:pt x="238" y="6951"/>
                </a:lnTo>
                <a:cubicBezTo>
                  <a:pt x="60" y="7058"/>
                  <a:pt x="0" y="7284"/>
                  <a:pt x="108" y="7463"/>
                </a:cubicBezTo>
                <a:cubicBezTo>
                  <a:pt x="167" y="7582"/>
                  <a:pt x="298" y="7641"/>
                  <a:pt x="429" y="7641"/>
                </a:cubicBezTo>
                <a:cubicBezTo>
                  <a:pt x="489" y="7641"/>
                  <a:pt x="548" y="7629"/>
                  <a:pt x="608" y="7594"/>
                </a:cubicBezTo>
                <a:lnTo>
                  <a:pt x="12573" y="688"/>
                </a:lnTo>
                <a:cubicBezTo>
                  <a:pt x="12752" y="593"/>
                  <a:pt x="12811" y="367"/>
                  <a:pt x="12704" y="188"/>
                </a:cubicBezTo>
                <a:cubicBezTo>
                  <a:pt x="12639" y="66"/>
                  <a:pt x="12514" y="0"/>
                  <a:pt x="12384"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6"/>
          <p:cNvSpPr/>
          <p:nvPr/>
        </p:nvSpPr>
        <p:spPr>
          <a:xfrm>
            <a:off x="7434186" y="3049754"/>
            <a:ext cx="371292" cy="221726"/>
          </a:xfrm>
          <a:custGeom>
            <a:rect b="b" l="l" r="r" t="t"/>
            <a:pathLst>
              <a:path extrusionOk="0" h="7651" w="12812">
                <a:moveTo>
                  <a:pt x="12395" y="1"/>
                </a:moveTo>
                <a:cubicBezTo>
                  <a:pt x="12330" y="1"/>
                  <a:pt x="12264"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16" y="185"/>
                </a:cubicBezTo>
                <a:cubicBezTo>
                  <a:pt x="12645" y="67"/>
                  <a:pt x="12522"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6"/>
          <p:cNvSpPr/>
          <p:nvPr/>
        </p:nvSpPr>
        <p:spPr>
          <a:xfrm>
            <a:off x="7434186" y="3307415"/>
            <a:ext cx="371292" cy="221465"/>
          </a:xfrm>
          <a:custGeom>
            <a:rect b="b" l="l" r="r" t="t"/>
            <a:pathLst>
              <a:path extrusionOk="0" h="7642" w="12812">
                <a:moveTo>
                  <a:pt x="439" y="0"/>
                </a:moveTo>
                <a:cubicBezTo>
                  <a:pt x="308" y="0"/>
                  <a:pt x="180" y="66"/>
                  <a:pt x="107" y="188"/>
                </a:cubicBezTo>
                <a:cubicBezTo>
                  <a:pt x="0" y="367"/>
                  <a:pt x="60" y="593"/>
                  <a:pt x="238" y="688"/>
                </a:cubicBezTo>
                <a:lnTo>
                  <a:pt x="12204" y="7594"/>
                </a:lnTo>
                <a:cubicBezTo>
                  <a:pt x="12264" y="7629"/>
                  <a:pt x="12323" y="7641"/>
                  <a:pt x="12383" y="7641"/>
                </a:cubicBezTo>
                <a:cubicBezTo>
                  <a:pt x="12514" y="7641"/>
                  <a:pt x="12645" y="7582"/>
                  <a:pt x="12716" y="7463"/>
                </a:cubicBezTo>
                <a:cubicBezTo>
                  <a:pt x="12811" y="7284"/>
                  <a:pt x="12752" y="7058"/>
                  <a:pt x="12573" y="6951"/>
                </a:cubicBezTo>
                <a:lnTo>
                  <a:pt x="619" y="45"/>
                </a:lnTo>
                <a:cubicBezTo>
                  <a:pt x="562" y="15"/>
                  <a:pt x="500" y="0"/>
                  <a:pt x="439"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6"/>
          <p:cNvSpPr/>
          <p:nvPr/>
        </p:nvSpPr>
        <p:spPr>
          <a:xfrm>
            <a:off x="6500479" y="2822203"/>
            <a:ext cx="21445" cy="421659"/>
          </a:xfrm>
          <a:custGeom>
            <a:rect b="b" l="l" r="r" t="t"/>
            <a:pathLst>
              <a:path extrusionOk="0" h="14550" w="740">
                <a:moveTo>
                  <a:pt x="370" y="0"/>
                </a:moveTo>
                <a:cubicBezTo>
                  <a:pt x="168" y="0"/>
                  <a:pt x="1" y="167"/>
                  <a:pt x="1" y="370"/>
                </a:cubicBezTo>
                <a:lnTo>
                  <a:pt x="1" y="14181"/>
                </a:lnTo>
                <a:cubicBezTo>
                  <a:pt x="1" y="14383"/>
                  <a:pt x="168" y="14550"/>
                  <a:pt x="370" y="14550"/>
                </a:cubicBezTo>
                <a:cubicBezTo>
                  <a:pt x="584" y="14550"/>
                  <a:pt x="739" y="14383"/>
                  <a:pt x="739" y="14181"/>
                </a:cubicBezTo>
                <a:lnTo>
                  <a:pt x="739" y="370"/>
                </a:lnTo>
                <a:cubicBezTo>
                  <a:pt x="739"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6"/>
          <p:cNvSpPr/>
          <p:nvPr/>
        </p:nvSpPr>
        <p:spPr>
          <a:xfrm>
            <a:off x="6104729" y="3049754"/>
            <a:ext cx="371292" cy="221726"/>
          </a:xfrm>
          <a:custGeom>
            <a:rect b="b" l="l" r="r" t="t"/>
            <a:pathLst>
              <a:path extrusionOk="0" h="7651" w="12812">
                <a:moveTo>
                  <a:pt x="417" y="1"/>
                </a:moveTo>
                <a:cubicBezTo>
                  <a:pt x="290" y="1"/>
                  <a:pt x="167" y="67"/>
                  <a:pt x="96" y="185"/>
                </a:cubicBezTo>
                <a:cubicBezTo>
                  <a:pt x="0" y="364"/>
                  <a:pt x="60" y="590"/>
                  <a:pt x="239" y="697"/>
                </a:cubicBezTo>
                <a:lnTo>
                  <a:pt x="12192" y="7603"/>
                </a:lnTo>
                <a:cubicBezTo>
                  <a:pt x="12252" y="7638"/>
                  <a:pt x="12312" y="7650"/>
                  <a:pt x="12383" y="7650"/>
                </a:cubicBezTo>
                <a:cubicBezTo>
                  <a:pt x="12514" y="7650"/>
                  <a:pt x="12633" y="7579"/>
                  <a:pt x="12704" y="7472"/>
                </a:cubicBezTo>
                <a:cubicBezTo>
                  <a:pt x="12812" y="7281"/>
                  <a:pt x="12752" y="7055"/>
                  <a:pt x="12573" y="6960"/>
                </a:cubicBezTo>
                <a:lnTo>
                  <a:pt x="608" y="54"/>
                </a:lnTo>
                <a:cubicBezTo>
                  <a:pt x="547" y="18"/>
                  <a:pt x="482"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6"/>
          <p:cNvSpPr/>
          <p:nvPr/>
        </p:nvSpPr>
        <p:spPr>
          <a:xfrm>
            <a:off x="5713788" y="3307415"/>
            <a:ext cx="371292" cy="221813"/>
          </a:xfrm>
          <a:custGeom>
            <a:rect b="b" l="l" r="r" t="t"/>
            <a:pathLst>
              <a:path extrusionOk="0" h="7654" w="12812">
                <a:moveTo>
                  <a:pt x="12385" y="0"/>
                </a:moveTo>
                <a:cubicBezTo>
                  <a:pt x="12324" y="0"/>
                  <a:pt x="12262" y="15"/>
                  <a:pt x="12205" y="45"/>
                </a:cubicBezTo>
                <a:lnTo>
                  <a:pt x="251" y="6951"/>
                </a:lnTo>
                <a:cubicBezTo>
                  <a:pt x="72" y="7058"/>
                  <a:pt x="1" y="7284"/>
                  <a:pt x="108" y="7463"/>
                </a:cubicBezTo>
                <a:cubicBezTo>
                  <a:pt x="179" y="7582"/>
                  <a:pt x="298" y="7653"/>
                  <a:pt x="429" y="7653"/>
                </a:cubicBezTo>
                <a:cubicBezTo>
                  <a:pt x="489" y="7653"/>
                  <a:pt x="560" y="7629"/>
                  <a:pt x="620" y="7594"/>
                </a:cubicBezTo>
                <a:lnTo>
                  <a:pt x="12574" y="700"/>
                </a:lnTo>
                <a:cubicBezTo>
                  <a:pt x="12752" y="593"/>
                  <a:pt x="12812" y="367"/>
                  <a:pt x="12717" y="188"/>
                </a:cubicBezTo>
                <a:cubicBezTo>
                  <a:pt x="12644" y="66"/>
                  <a:pt x="12516" y="0"/>
                  <a:pt x="12385"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6"/>
          <p:cNvSpPr/>
          <p:nvPr/>
        </p:nvSpPr>
        <p:spPr>
          <a:xfrm>
            <a:off x="6546732" y="3049754"/>
            <a:ext cx="371292" cy="221726"/>
          </a:xfrm>
          <a:custGeom>
            <a:rect b="b" l="l" r="r" t="t"/>
            <a:pathLst>
              <a:path extrusionOk="0" h="7651" w="12812">
                <a:moveTo>
                  <a:pt x="12395" y="1"/>
                </a:moveTo>
                <a:cubicBezTo>
                  <a:pt x="12330" y="1"/>
                  <a:pt x="12265" y="18"/>
                  <a:pt x="12204" y="54"/>
                </a:cubicBezTo>
                <a:lnTo>
                  <a:pt x="239" y="6960"/>
                </a:lnTo>
                <a:cubicBezTo>
                  <a:pt x="60" y="7055"/>
                  <a:pt x="0" y="7281"/>
                  <a:pt x="108" y="7460"/>
                </a:cubicBezTo>
                <a:cubicBezTo>
                  <a:pt x="167" y="7579"/>
                  <a:pt x="298" y="7650"/>
                  <a:pt x="429" y="7650"/>
                </a:cubicBezTo>
                <a:cubicBezTo>
                  <a:pt x="489" y="7650"/>
                  <a:pt x="548" y="7638"/>
                  <a:pt x="608" y="7603"/>
                </a:cubicBezTo>
                <a:lnTo>
                  <a:pt x="12573" y="697"/>
                </a:lnTo>
                <a:cubicBezTo>
                  <a:pt x="12752" y="590"/>
                  <a:pt x="12812"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6"/>
          <p:cNvSpPr/>
          <p:nvPr/>
        </p:nvSpPr>
        <p:spPr>
          <a:xfrm>
            <a:off x="6546732" y="3307415"/>
            <a:ext cx="371292" cy="221465"/>
          </a:xfrm>
          <a:custGeom>
            <a:rect b="b" l="l" r="r" t="t"/>
            <a:pathLst>
              <a:path extrusionOk="0" h="7642" w="12812">
                <a:moveTo>
                  <a:pt x="433" y="0"/>
                </a:moveTo>
                <a:cubicBezTo>
                  <a:pt x="303" y="0"/>
                  <a:pt x="172" y="66"/>
                  <a:pt x="108" y="188"/>
                </a:cubicBezTo>
                <a:cubicBezTo>
                  <a:pt x="0" y="367"/>
                  <a:pt x="60" y="593"/>
                  <a:pt x="239" y="688"/>
                </a:cubicBezTo>
                <a:lnTo>
                  <a:pt x="12204" y="7594"/>
                </a:lnTo>
                <a:cubicBezTo>
                  <a:pt x="12252" y="7629"/>
                  <a:pt x="12323" y="7641"/>
                  <a:pt x="12383" y="7641"/>
                </a:cubicBezTo>
                <a:cubicBezTo>
                  <a:pt x="12514" y="7641"/>
                  <a:pt x="12633" y="7582"/>
                  <a:pt x="12704" y="7463"/>
                </a:cubicBezTo>
                <a:cubicBezTo>
                  <a:pt x="12812" y="7284"/>
                  <a:pt x="12752" y="7058"/>
                  <a:pt x="12573" y="6951"/>
                </a:cubicBezTo>
                <a:lnTo>
                  <a:pt x="608" y="45"/>
                </a:lnTo>
                <a:cubicBezTo>
                  <a:pt x="554" y="15"/>
                  <a:pt x="494" y="0"/>
                  <a:pt x="433"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6"/>
          <p:cNvSpPr/>
          <p:nvPr/>
        </p:nvSpPr>
        <p:spPr>
          <a:xfrm>
            <a:off x="5078576" y="3049754"/>
            <a:ext cx="371292" cy="221726"/>
          </a:xfrm>
          <a:custGeom>
            <a:rect b="b" l="l" r="r" t="t"/>
            <a:pathLst>
              <a:path extrusionOk="0" h="7651" w="12812">
                <a:moveTo>
                  <a:pt x="12395" y="1"/>
                </a:moveTo>
                <a:cubicBezTo>
                  <a:pt x="12330" y="1"/>
                  <a:pt x="12265" y="18"/>
                  <a:pt x="12204" y="54"/>
                </a:cubicBezTo>
                <a:lnTo>
                  <a:pt x="238" y="6960"/>
                </a:lnTo>
                <a:cubicBezTo>
                  <a:pt x="60" y="7055"/>
                  <a:pt x="0" y="7293"/>
                  <a:pt x="107" y="7472"/>
                </a:cubicBezTo>
                <a:cubicBezTo>
                  <a:pt x="179" y="7579"/>
                  <a:pt x="298" y="7650"/>
                  <a:pt x="429" y="7650"/>
                </a:cubicBezTo>
                <a:cubicBezTo>
                  <a:pt x="488" y="7650"/>
                  <a:pt x="560" y="7638"/>
                  <a:pt x="619" y="7603"/>
                </a:cubicBezTo>
                <a:lnTo>
                  <a:pt x="12573" y="697"/>
                </a:lnTo>
                <a:cubicBezTo>
                  <a:pt x="12752" y="590"/>
                  <a:pt x="12811" y="364"/>
                  <a:pt x="12704" y="185"/>
                </a:cubicBezTo>
                <a:cubicBezTo>
                  <a:pt x="12641" y="67"/>
                  <a:pt x="12521" y="1"/>
                  <a:pt x="12395"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6"/>
          <p:cNvSpPr/>
          <p:nvPr/>
        </p:nvSpPr>
        <p:spPr>
          <a:xfrm>
            <a:off x="5078576" y="3307415"/>
            <a:ext cx="371292" cy="221813"/>
          </a:xfrm>
          <a:custGeom>
            <a:rect b="b" l="l" r="r" t="t"/>
            <a:pathLst>
              <a:path extrusionOk="0" h="7654" w="12812">
                <a:moveTo>
                  <a:pt x="431" y="0"/>
                </a:moveTo>
                <a:cubicBezTo>
                  <a:pt x="298" y="0"/>
                  <a:pt x="172" y="66"/>
                  <a:pt x="107" y="188"/>
                </a:cubicBezTo>
                <a:cubicBezTo>
                  <a:pt x="0" y="367"/>
                  <a:pt x="60" y="593"/>
                  <a:pt x="238" y="700"/>
                </a:cubicBezTo>
                <a:lnTo>
                  <a:pt x="12204" y="7594"/>
                </a:lnTo>
                <a:cubicBezTo>
                  <a:pt x="12264" y="7629"/>
                  <a:pt x="12323" y="7653"/>
                  <a:pt x="12383" y="7653"/>
                </a:cubicBezTo>
                <a:cubicBezTo>
                  <a:pt x="12514" y="7653"/>
                  <a:pt x="12645" y="7582"/>
                  <a:pt x="12704" y="7463"/>
                </a:cubicBezTo>
                <a:cubicBezTo>
                  <a:pt x="12811" y="7284"/>
                  <a:pt x="12752" y="7058"/>
                  <a:pt x="12573" y="6951"/>
                </a:cubicBezTo>
                <a:lnTo>
                  <a:pt x="619" y="45"/>
                </a:lnTo>
                <a:cubicBezTo>
                  <a:pt x="559" y="15"/>
                  <a:pt x="494" y="0"/>
                  <a:pt x="43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6"/>
          <p:cNvSpPr/>
          <p:nvPr/>
        </p:nvSpPr>
        <p:spPr>
          <a:xfrm>
            <a:off x="8721883" y="3587159"/>
            <a:ext cx="21764" cy="421659"/>
          </a:xfrm>
          <a:custGeom>
            <a:rect b="b" l="l" r="r" t="t"/>
            <a:pathLst>
              <a:path extrusionOk="0" h="14550" w="751">
                <a:moveTo>
                  <a:pt x="381" y="0"/>
                </a:moveTo>
                <a:cubicBezTo>
                  <a:pt x="167" y="0"/>
                  <a:pt x="0" y="167"/>
                  <a:pt x="0" y="370"/>
                </a:cubicBezTo>
                <a:lnTo>
                  <a:pt x="0" y="14181"/>
                </a:lnTo>
                <a:cubicBezTo>
                  <a:pt x="0" y="14383"/>
                  <a:pt x="167" y="14550"/>
                  <a:pt x="381" y="14550"/>
                </a:cubicBezTo>
                <a:cubicBezTo>
                  <a:pt x="584" y="14550"/>
                  <a:pt x="750" y="14383"/>
                  <a:pt x="750" y="14181"/>
                </a:cubicBezTo>
                <a:lnTo>
                  <a:pt x="750" y="370"/>
                </a:lnTo>
                <a:cubicBezTo>
                  <a:pt x="750" y="167"/>
                  <a:pt x="584" y="0"/>
                  <a:pt x="381"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6"/>
          <p:cNvSpPr/>
          <p:nvPr/>
        </p:nvSpPr>
        <p:spPr>
          <a:xfrm>
            <a:off x="7834429" y="3587159"/>
            <a:ext cx="21764" cy="421659"/>
          </a:xfrm>
          <a:custGeom>
            <a:rect b="b" l="l" r="r" t="t"/>
            <a:pathLst>
              <a:path extrusionOk="0" h="14550" w="751">
                <a:moveTo>
                  <a:pt x="370" y="0"/>
                </a:moveTo>
                <a:cubicBezTo>
                  <a:pt x="167" y="0"/>
                  <a:pt x="1" y="167"/>
                  <a:pt x="1" y="370"/>
                </a:cubicBezTo>
                <a:lnTo>
                  <a:pt x="1" y="14181"/>
                </a:lnTo>
                <a:cubicBezTo>
                  <a:pt x="1" y="14383"/>
                  <a:pt x="167" y="14550"/>
                  <a:pt x="370" y="14550"/>
                </a:cubicBezTo>
                <a:cubicBezTo>
                  <a:pt x="584" y="14550"/>
                  <a:pt x="751" y="14383"/>
                  <a:pt x="751" y="14181"/>
                </a:cubicBezTo>
                <a:lnTo>
                  <a:pt x="751" y="370"/>
                </a:lnTo>
                <a:cubicBezTo>
                  <a:pt x="751" y="167"/>
                  <a:pt x="584"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6"/>
          <p:cNvSpPr/>
          <p:nvPr/>
        </p:nvSpPr>
        <p:spPr>
          <a:xfrm>
            <a:off x="6946974" y="3587159"/>
            <a:ext cx="21416" cy="421659"/>
          </a:xfrm>
          <a:custGeom>
            <a:rect b="b" l="l" r="r" t="t"/>
            <a:pathLst>
              <a:path extrusionOk="0" h="14550" w="739">
                <a:moveTo>
                  <a:pt x="370" y="0"/>
                </a:moveTo>
                <a:cubicBezTo>
                  <a:pt x="167" y="0"/>
                  <a:pt x="1" y="167"/>
                  <a:pt x="1" y="370"/>
                </a:cubicBezTo>
                <a:lnTo>
                  <a:pt x="1" y="14181"/>
                </a:lnTo>
                <a:cubicBezTo>
                  <a:pt x="1" y="14383"/>
                  <a:pt x="167" y="14550"/>
                  <a:pt x="370" y="14550"/>
                </a:cubicBezTo>
                <a:cubicBezTo>
                  <a:pt x="572" y="14550"/>
                  <a:pt x="739" y="14383"/>
                  <a:pt x="739" y="14181"/>
                </a:cubicBezTo>
                <a:lnTo>
                  <a:pt x="739" y="370"/>
                </a:lnTo>
                <a:cubicBezTo>
                  <a:pt x="739" y="167"/>
                  <a:pt x="572" y="0"/>
                  <a:pt x="370"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6"/>
          <p:cNvSpPr/>
          <p:nvPr/>
        </p:nvSpPr>
        <p:spPr>
          <a:xfrm>
            <a:off x="6315906" y="3490540"/>
            <a:ext cx="21764" cy="421688"/>
          </a:xfrm>
          <a:custGeom>
            <a:rect b="b" l="l" r="r" t="t"/>
            <a:pathLst>
              <a:path extrusionOk="0" h="14551" w="751">
                <a:moveTo>
                  <a:pt x="369" y="1"/>
                </a:moveTo>
                <a:cubicBezTo>
                  <a:pt x="167" y="1"/>
                  <a:pt x="0" y="167"/>
                  <a:pt x="0" y="370"/>
                </a:cubicBezTo>
                <a:lnTo>
                  <a:pt x="0" y="14181"/>
                </a:lnTo>
                <a:cubicBezTo>
                  <a:pt x="0" y="14383"/>
                  <a:pt x="167" y="14550"/>
                  <a:pt x="369" y="14550"/>
                </a:cubicBezTo>
                <a:cubicBezTo>
                  <a:pt x="584" y="14550"/>
                  <a:pt x="750" y="14383"/>
                  <a:pt x="750" y="14181"/>
                </a:cubicBezTo>
                <a:lnTo>
                  <a:pt x="750" y="370"/>
                </a:lnTo>
                <a:cubicBezTo>
                  <a:pt x="750" y="167"/>
                  <a:pt x="584" y="1"/>
                  <a:pt x="36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6"/>
          <p:cNvSpPr/>
          <p:nvPr/>
        </p:nvSpPr>
        <p:spPr>
          <a:xfrm>
            <a:off x="8768802" y="3814710"/>
            <a:ext cx="370596" cy="214481"/>
          </a:xfrm>
          <a:custGeom>
            <a:rect b="b" l="l" r="r" t="t"/>
            <a:pathLst>
              <a:path extrusionOk="0" h="7401" w="12788">
                <a:moveTo>
                  <a:pt x="12372" y="1"/>
                </a:moveTo>
                <a:cubicBezTo>
                  <a:pt x="12307" y="1"/>
                  <a:pt x="12241" y="18"/>
                  <a:pt x="12181" y="54"/>
                </a:cubicBezTo>
                <a:lnTo>
                  <a:pt x="227" y="6960"/>
                </a:lnTo>
                <a:cubicBezTo>
                  <a:pt x="60" y="7043"/>
                  <a:pt x="1" y="7234"/>
                  <a:pt x="60" y="7400"/>
                </a:cubicBezTo>
                <a:lnTo>
                  <a:pt x="941" y="7400"/>
                </a:lnTo>
                <a:lnTo>
                  <a:pt x="12550" y="697"/>
                </a:lnTo>
                <a:cubicBezTo>
                  <a:pt x="12728" y="590"/>
                  <a:pt x="12788"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6"/>
          <p:cNvSpPr/>
          <p:nvPr/>
        </p:nvSpPr>
        <p:spPr>
          <a:xfrm>
            <a:off x="8326104" y="3814710"/>
            <a:ext cx="370973" cy="214481"/>
          </a:xfrm>
          <a:custGeom>
            <a:rect b="b" l="l" r="r" t="t"/>
            <a:pathLst>
              <a:path extrusionOk="0" h="7401" w="12801">
                <a:moveTo>
                  <a:pt x="429" y="1"/>
                </a:moveTo>
                <a:cubicBezTo>
                  <a:pt x="302" y="1"/>
                  <a:pt x="179" y="67"/>
                  <a:pt x="108" y="185"/>
                </a:cubicBezTo>
                <a:cubicBezTo>
                  <a:pt x="1" y="364"/>
                  <a:pt x="60" y="590"/>
                  <a:pt x="239" y="697"/>
                </a:cubicBezTo>
                <a:lnTo>
                  <a:pt x="11860" y="7400"/>
                </a:lnTo>
                <a:lnTo>
                  <a:pt x="12741" y="7400"/>
                </a:lnTo>
                <a:cubicBezTo>
                  <a:pt x="12800" y="7234"/>
                  <a:pt x="12729" y="7043"/>
                  <a:pt x="12574" y="6960"/>
                </a:cubicBezTo>
                <a:lnTo>
                  <a:pt x="620" y="54"/>
                </a:lnTo>
                <a:cubicBezTo>
                  <a:pt x="560" y="18"/>
                  <a:pt x="494" y="1"/>
                  <a:pt x="429"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6"/>
          <p:cNvSpPr/>
          <p:nvPr/>
        </p:nvSpPr>
        <p:spPr>
          <a:xfrm>
            <a:off x="6993545" y="3814710"/>
            <a:ext cx="370973" cy="214481"/>
          </a:xfrm>
          <a:custGeom>
            <a:rect b="b" l="l" r="r" t="t"/>
            <a:pathLst>
              <a:path extrusionOk="0" h="7401" w="12801">
                <a:moveTo>
                  <a:pt x="12372" y="1"/>
                </a:moveTo>
                <a:cubicBezTo>
                  <a:pt x="12307" y="1"/>
                  <a:pt x="12241" y="18"/>
                  <a:pt x="12181" y="54"/>
                </a:cubicBezTo>
                <a:lnTo>
                  <a:pt x="227" y="6960"/>
                </a:lnTo>
                <a:cubicBezTo>
                  <a:pt x="72" y="7043"/>
                  <a:pt x="1" y="7234"/>
                  <a:pt x="61" y="7400"/>
                </a:cubicBezTo>
                <a:lnTo>
                  <a:pt x="942" y="7400"/>
                </a:lnTo>
                <a:lnTo>
                  <a:pt x="12562" y="697"/>
                </a:lnTo>
                <a:cubicBezTo>
                  <a:pt x="12741" y="590"/>
                  <a:pt x="12800" y="364"/>
                  <a:pt x="12693" y="185"/>
                </a:cubicBezTo>
                <a:cubicBezTo>
                  <a:pt x="12622" y="67"/>
                  <a:pt x="12499" y="1"/>
                  <a:pt x="12372"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6"/>
          <p:cNvSpPr/>
          <p:nvPr/>
        </p:nvSpPr>
        <p:spPr>
          <a:xfrm>
            <a:off x="5856979" y="3740000"/>
            <a:ext cx="21416" cy="289191"/>
          </a:xfrm>
          <a:custGeom>
            <a:rect b="b" l="l" r="r" t="t"/>
            <a:pathLst>
              <a:path extrusionOk="0" h="9979" w="739">
                <a:moveTo>
                  <a:pt x="370" y="1"/>
                </a:moveTo>
                <a:cubicBezTo>
                  <a:pt x="167" y="1"/>
                  <a:pt x="1" y="168"/>
                  <a:pt x="1" y="382"/>
                </a:cubicBezTo>
                <a:lnTo>
                  <a:pt x="1" y="9978"/>
                </a:lnTo>
                <a:lnTo>
                  <a:pt x="739" y="9978"/>
                </a:lnTo>
                <a:lnTo>
                  <a:pt x="739" y="382"/>
                </a:lnTo>
                <a:cubicBezTo>
                  <a:pt x="739" y="168"/>
                  <a:pt x="572" y="1"/>
                  <a:pt x="370"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6"/>
          <p:cNvSpPr/>
          <p:nvPr/>
        </p:nvSpPr>
        <p:spPr>
          <a:xfrm>
            <a:off x="7881347" y="3814710"/>
            <a:ext cx="370625" cy="214481"/>
          </a:xfrm>
          <a:custGeom>
            <a:rect b="b" l="l" r="r" t="t"/>
            <a:pathLst>
              <a:path extrusionOk="0" h="7401" w="12789">
                <a:moveTo>
                  <a:pt x="12371" y="1"/>
                </a:moveTo>
                <a:cubicBezTo>
                  <a:pt x="12307" y="1"/>
                  <a:pt x="12241" y="18"/>
                  <a:pt x="12181" y="54"/>
                </a:cubicBezTo>
                <a:lnTo>
                  <a:pt x="215" y="6960"/>
                </a:lnTo>
                <a:cubicBezTo>
                  <a:pt x="60" y="7043"/>
                  <a:pt x="1" y="7234"/>
                  <a:pt x="60" y="7400"/>
                </a:cubicBezTo>
                <a:lnTo>
                  <a:pt x="929" y="7400"/>
                </a:lnTo>
                <a:lnTo>
                  <a:pt x="12550" y="697"/>
                </a:lnTo>
                <a:cubicBezTo>
                  <a:pt x="12729" y="590"/>
                  <a:pt x="12788" y="364"/>
                  <a:pt x="12681" y="185"/>
                </a:cubicBezTo>
                <a:cubicBezTo>
                  <a:pt x="12618" y="67"/>
                  <a:pt x="12497" y="1"/>
                  <a:pt x="12371"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6"/>
          <p:cNvSpPr/>
          <p:nvPr/>
        </p:nvSpPr>
        <p:spPr>
          <a:xfrm>
            <a:off x="6551223" y="3814710"/>
            <a:ext cx="370596" cy="214481"/>
          </a:xfrm>
          <a:custGeom>
            <a:rect b="b" l="l" r="r" t="t"/>
            <a:pathLst>
              <a:path extrusionOk="0" h="7401" w="12788">
                <a:moveTo>
                  <a:pt x="417" y="1"/>
                </a:moveTo>
                <a:cubicBezTo>
                  <a:pt x="290" y="1"/>
                  <a:pt x="166" y="67"/>
                  <a:pt x="95" y="185"/>
                </a:cubicBezTo>
                <a:cubicBezTo>
                  <a:pt x="0" y="364"/>
                  <a:pt x="60" y="590"/>
                  <a:pt x="238" y="697"/>
                </a:cubicBezTo>
                <a:lnTo>
                  <a:pt x="11847" y="7400"/>
                </a:lnTo>
                <a:lnTo>
                  <a:pt x="12728" y="7400"/>
                </a:lnTo>
                <a:cubicBezTo>
                  <a:pt x="12787" y="7234"/>
                  <a:pt x="12728" y="7043"/>
                  <a:pt x="12561" y="6960"/>
                </a:cubicBezTo>
                <a:lnTo>
                  <a:pt x="607" y="54"/>
                </a:lnTo>
                <a:cubicBezTo>
                  <a:pt x="547" y="18"/>
                  <a:pt x="481" y="1"/>
                  <a:pt x="417"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6"/>
          <p:cNvSpPr/>
          <p:nvPr/>
        </p:nvSpPr>
        <p:spPr>
          <a:xfrm>
            <a:off x="7438678" y="3814710"/>
            <a:ext cx="370596" cy="214481"/>
          </a:xfrm>
          <a:custGeom>
            <a:rect b="b" l="l" r="r" t="t"/>
            <a:pathLst>
              <a:path extrusionOk="0" h="7401" w="12788">
                <a:moveTo>
                  <a:pt x="416" y="1"/>
                </a:moveTo>
                <a:cubicBezTo>
                  <a:pt x="289" y="1"/>
                  <a:pt x="166" y="67"/>
                  <a:pt x="95" y="185"/>
                </a:cubicBezTo>
                <a:cubicBezTo>
                  <a:pt x="0" y="364"/>
                  <a:pt x="60" y="590"/>
                  <a:pt x="238" y="697"/>
                </a:cubicBezTo>
                <a:lnTo>
                  <a:pt x="11859" y="7400"/>
                </a:lnTo>
                <a:lnTo>
                  <a:pt x="12728" y="7400"/>
                </a:lnTo>
                <a:cubicBezTo>
                  <a:pt x="12787" y="7234"/>
                  <a:pt x="12728" y="7043"/>
                  <a:pt x="12573" y="6960"/>
                </a:cubicBezTo>
                <a:lnTo>
                  <a:pt x="607" y="54"/>
                </a:lnTo>
                <a:cubicBezTo>
                  <a:pt x="547" y="18"/>
                  <a:pt x="481" y="1"/>
                  <a:pt x="416" y="1"/>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6"/>
          <p:cNvSpPr/>
          <p:nvPr/>
        </p:nvSpPr>
        <p:spPr>
          <a:xfrm>
            <a:off x="-7" y="1038821"/>
            <a:ext cx="277078" cy="176169"/>
          </a:xfrm>
          <a:custGeom>
            <a:rect b="b" l="l" r="r" t="t"/>
            <a:pathLst>
              <a:path extrusionOk="0" h="6079" w="9561">
                <a:moveTo>
                  <a:pt x="9132" y="0"/>
                </a:moveTo>
                <a:cubicBezTo>
                  <a:pt x="9068" y="0"/>
                  <a:pt x="9002" y="17"/>
                  <a:pt x="8942" y="53"/>
                </a:cubicBezTo>
                <a:lnTo>
                  <a:pt x="0" y="5221"/>
                </a:lnTo>
                <a:lnTo>
                  <a:pt x="0" y="6078"/>
                </a:lnTo>
                <a:lnTo>
                  <a:pt x="9323" y="696"/>
                </a:lnTo>
                <a:cubicBezTo>
                  <a:pt x="9501" y="601"/>
                  <a:pt x="9561" y="363"/>
                  <a:pt x="9454" y="184"/>
                </a:cubicBezTo>
                <a:cubicBezTo>
                  <a:pt x="9383" y="66"/>
                  <a:pt x="9259" y="0"/>
                  <a:pt x="9132" y="0"/>
                </a:cubicBezTo>
                <a:close/>
              </a:path>
            </a:pathLst>
          </a:custGeom>
          <a:solidFill>
            <a:srgbClr val="1B4A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Pine 1">
  <p:cSld name="1/2 Grey_2_1">
    <p:bg>
      <p:bgPr>
        <a:solidFill>
          <a:schemeClr val="dk2"/>
        </a:solidFill>
      </p:bgPr>
    </p:bg>
    <p:spTree>
      <p:nvGrpSpPr>
        <p:cNvPr id="1702" name="Shape 1702"/>
        <p:cNvGrpSpPr/>
        <p:nvPr/>
      </p:nvGrpSpPr>
      <p:grpSpPr>
        <a:xfrm>
          <a:off x="0" y="0"/>
          <a:ext cx="0" cy="0"/>
          <a:chOff x="0" y="0"/>
          <a:chExt cx="0" cy="0"/>
        </a:xfrm>
      </p:grpSpPr>
      <p:sp>
        <p:nvSpPr>
          <p:cNvPr id="1703" name="Google Shape;1703;p47"/>
          <p:cNvSpPr/>
          <p:nvPr/>
        </p:nvSpPr>
        <p:spPr>
          <a:xfrm>
            <a:off x="0" y="-50"/>
            <a:ext cx="45717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4" name="Google Shape;1704;p47"/>
          <p:cNvSpPr txBox="1"/>
          <p:nvPr>
            <p:ph type="ctrTitle"/>
          </p:nvPr>
        </p:nvSpPr>
        <p:spPr>
          <a:xfrm>
            <a:off x="577225" y="1540955"/>
            <a:ext cx="3429300" cy="20616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Clr>
                <a:schemeClr val="lt1"/>
              </a:buClr>
              <a:buSzPts val="5000"/>
              <a:buNone/>
              <a:defRPr i="0"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p:txBody>
      </p:sp>
      <p:sp>
        <p:nvSpPr>
          <p:cNvPr id="1705" name="Google Shape;1705;p47"/>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06" name="Google Shape;1706;p47"/>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7" name="Google Shape;1707;p47"/>
          <p:cNvSpPr txBox="1"/>
          <p:nvPr>
            <p:ph idx="2" type="ctrTitle"/>
          </p:nvPr>
        </p:nvSpPr>
        <p:spPr>
          <a:xfrm>
            <a:off x="5164939" y="1192462"/>
            <a:ext cx="3429300" cy="7707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SzPts val="3000"/>
              <a:buNone/>
              <a:defRPr i="0"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grpSp>
        <p:nvGrpSpPr>
          <p:cNvPr id="1708" name="Google Shape;1708;p47"/>
          <p:cNvGrpSpPr/>
          <p:nvPr/>
        </p:nvGrpSpPr>
        <p:grpSpPr>
          <a:xfrm>
            <a:off x="682052" y="-2936"/>
            <a:ext cx="3207887" cy="5143265"/>
            <a:chOff x="2179825" y="238125"/>
            <a:chExt cx="3265025" cy="5234875"/>
          </a:xfrm>
        </p:grpSpPr>
        <p:sp>
          <p:nvSpPr>
            <p:cNvPr id="1709" name="Google Shape;1709;p47"/>
            <p:cNvSpPr/>
            <p:nvPr/>
          </p:nvSpPr>
          <p:spPr>
            <a:xfrm>
              <a:off x="4208625" y="1413050"/>
              <a:ext cx="1229225" cy="131875"/>
            </a:xfrm>
            <a:custGeom>
              <a:rect b="b" l="l" r="r" t="t"/>
              <a:pathLst>
                <a:path extrusionOk="0" h="5275" w="49169">
                  <a:moveTo>
                    <a:pt x="2637" y="1"/>
                  </a:moveTo>
                  <a:cubicBezTo>
                    <a:pt x="1179" y="1"/>
                    <a:pt x="0" y="1179"/>
                    <a:pt x="0" y="2637"/>
                  </a:cubicBezTo>
                  <a:cubicBezTo>
                    <a:pt x="0" y="4095"/>
                    <a:pt x="1179" y="5274"/>
                    <a:pt x="2637" y="5274"/>
                  </a:cubicBezTo>
                  <a:lnTo>
                    <a:pt x="46532" y="5274"/>
                  </a:lnTo>
                  <a:cubicBezTo>
                    <a:pt x="47990" y="5274"/>
                    <a:pt x="49169" y="4095"/>
                    <a:pt x="49169" y="2637"/>
                  </a:cubicBezTo>
                  <a:cubicBezTo>
                    <a:pt x="49169" y="1179"/>
                    <a:pt x="47990" y="1"/>
                    <a:pt x="46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7"/>
            <p:cNvSpPr/>
            <p:nvPr/>
          </p:nvSpPr>
          <p:spPr>
            <a:xfrm>
              <a:off x="2179825" y="238125"/>
              <a:ext cx="827500" cy="736000"/>
            </a:xfrm>
            <a:custGeom>
              <a:rect b="b" l="l" r="r" t="t"/>
              <a:pathLst>
                <a:path extrusionOk="0" h="29440" w="33100">
                  <a:moveTo>
                    <a:pt x="0" y="0"/>
                  </a:moveTo>
                  <a:lnTo>
                    <a:pt x="28323" y="28633"/>
                  </a:lnTo>
                  <a:cubicBezTo>
                    <a:pt x="28819" y="29160"/>
                    <a:pt x="29501" y="29439"/>
                    <a:pt x="30184" y="29439"/>
                  </a:cubicBezTo>
                  <a:cubicBezTo>
                    <a:pt x="30866" y="29439"/>
                    <a:pt x="31549" y="29160"/>
                    <a:pt x="32045" y="28664"/>
                  </a:cubicBezTo>
                  <a:cubicBezTo>
                    <a:pt x="33100" y="27640"/>
                    <a:pt x="33100" y="25965"/>
                    <a:pt x="32076" y="24910"/>
                  </a:cubicBezTo>
                  <a:lnTo>
                    <a:pt x="74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7"/>
            <p:cNvSpPr/>
            <p:nvPr/>
          </p:nvSpPr>
          <p:spPr>
            <a:xfrm>
              <a:off x="4146575" y="4257525"/>
              <a:ext cx="1298275" cy="1215475"/>
            </a:xfrm>
            <a:custGeom>
              <a:rect b="b" l="l" r="r" t="t"/>
              <a:pathLst>
                <a:path extrusionOk="0" h="48619" w="51931">
                  <a:moveTo>
                    <a:pt x="49018" y="0"/>
                  </a:moveTo>
                  <a:cubicBezTo>
                    <a:pt x="48329" y="0"/>
                    <a:pt x="47641" y="264"/>
                    <a:pt x="47122" y="784"/>
                  </a:cubicBezTo>
                  <a:lnTo>
                    <a:pt x="0" y="48619"/>
                  </a:lnTo>
                  <a:lnTo>
                    <a:pt x="7414" y="48619"/>
                  </a:lnTo>
                  <a:lnTo>
                    <a:pt x="50906" y="4506"/>
                  </a:lnTo>
                  <a:cubicBezTo>
                    <a:pt x="51930" y="3452"/>
                    <a:pt x="51899" y="1776"/>
                    <a:pt x="50875" y="753"/>
                  </a:cubicBezTo>
                  <a:cubicBezTo>
                    <a:pt x="50356" y="249"/>
                    <a:pt x="49686" y="0"/>
                    <a:pt x="49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2" name="Google Shape;1712;p47"/>
          <p:cNvSpPr txBox="1"/>
          <p:nvPr>
            <p:ph idx="1" type="body"/>
          </p:nvPr>
        </p:nvSpPr>
        <p:spPr>
          <a:xfrm>
            <a:off x="5165100" y="1943850"/>
            <a:ext cx="3679800" cy="24228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Clr>
                <a:schemeClr val="accent3"/>
              </a:buClr>
              <a:buSzPts val="1400"/>
              <a:buChar char="/"/>
              <a:defRPr sz="1400"/>
            </a:lvl1pPr>
            <a:lvl2pPr indent="-317500" lvl="1" marL="914400">
              <a:spcBef>
                <a:spcPts val="1000"/>
              </a:spcBef>
              <a:spcAft>
                <a:spcPts val="0"/>
              </a:spcAft>
              <a:buClr>
                <a:schemeClr val="accent3"/>
              </a:buClr>
              <a:buSzPts val="1400"/>
              <a:buChar char="•"/>
              <a:defRPr sz="1400"/>
            </a:lvl2pPr>
            <a:lvl3pPr indent="-317500" lvl="2" marL="1371600">
              <a:spcBef>
                <a:spcPts val="1000"/>
              </a:spcBef>
              <a:spcAft>
                <a:spcPts val="0"/>
              </a:spcAft>
              <a:buClr>
                <a:schemeClr val="accent3"/>
              </a:buClr>
              <a:buSzPts val="1400"/>
              <a:buChar char="•"/>
              <a:defRPr sz="1400"/>
            </a:lvl3pPr>
            <a:lvl4pPr indent="-317500" lvl="3" marL="1828800">
              <a:spcBef>
                <a:spcPts val="1000"/>
              </a:spcBef>
              <a:spcAft>
                <a:spcPts val="0"/>
              </a:spcAft>
              <a:buClr>
                <a:schemeClr val="accent3"/>
              </a:buClr>
              <a:buSzPts val="1400"/>
              <a:buChar char="•"/>
              <a:defRPr sz="1400"/>
            </a:lvl4pPr>
            <a:lvl5pPr indent="-317500" lvl="4" marL="2286000">
              <a:spcBef>
                <a:spcPts val="1000"/>
              </a:spcBef>
              <a:spcAft>
                <a:spcPts val="0"/>
              </a:spcAft>
              <a:buClr>
                <a:schemeClr val="accent3"/>
              </a:buClr>
              <a:buSzPts val="1400"/>
              <a:buChar char="•"/>
              <a:defRPr sz="1400"/>
            </a:lvl5pPr>
            <a:lvl6pPr indent="-317500" lvl="5" marL="2743200">
              <a:spcBef>
                <a:spcPts val="1000"/>
              </a:spcBef>
              <a:spcAft>
                <a:spcPts val="0"/>
              </a:spcAft>
              <a:buClr>
                <a:schemeClr val="accent3"/>
              </a:buClr>
              <a:buSzPts val="1400"/>
              <a:buChar char="•"/>
              <a:defRPr sz="1400"/>
            </a:lvl6pPr>
            <a:lvl7pPr indent="-317500" lvl="6" marL="3200400">
              <a:spcBef>
                <a:spcPts val="1000"/>
              </a:spcBef>
              <a:spcAft>
                <a:spcPts val="0"/>
              </a:spcAft>
              <a:buClr>
                <a:schemeClr val="accent3"/>
              </a:buClr>
              <a:buSzPts val="1400"/>
              <a:buChar char="•"/>
              <a:defRPr sz="1400"/>
            </a:lvl7pPr>
            <a:lvl8pPr indent="-317500" lvl="7" marL="3657600">
              <a:spcBef>
                <a:spcPts val="1000"/>
              </a:spcBef>
              <a:spcAft>
                <a:spcPts val="0"/>
              </a:spcAft>
              <a:buClr>
                <a:schemeClr val="accent3"/>
              </a:buClr>
              <a:buSzPts val="1400"/>
              <a:buChar char="•"/>
              <a:defRPr sz="1400"/>
            </a:lvl8pPr>
            <a:lvl9pPr indent="-317500" lvl="8" marL="4114800">
              <a:spcBef>
                <a:spcPts val="1000"/>
              </a:spcBef>
              <a:spcAft>
                <a:spcPts val="1000"/>
              </a:spcAft>
              <a:buClr>
                <a:schemeClr val="accent3"/>
              </a:buClr>
              <a:buSzPts val="1400"/>
              <a:buChar char="•"/>
              <a:defRPr sz="14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TITLE_AND_BODY_2_1_2_1">
    <p:bg>
      <p:bgPr>
        <a:solidFill>
          <a:schemeClr val="dk2"/>
        </a:solidFill>
      </p:bgPr>
    </p:bg>
    <p:spTree>
      <p:nvGrpSpPr>
        <p:cNvPr id="1713" name="Shape 1713"/>
        <p:cNvGrpSpPr/>
        <p:nvPr/>
      </p:nvGrpSpPr>
      <p:grpSpPr>
        <a:xfrm>
          <a:off x="0" y="0"/>
          <a:ext cx="0" cy="0"/>
          <a:chOff x="0" y="0"/>
          <a:chExt cx="0" cy="0"/>
        </a:xfrm>
      </p:grpSpPr>
      <p:sp>
        <p:nvSpPr>
          <p:cNvPr id="1714" name="Google Shape;1714;p48"/>
          <p:cNvSpPr txBox="1"/>
          <p:nvPr>
            <p:ph idx="1" type="body"/>
          </p:nvPr>
        </p:nvSpPr>
        <p:spPr>
          <a:xfrm>
            <a:off x="311700" y="1360350"/>
            <a:ext cx="8520600" cy="3006300"/>
          </a:xfrm>
          <a:prstGeom prst="rect">
            <a:avLst/>
          </a:prstGeom>
        </p:spPr>
        <p:txBody>
          <a:bodyPr anchorCtr="0" anchor="t" bIns="91425" lIns="0" spcFirstLastPara="1" rIns="91425" wrap="square" tIns="91425">
            <a:spAutoFit/>
          </a:bodyPr>
          <a:lstStyle>
            <a:lvl1pPr indent="-317500" lvl="0" marL="457200">
              <a:spcBef>
                <a:spcPts val="0"/>
              </a:spcBef>
              <a:spcAft>
                <a:spcPts val="0"/>
              </a:spcAft>
              <a:buSzPts val="1400"/>
              <a:buChar char="/"/>
              <a:defRPr sz="1400"/>
            </a:lvl1pPr>
            <a:lvl2pPr indent="-317500" lvl="1" marL="914400">
              <a:spcBef>
                <a:spcPts val="1000"/>
              </a:spcBef>
              <a:spcAft>
                <a:spcPts val="0"/>
              </a:spcAft>
              <a:buSzPts val="1400"/>
              <a:buChar char="•"/>
              <a:defRPr sz="1400"/>
            </a:lvl2pPr>
            <a:lvl3pPr indent="-317500" lvl="2" marL="1371600">
              <a:spcBef>
                <a:spcPts val="1000"/>
              </a:spcBef>
              <a:spcAft>
                <a:spcPts val="0"/>
              </a:spcAft>
              <a:buSzPts val="1400"/>
              <a:buChar char="•"/>
              <a:defRPr sz="1400"/>
            </a:lvl3pPr>
            <a:lvl4pPr indent="-317500" lvl="3" marL="1828800">
              <a:spcBef>
                <a:spcPts val="1000"/>
              </a:spcBef>
              <a:spcAft>
                <a:spcPts val="0"/>
              </a:spcAft>
              <a:buSzPts val="1400"/>
              <a:buChar char="•"/>
              <a:defRPr sz="1400"/>
            </a:lvl4pPr>
            <a:lvl5pPr indent="-317500" lvl="4" marL="2286000">
              <a:spcBef>
                <a:spcPts val="1000"/>
              </a:spcBef>
              <a:spcAft>
                <a:spcPts val="0"/>
              </a:spcAft>
              <a:buSzPts val="1400"/>
              <a:buChar char="•"/>
              <a:defRPr sz="1400"/>
            </a:lvl5pPr>
            <a:lvl6pPr indent="-317500" lvl="5" marL="2743200">
              <a:spcBef>
                <a:spcPts val="1000"/>
              </a:spcBef>
              <a:spcAft>
                <a:spcPts val="0"/>
              </a:spcAft>
              <a:buSzPts val="1400"/>
              <a:buChar char="•"/>
              <a:defRPr sz="1400"/>
            </a:lvl6pPr>
            <a:lvl7pPr indent="-317500" lvl="6" marL="3200400">
              <a:spcBef>
                <a:spcPts val="1000"/>
              </a:spcBef>
              <a:spcAft>
                <a:spcPts val="0"/>
              </a:spcAft>
              <a:buSzPts val="1400"/>
              <a:buChar char="•"/>
              <a:defRPr sz="1400"/>
            </a:lvl7pPr>
            <a:lvl8pPr indent="-317500" lvl="7" marL="3657600">
              <a:spcBef>
                <a:spcPts val="1000"/>
              </a:spcBef>
              <a:spcAft>
                <a:spcPts val="0"/>
              </a:spcAft>
              <a:buSzPts val="1400"/>
              <a:buChar char="•"/>
              <a:defRPr sz="1400"/>
            </a:lvl8pPr>
            <a:lvl9pPr indent="-317500" lvl="8" marL="4114800">
              <a:spcBef>
                <a:spcPts val="1000"/>
              </a:spcBef>
              <a:spcAft>
                <a:spcPts val="1000"/>
              </a:spcAft>
              <a:buSzPts val="1400"/>
              <a:buChar char="•"/>
              <a:defRPr sz="1400"/>
            </a:lvl9pPr>
          </a:lstStyle>
          <a:p/>
        </p:txBody>
      </p:sp>
      <p:sp>
        <p:nvSpPr>
          <p:cNvPr id="1715" name="Google Shape;1715;p4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716" name="Google Shape;1716;p48"/>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17" name="Google Shape;1717;p48"/>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est Everblue 1">
  <p:cSld name="Blank_2_2">
    <p:bg>
      <p:bgPr>
        <a:solidFill>
          <a:schemeClr val="dk1"/>
        </a:solidFill>
      </p:bgPr>
    </p:bg>
    <p:spTree>
      <p:nvGrpSpPr>
        <p:cNvPr id="1718" name="Shape 1718"/>
        <p:cNvGrpSpPr/>
        <p:nvPr/>
      </p:nvGrpSpPr>
      <p:grpSpPr>
        <a:xfrm>
          <a:off x="0" y="0"/>
          <a:ext cx="0" cy="0"/>
          <a:chOff x="0" y="0"/>
          <a:chExt cx="0" cy="0"/>
        </a:xfrm>
      </p:grpSpPr>
      <p:sp>
        <p:nvSpPr>
          <p:cNvPr id="1719" name="Google Shape;1719;p49"/>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20" name="Google Shape;1720;p49"/>
          <p:cNvSpPr/>
          <p:nvPr/>
        </p:nvSpPr>
        <p:spPr>
          <a:xfrm>
            <a:off x="448057" y="4703636"/>
            <a:ext cx="178308" cy="137188"/>
          </a:xfrm>
          <a:custGeom>
            <a:rect b="b" l="l" r="r" t="t"/>
            <a:pathLst>
              <a:path extrusionOk="0" h="47926" w="62619">
                <a:moveTo>
                  <a:pt x="16656" y="4714"/>
                </a:moveTo>
                <a:lnTo>
                  <a:pt x="28520" y="16656"/>
                </a:lnTo>
                <a:lnTo>
                  <a:pt x="16656" y="28519"/>
                </a:lnTo>
                <a:lnTo>
                  <a:pt x="4714" y="16656"/>
                </a:lnTo>
                <a:lnTo>
                  <a:pt x="16656" y="4714"/>
                </a:lnTo>
                <a:close/>
                <a:moveTo>
                  <a:pt x="45176" y="3928"/>
                </a:moveTo>
                <a:lnTo>
                  <a:pt x="57904" y="16656"/>
                </a:lnTo>
                <a:lnTo>
                  <a:pt x="45962" y="28519"/>
                </a:lnTo>
                <a:lnTo>
                  <a:pt x="21370" y="3928"/>
                </a:lnTo>
                <a:close/>
                <a:moveTo>
                  <a:pt x="31270" y="19406"/>
                </a:moveTo>
                <a:lnTo>
                  <a:pt x="43212" y="31269"/>
                </a:lnTo>
                <a:lnTo>
                  <a:pt x="31270" y="43211"/>
                </a:lnTo>
                <a:lnTo>
                  <a:pt x="19406" y="31269"/>
                </a:lnTo>
                <a:lnTo>
                  <a:pt x="31270" y="19406"/>
                </a:lnTo>
                <a:close/>
                <a:moveTo>
                  <a:pt x="16656" y="0"/>
                </a:moveTo>
                <a:cubicBezTo>
                  <a:pt x="16106" y="0"/>
                  <a:pt x="15635" y="236"/>
                  <a:pt x="15242" y="550"/>
                </a:cubicBezTo>
                <a:lnTo>
                  <a:pt x="550" y="15242"/>
                </a:lnTo>
                <a:cubicBezTo>
                  <a:pt x="236" y="15635"/>
                  <a:pt x="0" y="16106"/>
                  <a:pt x="0" y="16656"/>
                </a:cubicBezTo>
                <a:cubicBezTo>
                  <a:pt x="0" y="17127"/>
                  <a:pt x="236" y="17677"/>
                  <a:pt x="550" y="17992"/>
                </a:cubicBezTo>
                <a:lnTo>
                  <a:pt x="15242" y="32683"/>
                </a:lnTo>
                <a:lnTo>
                  <a:pt x="29934" y="47375"/>
                </a:lnTo>
                <a:cubicBezTo>
                  <a:pt x="30248" y="47690"/>
                  <a:pt x="30798" y="47925"/>
                  <a:pt x="31270" y="47925"/>
                </a:cubicBezTo>
                <a:cubicBezTo>
                  <a:pt x="31820" y="47925"/>
                  <a:pt x="32291" y="47690"/>
                  <a:pt x="32684" y="47375"/>
                </a:cubicBezTo>
                <a:lnTo>
                  <a:pt x="47376" y="32683"/>
                </a:lnTo>
                <a:lnTo>
                  <a:pt x="62068" y="17992"/>
                </a:lnTo>
                <a:cubicBezTo>
                  <a:pt x="62383" y="17677"/>
                  <a:pt x="62618" y="17127"/>
                  <a:pt x="62618" y="16656"/>
                </a:cubicBezTo>
                <a:cubicBezTo>
                  <a:pt x="62618" y="16106"/>
                  <a:pt x="62383" y="15635"/>
                  <a:pt x="62068" y="15242"/>
                </a:cubicBezTo>
                <a:lnTo>
                  <a:pt x="47376" y="550"/>
                </a:lnTo>
                <a:cubicBezTo>
                  <a:pt x="46983" y="236"/>
                  <a:pt x="46512" y="0"/>
                  <a:pt x="459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36" Type="http://schemas.openxmlformats.org/officeDocument/2006/relationships/theme" Target="../theme/theme1.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6" name="Shape 136"/>
        <p:cNvGrpSpPr/>
        <p:nvPr/>
      </p:nvGrpSpPr>
      <p:grpSpPr>
        <a:xfrm>
          <a:off x="0" y="0"/>
          <a:ext cx="0" cy="0"/>
          <a:chOff x="0" y="0"/>
          <a:chExt cx="0" cy="0"/>
        </a:xfrm>
      </p:grpSpPr>
      <p:sp>
        <p:nvSpPr>
          <p:cNvPr id="137" name="Google Shape;13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b="1" sz="2800">
                <a:solidFill>
                  <a:schemeClr val="dk1"/>
                </a:solidFill>
                <a:latin typeface="Avenir"/>
                <a:ea typeface="Avenir"/>
                <a:cs typeface="Avenir"/>
                <a:sym typeface="Avenir"/>
              </a:defRPr>
            </a:lvl9pPr>
          </a:lstStyle>
          <a:p/>
        </p:txBody>
      </p:sp>
      <p:sp>
        <p:nvSpPr>
          <p:cNvPr id="138" name="Google Shape;13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1pPr>
            <a:lvl2pPr indent="-304800" lvl="1" marL="9144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2pPr>
            <a:lvl3pPr indent="-304800" lvl="2" marL="13716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3pPr>
            <a:lvl4pPr indent="-304800" lvl="3" marL="18288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4pPr>
            <a:lvl5pPr indent="-304800" lvl="4" marL="22860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5pPr>
            <a:lvl6pPr indent="-304800" lvl="5" marL="27432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6pPr>
            <a:lvl7pPr indent="-304800" lvl="6" marL="32004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7pPr>
            <a:lvl8pPr indent="-304800" lvl="7" marL="36576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8pPr>
            <a:lvl9pPr indent="-304800" lvl="8" marL="4114800">
              <a:lnSpc>
                <a:spcPct val="115000"/>
              </a:lnSpc>
              <a:spcBef>
                <a:spcPts val="0"/>
              </a:spcBef>
              <a:spcAft>
                <a:spcPts val="0"/>
              </a:spcAft>
              <a:buClr>
                <a:schemeClr val="dk1"/>
              </a:buClr>
              <a:buSzPts val="1200"/>
              <a:buFont typeface="Avenir"/>
              <a:buChar char="■"/>
              <a:defRPr sz="1200">
                <a:solidFill>
                  <a:schemeClr val="dk1"/>
                </a:solidFill>
                <a:latin typeface="Avenir"/>
                <a:ea typeface="Avenir"/>
                <a:cs typeface="Avenir"/>
                <a:sym typeface="Avenir"/>
              </a:defRPr>
            </a:lvl9pPr>
          </a:lstStyle>
          <a:p/>
        </p:txBody>
      </p:sp>
      <p:sp>
        <p:nvSpPr>
          <p:cNvPr id="139" name="Google Shape;139;p14"/>
          <p:cNvSpPr txBox="1"/>
          <p:nvPr>
            <p:ph idx="12" type="sldNum"/>
          </p:nvPr>
        </p:nvSpPr>
        <p:spPr>
          <a:xfrm>
            <a:off x="8283600" y="4703625"/>
            <a:ext cx="548700" cy="276900"/>
          </a:xfrm>
          <a:prstGeom prst="rect">
            <a:avLst/>
          </a:prstGeom>
          <a:noFill/>
          <a:ln>
            <a:noFill/>
          </a:ln>
        </p:spPr>
        <p:txBody>
          <a:bodyPr anchorCtr="0" anchor="ctr" bIns="91425" lIns="91425" spcFirstLastPara="1" rIns="91425" wrap="square" tIns="91425">
            <a:spAutoFit/>
          </a:bodyPr>
          <a:lstStyle>
            <a:lvl1pPr lvl="0" algn="r">
              <a:buNone/>
              <a:defRPr sz="600">
                <a:solidFill>
                  <a:schemeClr val="dk1"/>
                </a:solidFill>
                <a:latin typeface="Avenir"/>
                <a:ea typeface="Avenir"/>
                <a:cs typeface="Avenir"/>
                <a:sym typeface="Avenir"/>
              </a:defRPr>
            </a:lvl1pPr>
            <a:lvl2pPr lvl="1" algn="r">
              <a:buNone/>
              <a:defRPr sz="600">
                <a:solidFill>
                  <a:schemeClr val="dk1"/>
                </a:solidFill>
                <a:latin typeface="Avenir"/>
                <a:ea typeface="Avenir"/>
                <a:cs typeface="Avenir"/>
                <a:sym typeface="Avenir"/>
              </a:defRPr>
            </a:lvl2pPr>
            <a:lvl3pPr lvl="2" algn="r">
              <a:buNone/>
              <a:defRPr sz="600">
                <a:solidFill>
                  <a:schemeClr val="dk1"/>
                </a:solidFill>
                <a:latin typeface="Avenir"/>
                <a:ea typeface="Avenir"/>
                <a:cs typeface="Avenir"/>
                <a:sym typeface="Avenir"/>
              </a:defRPr>
            </a:lvl3pPr>
            <a:lvl4pPr lvl="3" algn="r">
              <a:buNone/>
              <a:defRPr sz="600">
                <a:solidFill>
                  <a:schemeClr val="dk1"/>
                </a:solidFill>
                <a:latin typeface="Avenir"/>
                <a:ea typeface="Avenir"/>
                <a:cs typeface="Avenir"/>
                <a:sym typeface="Avenir"/>
              </a:defRPr>
            </a:lvl4pPr>
            <a:lvl5pPr lvl="4" algn="r">
              <a:buNone/>
              <a:defRPr sz="600">
                <a:solidFill>
                  <a:schemeClr val="dk1"/>
                </a:solidFill>
                <a:latin typeface="Avenir"/>
                <a:ea typeface="Avenir"/>
                <a:cs typeface="Avenir"/>
                <a:sym typeface="Avenir"/>
              </a:defRPr>
            </a:lvl5pPr>
            <a:lvl6pPr lvl="5" algn="r">
              <a:buNone/>
              <a:defRPr sz="600">
                <a:solidFill>
                  <a:schemeClr val="dk1"/>
                </a:solidFill>
                <a:latin typeface="Avenir"/>
                <a:ea typeface="Avenir"/>
                <a:cs typeface="Avenir"/>
                <a:sym typeface="Avenir"/>
              </a:defRPr>
            </a:lvl6pPr>
            <a:lvl7pPr lvl="6" algn="r">
              <a:buNone/>
              <a:defRPr sz="600">
                <a:solidFill>
                  <a:schemeClr val="dk1"/>
                </a:solidFill>
                <a:latin typeface="Avenir"/>
                <a:ea typeface="Avenir"/>
                <a:cs typeface="Avenir"/>
                <a:sym typeface="Avenir"/>
              </a:defRPr>
            </a:lvl7pPr>
            <a:lvl8pPr lvl="7" algn="r">
              <a:buNone/>
              <a:defRPr sz="600">
                <a:solidFill>
                  <a:schemeClr val="dk1"/>
                </a:solidFill>
                <a:latin typeface="Avenir"/>
                <a:ea typeface="Avenir"/>
                <a:cs typeface="Avenir"/>
                <a:sym typeface="Avenir"/>
              </a:defRPr>
            </a:lvl8pPr>
            <a:lvl9pPr lvl="8" algn="r">
              <a:buNone/>
              <a:defRPr sz="600">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2966">
          <p15:clr>
            <a:schemeClr val="accent5"/>
          </p15:clr>
        </p15:guide>
        <p15:guide id="4" pos="2794">
          <p15:clr>
            <a:schemeClr val="accent5"/>
          </p15:clr>
        </p15:guide>
        <p15:guide id="5" pos="196">
          <p15:clr>
            <a:srgbClr val="EA4335"/>
          </p15:clr>
        </p15:guide>
        <p15:guide id="6" pos="5564">
          <p15:clr>
            <a:srgbClr val="EA4335"/>
          </p15:clr>
        </p15:guide>
        <p15:guide id="7" pos="4222">
          <p15:clr>
            <a:srgbClr val="EA4335"/>
          </p15:clr>
        </p15:guide>
        <p15:guide id="8" pos="1538">
          <p15:clr>
            <a:srgbClr val="EA4335"/>
          </p15:clr>
        </p15:guide>
        <p15:guide id="9" pos="1624">
          <p15:clr>
            <a:schemeClr val="accent5"/>
          </p15:clr>
        </p15:guide>
        <p15:guide id="10" pos="1452">
          <p15:clr>
            <a:schemeClr val="accent5"/>
          </p15:clr>
        </p15:guide>
        <p15:guide id="11" pos="4308">
          <p15:clr>
            <a:schemeClr val="accent5"/>
          </p15:clr>
        </p15:guide>
        <p15:guide id="12" pos="4136">
          <p15:clr>
            <a:schemeClr val="accent5"/>
          </p15:clr>
        </p15:guide>
        <p15:guide id="13" pos="282">
          <p15:clr>
            <a:schemeClr val="accent5"/>
          </p15:clr>
        </p15:guide>
        <p15:guide id="14" pos="5478">
          <p15:clr>
            <a:schemeClr val="accent5"/>
          </p15:clr>
        </p15:guide>
        <p15:guide id="15" orient="horz" pos="280">
          <p15:clr>
            <a:srgbClr val="EA4335"/>
          </p15:clr>
        </p15:guide>
        <p15:guide id="16" orient="horz" pos="296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11.png"/><Relationship Id="rId11" Type="http://schemas.openxmlformats.org/officeDocument/2006/relationships/image" Target="../media/image6.png"/><Relationship Id="rId10" Type="http://schemas.openxmlformats.org/officeDocument/2006/relationships/image" Target="../media/image9.png"/><Relationship Id="rId13" Type="http://schemas.openxmlformats.org/officeDocument/2006/relationships/image" Target="../media/image4.png"/><Relationship Id="rId1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24" name="Shape 1724"/>
        <p:cNvGrpSpPr/>
        <p:nvPr/>
      </p:nvGrpSpPr>
      <p:grpSpPr>
        <a:xfrm>
          <a:off x="0" y="0"/>
          <a:ext cx="0" cy="0"/>
          <a:chOff x="0" y="0"/>
          <a:chExt cx="0" cy="0"/>
        </a:xfrm>
      </p:grpSpPr>
      <p:sp>
        <p:nvSpPr>
          <p:cNvPr id="1725" name="Google Shape;1725;p50"/>
          <p:cNvSpPr txBox="1"/>
          <p:nvPr>
            <p:ph type="ctrTitle"/>
          </p:nvPr>
        </p:nvSpPr>
        <p:spPr>
          <a:xfrm>
            <a:off x="311700" y="1371100"/>
            <a:ext cx="5257200" cy="13482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200"/>
              <a:t>Promoting Justice by Illuminating Truth</a:t>
            </a:r>
            <a:endParaRPr sz="4700"/>
          </a:p>
        </p:txBody>
      </p:sp>
      <p:sp>
        <p:nvSpPr>
          <p:cNvPr id="1726" name="Google Shape;1726;p50"/>
          <p:cNvSpPr txBox="1"/>
          <p:nvPr>
            <p:ph idx="1" type="subTitle"/>
          </p:nvPr>
        </p:nvSpPr>
        <p:spPr>
          <a:xfrm>
            <a:off x="311700" y="2910325"/>
            <a:ext cx="4725900" cy="1015800"/>
          </a:xfrm>
          <a:prstGeom prst="rect">
            <a:avLst/>
          </a:prstGeom>
        </p:spPr>
        <p:txBody>
          <a:bodyPr anchorCtr="0" anchor="t" bIns="91425" lIns="109725" spcFirstLastPara="1" rIns="91425" wrap="square" tIns="91425">
            <a:spAutoFit/>
          </a:bodyPr>
          <a:lstStyle/>
          <a:p>
            <a:pPr indent="0" lvl="0" marL="0" rtl="0" algn="l">
              <a:spcBef>
                <a:spcPts val="0"/>
              </a:spcBef>
              <a:spcAft>
                <a:spcPts val="0"/>
              </a:spcAft>
              <a:buNone/>
            </a:pPr>
            <a:r>
              <a:rPr lang="en"/>
              <a:t>Sunshine Fest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March 16, 2026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pic>
        <p:nvPicPr>
          <p:cNvPr descr="Beautify this slide" id="1731" name="Google Shape;1731;p51"/>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5" name="Shape 1735"/>
        <p:cNvGrpSpPr/>
        <p:nvPr/>
      </p:nvGrpSpPr>
      <p:grpSpPr>
        <a:xfrm>
          <a:off x="0" y="0"/>
          <a:ext cx="0" cy="0"/>
          <a:chOff x="0" y="0"/>
          <a:chExt cx="0" cy="0"/>
        </a:xfrm>
      </p:grpSpPr>
      <p:sp>
        <p:nvSpPr>
          <p:cNvPr id="1736" name="Google Shape;1736;p52"/>
          <p:cNvSpPr txBox="1"/>
          <p:nvPr/>
        </p:nvSpPr>
        <p:spPr>
          <a:xfrm>
            <a:off x="4027125" y="228600"/>
            <a:ext cx="46689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1"/>
                </a:solidFill>
                <a:latin typeface="Avenir"/>
                <a:ea typeface="Avenir"/>
                <a:cs typeface="Avenir"/>
                <a:sym typeface="Avenir"/>
              </a:rPr>
              <a:t>Everlaw Vision</a:t>
            </a:r>
            <a:endParaRPr b="1" sz="4000">
              <a:solidFill>
                <a:schemeClr val="lt1"/>
              </a:solidFill>
              <a:latin typeface="Avenir"/>
              <a:ea typeface="Avenir"/>
              <a:cs typeface="Avenir"/>
              <a:sym typeface="Avenir"/>
            </a:endParaRPr>
          </a:p>
          <a:p>
            <a:pPr indent="0" lvl="0" marL="0" rtl="0" algn="l">
              <a:spcBef>
                <a:spcPts val="0"/>
              </a:spcBef>
              <a:spcAft>
                <a:spcPts val="0"/>
              </a:spcAft>
              <a:buNone/>
            </a:pPr>
            <a:r>
              <a:rPr b="1" lang="en" sz="1800">
                <a:solidFill>
                  <a:schemeClr val="lt1"/>
                </a:solidFill>
                <a:latin typeface="Avenir"/>
                <a:ea typeface="Avenir"/>
                <a:cs typeface="Avenir"/>
                <a:sym typeface="Avenir"/>
              </a:rPr>
              <a:t>The need for better legal technology</a:t>
            </a:r>
            <a:endParaRPr b="1" sz="1800">
              <a:solidFill>
                <a:schemeClr val="lt1"/>
              </a:solidFill>
              <a:latin typeface="Avenir"/>
              <a:ea typeface="Avenir"/>
              <a:cs typeface="Avenir"/>
              <a:sym typeface="Avenir"/>
            </a:endParaRPr>
          </a:p>
        </p:txBody>
      </p:sp>
      <p:sp>
        <p:nvSpPr>
          <p:cNvPr id="1737" name="Google Shape;1737;p52"/>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1738" name="Google Shape;1738;p52"/>
          <p:cNvSpPr txBox="1"/>
          <p:nvPr/>
        </p:nvSpPr>
        <p:spPr>
          <a:xfrm>
            <a:off x="4100200" y="1918800"/>
            <a:ext cx="4595700" cy="218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800">
                <a:solidFill>
                  <a:schemeClr val="lt1"/>
                </a:solidFill>
                <a:latin typeface="Avenir"/>
                <a:ea typeface="Avenir"/>
                <a:cs typeface="Avenir"/>
                <a:sym typeface="Avenir"/>
              </a:rPr>
              <a:t>Solving hard technical problems — big data, data ingestion, AI, real-time collaboration, platform building — is what Everlaw is built to do. Our vision is to build a unified platform so that litigation and investigation teams can do all the work they actually </a:t>
            </a:r>
            <a:br>
              <a:rPr lang="en" sz="1800">
                <a:solidFill>
                  <a:schemeClr val="lt1"/>
                </a:solidFill>
                <a:latin typeface="Avenir"/>
                <a:ea typeface="Avenir"/>
                <a:cs typeface="Avenir"/>
                <a:sym typeface="Avenir"/>
              </a:rPr>
            </a:br>
            <a:r>
              <a:rPr lang="en" sz="1800">
                <a:solidFill>
                  <a:schemeClr val="lt1"/>
                </a:solidFill>
                <a:latin typeface="Avenir"/>
                <a:ea typeface="Avenir"/>
                <a:cs typeface="Avenir"/>
                <a:sym typeface="Avenir"/>
              </a:rPr>
              <a:t>want to do. </a:t>
            </a:r>
            <a:endParaRPr sz="1800">
              <a:solidFill>
                <a:schemeClr val="lt1"/>
              </a:solidFill>
              <a:latin typeface="Avenir"/>
              <a:ea typeface="Avenir"/>
              <a:cs typeface="Avenir"/>
              <a:sym typeface="Avenir"/>
            </a:endParaRPr>
          </a:p>
        </p:txBody>
      </p:sp>
      <p:sp>
        <p:nvSpPr>
          <p:cNvPr id="1739" name="Google Shape;1739;p52"/>
          <p:cNvSpPr txBox="1"/>
          <p:nvPr/>
        </p:nvSpPr>
        <p:spPr>
          <a:xfrm>
            <a:off x="4100199" y="4145100"/>
            <a:ext cx="4272900" cy="380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 sz="1200">
                <a:solidFill>
                  <a:schemeClr val="accent6"/>
                </a:solidFill>
                <a:latin typeface="Avenir"/>
                <a:ea typeface="Avenir"/>
                <a:cs typeface="Avenir"/>
                <a:sym typeface="Avenir"/>
              </a:rPr>
              <a:t>AJ Shankar, Everlaw CEO &amp; Founder</a:t>
            </a:r>
            <a:endParaRPr b="1" sz="1200">
              <a:solidFill>
                <a:schemeClr val="accent6"/>
              </a:solidFill>
              <a:latin typeface="Avenir"/>
              <a:ea typeface="Avenir"/>
              <a:cs typeface="Avenir"/>
              <a:sym typeface="Avenir"/>
            </a:endParaRPr>
          </a:p>
        </p:txBody>
      </p:sp>
      <p:grpSp>
        <p:nvGrpSpPr>
          <p:cNvPr id="1740" name="Google Shape;1740;p52"/>
          <p:cNvGrpSpPr/>
          <p:nvPr/>
        </p:nvGrpSpPr>
        <p:grpSpPr>
          <a:xfrm>
            <a:off x="4104207" y="1490733"/>
            <a:ext cx="353216" cy="274138"/>
            <a:chOff x="523625" y="238125"/>
            <a:chExt cx="6433800" cy="5002525"/>
          </a:xfrm>
        </p:grpSpPr>
        <p:sp>
          <p:nvSpPr>
            <p:cNvPr id="1741" name="Google Shape;1741;p52"/>
            <p:cNvSpPr/>
            <p:nvPr/>
          </p:nvSpPr>
          <p:spPr>
            <a:xfrm>
              <a:off x="523625" y="238125"/>
              <a:ext cx="2654125" cy="5002525"/>
            </a:xfrm>
            <a:custGeom>
              <a:rect b="b" l="l" r="r" t="t"/>
              <a:pathLst>
                <a:path extrusionOk="0" h="200101" w="106165">
                  <a:moveTo>
                    <a:pt x="28348" y="107832"/>
                  </a:moveTo>
                  <a:lnTo>
                    <a:pt x="78373" y="107832"/>
                  </a:lnTo>
                  <a:cubicBezTo>
                    <a:pt x="93380" y="107832"/>
                    <a:pt x="106165" y="95604"/>
                    <a:pt x="106165" y="80040"/>
                  </a:cubicBezTo>
                  <a:lnTo>
                    <a:pt x="106165" y="27792"/>
                  </a:lnTo>
                  <a:cubicBezTo>
                    <a:pt x="106165" y="12228"/>
                    <a:pt x="93380" y="0"/>
                    <a:pt x="78373" y="0"/>
                  </a:cubicBezTo>
                  <a:lnTo>
                    <a:pt x="28348" y="0"/>
                  </a:lnTo>
                  <a:cubicBezTo>
                    <a:pt x="13340" y="0"/>
                    <a:pt x="556" y="12228"/>
                    <a:pt x="556" y="27792"/>
                  </a:cubicBezTo>
                  <a:lnTo>
                    <a:pt x="556" y="80040"/>
                  </a:lnTo>
                  <a:cubicBezTo>
                    <a:pt x="556" y="90601"/>
                    <a:pt x="0" y="101162"/>
                    <a:pt x="1112" y="111167"/>
                  </a:cubicBezTo>
                  <a:cubicBezTo>
                    <a:pt x="2224" y="122284"/>
                    <a:pt x="5559" y="132845"/>
                    <a:pt x="10005" y="142850"/>
                  </a:cubicBezTo>
                  <a:cubicBezTo>
                    <a:pt x="11673" y="146185"/>
                    <a:pt x="13340" y="149520"/>
                    <a:pt x="15008" y="152855"/>
                  </a:cubicBezTo>
                  <a:cubicBezTo>
                    <a:pt x="31683" y="180091"/>
                    <a:pt x="56139" y="195654"/>
                    <a:pt x="87266" y="200101"/>
                  </a:cubicBezTo>
                  <a:lnTo>
                    <a:pt x="98383" y="200101"/>
                  </a:lnTo>
                  <a:cubicBezTo>
                    <a:pt x="102274" y="200101"/>
                    <a:pt x="105609" y="196766"/>
                    <a:pt x="105609" y="192875"/>
                  </a:cubicBezTo>
                  <a:cubicBezTo>
                    <a:pt x="105609" y="188428"/>
                    <a:pt x="102274" y="185093"/>
                    <a:pt x="98383" y="185093"/>
                  </a:cubicBezTo>
                  <a:cubicBezTo>
                    <a:pt x="70591" y="184537"/>
                    <a:pt x="48358" y="172865"/>
                    <a:pt x="31127" y="149520"/>
                  </a:cubicBezTo>
                  <a:cubicBezTo>
                    <a:pt x="22234" y="137847"/>
                    <a:pt x="16119" y="118393"/>
                    <a:pt x="16675" y="107832"/>
                  </a:cubicBezTo>
                  <a:lnTo>
                    <a:pt x="16675" y="105053"/>
                  </a:lnTo>
                  <a:cubicBezTo>
                    <a:pt x="20566" y="106720"/>
                    <a:pt x="24457" y="107832"/>
                    <a:pt x="28348" y="10783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2"/>
            <p:cNvSpPr/>
            <p:nvPr/>
          </p:nvSpPr>
          <p:spPr>
            <a:xfrm>
              <a:off x="4317175" y="238125"/>
              <a:ext cx="2640250" cy="5002525"/>
            </a:xfrm>
            <a:custGeom>
              <a:rect b="b" l="l" r="r" t="t"/>
              <a:pathLst>
                <a:path extrusionOk="0" h="200101" w="105610">
                  <a:moveTo>
                    <a:pt x="28349" y="107832"/>
                  </a:moveTo>
                  <a:lnTo>
                    <a:pt x="77818" y="107832"/>
                  </a:lnTo>
                  <a:cubicBezTo>
                    <a:pt x="92825" y="107832"/>
                    <a:pt x="105610" y="95604"/>
                    <a:pt x="105610" y="80040"/>
                  </a:cubicBezTo>
                  <a:lnTo>
                    <a:pt x="105610" y="27792"/>
                  </a:lnTo>
                  <a:cubicBezTo>
                    <a:pt x="105610" y="12228"/>
                    <a:pt x="92825" y="0"/>
                    <a:pt x="77818" y="0"/>
                  </a:cubicBezTo>
                  <a:lnTo>
                    <a:pt x="27793" y="0"/>
                  </a:lnTo>
                  <a:cubicBezTo>
                    <a:pt x="12785" y="0"/>
                    <a:pt x="1" y="12228"/>
                    <a:pt x="1" y="27792"/>
                  </a:cubicBezTo>
                  <a:lnTo>
                    <a:pt x="1" y="80040"/>
                  </a:lnTo>
                  <a:cubicBezTo>
                    <a:pt x="1" y="90601"/>
                    <a:pt x="1" y="101162"/>
                    <a:pt x="557" y="111167"/>
                  </a:cubicBezTo>
                  <a:cubicBezTo>
                    <a:pt x="1668" y="122284"/>
                    <a:pt x="5003" y="132845"/>
                    <a:pt x="9450" y="142850"/>
                  </a:cubicBezTo>
                  <a:cubicBezTo>
                    <a:pt x="11118" y="146185"/>
                    <a:pt x="12785" y="149520"/>
                    <a:pt x="15008" y="152855"/>
                  </a:cubicBezTo>
                  <a:cubicBezTo>
                    <a:pt x="31128" y="180091"/>
                    <a:pt x="56140" y="195654"/>
                    <a:pt x="87267" y="200101"/>
                  </a:cubicBezTo>
                  <a:lnTo>
                    <a:pt x="98384" y="200101"/>
                  </a:lnTo>
                  <a:cubicBezTo>
                    <a:pt x="102274" y="200101"/>
                    <a:pt x="105610" y="196766"/>
                    <a:pt x="105610" y="192875"/>
                  </a:cubicBezTo>
                  <a:cubicBezTo>
                    <a:pt x="105610" y="188428"/>
                    <a:pt x="102274" y="185093"/>
                    <a:pt x="98384" y="185093"/>
                  </a:cubicBezTo>
                  <a:cubicBezTo>
                    <a:pt x="70592" y="184537"/>
                    <a:pt x="48359" y="172865"/>
                    <a:pt x="31128" y="149520"/>
                  </a:cubicBezTo>
                  <a:cubicBezTo>
                    <a:pt x="22234" y="137847"/>
                    <a:pt x="16120" y="118393"/>
                    <a:pt x="16120" y="107832"/>
                  </a:cubicBezTo>
                  <a:lnTo>
                    <a:pt x="16120" y="105053"/>
                  </a:lnTo>
                  <a:cubicBezTo>
                    <a:pt x="20011" y="106720"/>
                    <a:pt x="23902" y="107832"/>
                    <a:pt x="27793" y="10783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43" name="Google Shape;1743;p52"/>
          <p:cNvPicPr preferRelativeResize="0"/>
          <p:nvPr/>
        </p:nvPicPr>
        <p:blipFill rotWithShape="1">
          <a:blip r:embed="rId3">
            <a:alphaModFix/>
          </a:blip>
          <a:srcRect b="45797" l="26409" r="23800" t="6631"/>
          <a:stretch/>
        </p:blipFill>
        <p:spPr>
          <a:xfrm>
            <a:off x="448050" y="0"/>
            <a:ext cx="3048000" cy="43659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8" name="Shape 1748"/>
        <p:cNvGrpSpPr/>
        <p:nvPr/>
      </p:nvGrpSpPr>
      <p:grpSpPr>
        <a:xfrm>
          <a:off x="0" y="0"/>
          <a:ext cx="0" cy="0"/>
          <a:chOff x="0" y="0"/>
          <a:chExt cx="0" cy="0"/>
        </a:xfrm>
      </p:grpSpPr>
      <p:sp>
        <p:nvSpPr>
          <p:cNvPr id="1749" name="Google Shape;1749;p53"/>
          <p:cNvSpPr/>
          <p:nvPr/>
        </p:nvSpPr>
        <p:spPr>
          <a:xfrm>
            <a:off x="0" y="3576050"/>
            <a:ext cx="3001800" cy="1567500"/>
          </a:xfrm>
          <a:prstGeom prst="rect">
            <a:avLst/>
          </a:prstGeom>
          <a:solidFill>
            <a:srgbClr val="D5F1F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750" name="Google Shape;1750;p53"/>
          <p:cNvPicPr preferRelativeResize="0"/>
          <p:nvPr/>
        </p:nvPicPr>
        <p:blipFill>
          <a:blip r:embed="rId3">
            <a:alphaModFix/>
          </a:blip>
          <a:stretch>
            <a:fillRect/>
          </a:stretch>
        </p:blipFill>
        <p:spPr>
          <a:xfrm>
            <a:off x="1182513" y="4171856"/>
            <a:ext cx="680400" cy="348344"/>
          </a:xfrm>
          <a:prstGeom prst="rect">
            <a:avLst/>
          </a:prstGeom>
          <a:noFill/>
          <a:ln>
            <a:noFill/>
          </a:ln>
        </p:spPr>
      </p:pic>
      <p:sp>
        <p:nvSpPr>
          <p:cNvPr id="1751" name="Google Shape;1751;p53"/>
          <p:cNvSpPr/>
          <p:nvPr/>
        </p:nvSpPr>
        <p:spPr>
          <a:xfrm>
            <a:off x="4678125" y="0"/>
            <a:ext cx="4465800" cy="1521300"/>
          </a:xfrm>
          <a:prstGeom prst="rect">
            <a:avLst/>
          </a:prstGeom>
          <a:solidFill>
            <a:srgbClr val="D5F1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752" name="Google Shape;1752;p53"/>
          <p:cNvPicPr preferRelativeResize="0"/>
          <p:nvPr/>
        </p:nvPicPr>
        <p:blipFill>
          <a:blip r:embed="rId4">
            <a:alphaModFix/>
          </a:blip>
          <a:stretch>
            <a:fillRect/>
          </a:stretch>
        </p:blipFill>
        <p:spPr>
          <a:xfrm>
            <a:off x="8443169" y="445033"/>
            <a:ext cx="532355" cy="658641"/>
          </a:xfrm>
          <a:prstGeom prst="rect">
            <a:avLst/>
          </a:prstGeom>
          <a:noFill/>
          <a:ln>
            <a:noFill/>
          </a:ln>
        </p:spPr>
      </p:pic>
      <p:pic>
        <p:nvPicPr>
          <p:cNvPr id="1753" name="Google Shape;1753;p53"/>
          <p:cNvPicPr preferRelativeResize="0"/>
          <p:nvPr/>
        </p:nvPicPr>
        <p:blipFill>
          <a:blip r:embed="rId5">
            <a:alphaModFix/>
          </a:blip>
          <a:stretch>
            <a:fillRect/>
          </a:stretch>
        </p:blipFill>
        <p:spPr>
          <a:xfrm>
            <a:off x="7600924" y="465721"/>
            <a:ext cx="611546" cy="611558"/>
          </a:xfrm>
          <a:prstGeom prst="rect">
            <a:avLst/>
          </a:prstGeom>
          <a:noFill/>
          <a:ln>
            <a:noFill/>
          </a:ln>
        </p:spPr>
      </p:pic>
      <p:sp>
        <p:nvSpPr>
          <p:cNvPr id="1754" name="Google Shape;1754;p53"/>
          <p:cNvSpPr/>
          <p:nvPr/>
        </p:nvSpPr>
        <p:spPr>
          <a:xfrm>
            <a:off x="3001775" y="3576050"/>
            <a:ext cx="1676400" cy="1567500"/>
          </a:xfrm>
          <a:prstGeom prst="rect">
            <a:avLst/>
          </a:prstGeom>
          <a:solidFill>
            <a:srgbClr val="097D9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a:solidFill>
                <a:srgbClr val="FFFFFF"/>
              </a:solidFill>
            </a:endParaRPr>
          </a:p>
        </p:txBody>
      </p:sp>
      <p:sp>
        <p:nvSpPr>
          <p:cNvPr id="1755" name="Google Shape;1755;p53"/>
          <p:cNvSpPr/>
          <p:nvPr/>
        </p:nvSpPr>
        <p:spPr>
          <a:xfrm>
            <a:off x="3001850" y="0"/>
            <a:ext cx="1671300" cy="35760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56" name="Google Shape;1756;p53"/>
          <p:cNvSpPr/>
          <p:nvPr/>
        </p:nvSpPr>
        <p:spPr>
          <a:xfrm>
            <a:off x="4678125" y="1521300"/>
            <a:ext cx="4465800" cy="3622200"/>
          </a:xfrm>
          <a:prstGeom prst="rect">
            <a:avLst/>
          </a:prstGeom>
          <a:solidFill>
            <a:srgbClr val="F1F0E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757" name="Google Shape;1757;p53"/>
          <p:cNvPicPr preferRelativeResize="0"/>
          <p:nvPr/>
        </p:nvPicPr>
        <p:blipFill rotWithShape="1">
          <a:blip r:embed="rId6">
            <a:alphaModFix/>
          </a:blip>
          <a:srcRect b="0" l="0" r="0" t="0"/>
          <a:stretch/>
        </p:blipFill>
        <p:spPr>
          <a:xfrm>
            <a:off x="5163287" y="2769848"/>
            <a:ext cx="3507476" cy="2155950"/>
          </a:xfrm>
          <a:prstGeom prst="rect">
            <a:avLst/>
          </a:prstGeom>
          <a:noFill/>
          <a:ln>
            <a:noFill/>
          </a:ln>
        </p:spPr>
      </p:pic>
      <p:sp>
        <p:nvSpPr>
          <p:cNvPr id="1758" name="Google Shape;1758;p53"/>
          <p:cNvSpPr/>
          <p:nvPr/>
        </p:nvSpPr>
        <p:spPr>
          <a:xfrm>
            <a:off x="-4825" y="0"/>
            <a:ext cx="3006600" cy="1779600"/>
          </a:xfrm>
          <a:prstGeom prst="rect">
            <a:avLst/>
          </a:prstGeom>
          <a:solidFill>
            <a:srgbClr val="DECCF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59" name="Google Shape;1759;p53"/>
          <p:cNvSpPr txBox="1"/>
          <p:nvPr/>
        </p:nvSpPr>
        <p:spPr>
          <a:xfrm>
            <a:off x="271000" y="444350"/>
            <a:ext cx="2307600" cy="1177500"/>
          </a:xfrm>
          <a:prstGeom prst="rect">
            <a:avLst/>
          </a:prstGeom>
          <a:noFill/>
          <a:ln>
            <a:noFill/>
          </a:ln>
        </p:spPr>
        <p:txBody>
          <a:bodyPr anchorCtr="0" anchor="t" bIns="34275" lIns="68575" spcFirstLastPara="1" rIns="0" wrap="square" tIns="34275">
            <a:spAutoFit/>
          </a:bodyPr>
          <a:lstStyle/>
          <a:p>
            <a:pPr indent="0" lvl="0" marL="0" rtl="0" algn="l">
              <a:spcBef>
                <a:spcPts val="0"/>
              </a:spcBef>
              <a:spcAft>
                <a:spcPts val="0"/>
              </a:spcAft>
              <a:buNone/>
            </a:pPr>
            <a:r>
              <a:rPr lang="en" sz="800">
                <a:latin typeface="Avenir"/>
                <a:ea typeface="Avenir"/>
                <a:cs typeface="Avenir"/>
                <a:sym typeface="Avenir"/>
              </a:rPr>
              <a:t>Updates to the system have allowed OGC to issue and track litigation holds … and is essentially additional benefit at zero additional cost. Contractor support went above and beyond…. Without this exceptional performance, OGC would have spent multiples of additional time to produce the documents.</a:t>
            </a:r>
            <a:endParaRPr sz="800">
              <a:latin typeface="Avenir"/>
              <a:ea typeface="Avenir"/>
              <a:cs typeface="Avenir"/>
              <a:sym typeface="Avenir"/>
            </a:endParaRPr>
          </a:p>
          <a:p>
            <a:pPr indent="0" lvl="0" marL="0" rtl="0" algn="l">
              <a:spcBef>
                <a:spcPts val="0"/>
              </a:spcBef>
              <a:spcAft>
                <a:spcPts val="0"/>
              </a:spcAft>
              <a:buNone/>
            </a:pPr>
            <a:r>
              <a:t/>
            </a:r>
            <a:endParaRPr sz="800">
              <a:latin typeface="Avenir"/>
              <a:ea typeface="Avenir"/>
              <a:cs typeface="Avenir"/>
              <a:sym typeface="Avenir"/>
            </a:endParaRPr>
          </a:p>
          <a:p>
            <a:pPr indent="0" lvl="0" marL="0" marR="0" rtl="0" algn="l">
              <a:spcBef>
                <a:spcPts val="0"/>
              </a:spcBef>
              <a:spcAft>
                <a:spcPts val="0"/>
              </a:spcAft>
              <a:buNone/>
            </a:pPr>
            <a:r>
              <a:rPr b="1" lang="en" sz="800">
                <a:solidFill>
                  <a:srgbClr val="097D94"/>
                </a:solidFill>
                <a:latin typeface="Avenir"/>
                <a:ea typeface="Avenir"/>
                <a:cs typeface="Avenir"/>
                <a:sym typeface="Avenir"/>
              </a:rPr>
              <a:t>CPARS “Exceptional” Quality Rating</a:t>
            </a:r>
            <a:endParaRPr b="1" sz="800">
              <a:solidFill>
                <a:srgbClr val="097D94"/>
              </a:solidFill>
              <a:latin typeface="Avenir"/>
              <a:ea typeface="Avenir"/>
              <a:cs typeface="Avenir"/>
              <a:sym typeface="Avenir"/>
            </a:endParaRPr>
          </a:p>
        </p:txBody>
      </p:sp>
      <p:grpSp>
        <p:nvGrpSpPr>
          <p:cNvPr id="1760" name="Google Shape;1760;p53"/>
          <p:cNvGrpSpPr/>
          <p:nvPr/>
        </p:nvGrpSpPr>
        <p:grpSpPr>
          <a:xfrm>
            <a:off x="354721" y="256420"/>
            <a:ext cx="182720" cy="139070"/>
            <a:chOff x="523625" y="238125"/>
            <a:chExt cx="6433800" cy="5002525"/>
          </a:xfrm>
        </p:grpSpPr>
        <p:sp>
          <p:nvSpPr>
            <p:cNvPr id="1761" name="Google Shape;1761;p53"/>
            <p:cNvSpPr/>
            <p:nvPr/>
          </p:nvSpPr>
          <p:spPr>
            <a:xfrm>
              <a:off x="523625" y="238125"/>
              <a:ext cx="2654125" cy="5002525"/>
            </a:xfrm>
            <a:custGeom>
              <a:rect b="b" l="l" r="r" t="t"/>
              <a:pathLst>
                <a:path extrusionOk="0" h="200101" w="106165">
                  <a:moveTo>
                    <a:pt x="28348" y="107832"/>
                  </a:moveTo>
                  <a:lnTo>
                    <a:pt x="78373" y="107832"/>
                  </a:lnTo>
                  <a:cubicBezTo>
                    <a:pt x="93380" y="107832"/>
                    <a:pt x="106165" y="95604"/>
                    <a:pt x="106165" y="80040"/>
                  </a:cubicBezTo>
                  <a:lnTo>
                    <a:pt x="106165" y="27792"/>
                  </a:lnTo>
                  <a:cubicBezTo>
                    <a:pt x="106165" y="12228"/>
                    <a:pt x="93380" y="0"/>
                    <a:pt x="78373" y="0"/>
                  </a:cubicBezTo>
                  <a:lnTo>
                    <a:pt x="28348" y="0"/>
                  </a:lnTo>
                  <a:cubicBezTo>
                    <a:pt x="13340" y="0"/>
                    <a:pt x="556" y="12228"/>
                    <a:pt x="556" y="27792"/>
                  </a:cubicBezTo>
                  <a:lnTo>
                    <a:pt x="556" y="80040"/>
                  </a:lnTo>
                  <a:cubicBezTo>
                    <a:pt x="556" y="90601"/>
                    <a:pt x="0" y="101162"/>
                    <a:pt x="1112" y="111167"/>
                  </a:cubicBezTo>
                  <a:cubicBezTo>
                    <a:pt x="2224" y="122284"/>
                    <a:pt x="5559" y="132845"/>
                    <a:pt x="10005" y="142850"/>
                  </a:cubicBezTo>
                  <a:cubicBezTo>
                    <a:pt x="11673" y="146185"/>
                    <a:pt x="13340" y="149520"/>
                    <a:pt x="15008" y="152855"/>
                  </a:cubicBezTo>
                  <a:cubicBezTo>
                    <a:pt x="31683" y="180091"/>
                    <a:pt x="56139" y="195654"/>
                    <a:pt x="87266" y="200101"/>
                  </a:cubicBezTo>
                  <a:lnTo>
                    <a:pt x="98383" y="200101"/>
                  </a:lnTo>
                  <a:cubicBezTo>
                    <a:pt x="102274" y="200101"/>
                    <a:pt x="105609" y="196766"/>
                    <a:pt x="105609" y="192875"/>
                  </a:cubicBezTo>
                  <a:cubicBezTo>
                    <a:pt x="105609" y="188428"/>
                    <a:pt x="102274" y="185093"/>
                    <a:pt x="98383" y="185093"/>
                  </a:cubicBezTo>
                  <a:cubicBezTo>
                    <a:pt x="70591" y="184537"/>
                    <a:pt x="48358" y="172865"/>
                    <a:pt x="31127" y="149520"/>
                  </a:cubicBezTo>
                  <a:cubicBezTo>
                    <a:pt x="22234" y="137847"/>
                    <a:pt x="16119" y="118393"/>
                    <a:pt x="16675" y="107832"/>
                  </a:cubicBezTo>
                  <a:lnTo>
                    <a:pt x="16675" y="105053"/>
                  </a:lnTo>
                  <a:cubicBezTo>
                    <a:pt x="20566" y="106720"/>
                    <a:pt x="24457" y="107832"/>
                    <a:pt x="28348" y="107832"/>
                  </a:cubicBezTo>
                  <a:close/>
                </a:path>
              </a:pathLst>
            </a:custGeom>
            <a:solidFill>
              <a:srgbClr val="097D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3"/>
            <p:cNvSpPr/>
            <p:nvPr/>
          </p:nvSpPr>
          <p:spPr>
            <a:xfrm>
              <a:off x="4317175" y="238125"/>
              <a:ext cx="2640250" cy="5002525"/>
            </a:xfrm>
            <a:custGeom>
              <a:rect b="b" l="l" r="r" t="t"/>
              <a:pathLst>
                <a:path extrusionOk="0" h="200101" w="105610">
                  <a:moveTo>
                    <a:pt x="28349" y="107832"/>
                  </a:moveTo>
                  <a:lnTo>
                    <a:pt x="77818" y="107832"/>
                  </a:lnTo>
                  <a:cubicBezTo>
                    <a:pt x="92825" y="107832"/>
                    <a:pt x="105610" y="95604"/>
                    <a:pt x="105610" y="80040"/>
                  </a:cubicBezTo>
                  <a:lnTo>
                    <a:pt x="105610" y="27792"/>
                  </a:lnTo>
                  <a:cubicBezTo>
                    <a:pt x="105610" y="12228"/>
                    <a:pt x="92825" y="0"/>
                    <a:pt x="77818" y="0"/>
                  </a:cubicBezTo>
                  <a:lnTo>
                    <a:pt x="27793" y="0"/>
                  </a:lnTo>
                  <a:cubicBezTo>
                    <a:pt x="12785" y="0"/>
                    <a:pt x="1" y="12228"/>
                    <a:pt x="1" y="27792"/>
                  </a:cubicBezTo>
                  <a:lnTo>
                    <a:pt x="1" y="80040"/>
                  </a:lnTo>
                  <a:cubicBezTo>
                    <a:pt x="1" y="90601"/>
                    <a:pt x="1" y="101162"/>
                    <a:pt x="557" y="111167"/>
                  </a:cubicBezTo>
                  <a:cubicBezTo>
                    <a:pt x="1668" y="122284"/>
                    <a:pt x="5003" y="132845"/>
                    <a:pt x="9450" y="142850"/>
                  </a:cubicBezTo>
                  <a:cubicBezTo>
                    <a:pt x="11118" y="146185"/>
                    <a:pt x="12785" y="149520"/>
                    <a:pt x="15008" y="152855"/>
                  </a:cubicBezTo>
                  <a:cubicBezTo>
                    <a:pt x="31128" y="180091"/>
                    <a:pt x="56140" y="195654"/>
                    <a:pt x="87267" y="200101"/>
                  </a:cubicBezTo>
                  <a:lnTo>
                    <a:pt x="98384" y="200101"/>
                  </a:lnTo>
                  <a:cubicBezTo>
                    <a:pt x="102274" y="200101"/>
                    <a:pt x="105610" y="196766"/>
                    <a:pt x="105610" y="192875"/>
                  </a:cubicBezTo>
                  <a:cubicBezTo>
                    <a:pt x="105610" y="188428"/>
                    <a:pt x="102274" y="185093"/>
                    <a:pt x="98384" y="185093"/>
                  </a:cubicBezTo>
                  <a:cubicBezTo>
                    <a:pt x="70592" y="184537"/>
                    <a:pt x="48359" y="172865"/>
                    <a:pt x="31128" y="149520"/>
                  </a:cubicBezTo>
                  <a:cubicBezTo>
                    <a:pt x="22234" y="137847"/>
                    <a:pt x="16120" y="118393"/>
                    <a:pt x="16120" y="107832"/>
                  </a:cubicBezTo>
                  <a:lnTo>
                    <a:pt x="16120" y="105053"/>
                  </a:lnTo>
                  <a:cubicBezTo>
                    <a:pt x="20011" y="106720"/>
                    <a:pt x="23902" y="107832"/>
                    <a:pt x="27793" y="107832"/>
                  </a:cubicBezTo>
                  <a:close/>
                </a:path>
              </a:pathLst>
            </a:custGeom>
            <a:solidFill>
              <a:srgbClr val="097D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3" name="Google Shape;1763;p53"/>
          <p:cNvSpPr/>
          <p:nvPr/>
        </p:nvSpPr>
        <p:spPr>
          <a:xfrm>
            <a:off x="-4825" y="1779600"/>
            <a:ext cx="3006600" cy="1796400"/>
          </a:xfrm>
          <a:prstGeom prst="rect">
            <a:avLst/>
          </a:prstGeom>
          <a:solidFill>
            <a:srgbClr val="042A2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64" name="Google Shape;1764;p53"/>
          <p:cNvSpPr txBox="1"/>
          <p:nvPr/>
        </p:nvSpPr>
        <p:spPr>
          <a:xfrm>
            <a:off x="271000" y="2211413"/>
            <a:ext cx="2371500" cy="1182600"/>
          </a:xfrm>
          <a:prstGeom prst="rect">
            <a:avLst/>
          </a:prstGeom>
          <a:noFill/>
          <a:ln>
            <a:noFill/>
          </a:ln>
        </p:spPr>
        <p:txBody>
          <a:bodyPr anchorCtr="0" anchor="t" bIns="34275" lIns="68575" spcFirstLastPara="1" rIns="0" wrap="square" tIns="34275">
            <a:spAutoFit/>
          </a:bodyPr>
          <a:lstStyle/>
          <a:p>
            <a:pPr indent="0" lvl="0" marL="0" rtl="0" algn="l">
              <a:spcBef>
                <a:spcPts val="0"/>
              </a:spcBef>
              <a:spcAft>
                <a:spcPts val="0"/>
              </a:spcAft>
              <a:buNone/>
            </a:pPr>
            <a:r>
              <a:rPr lang="en" sz="800">
                <a:solidFill>
                  <a:srgbClr val="FFFFFF"/>
                </a:solidFill>
                <a:latin typeface="Avenir"/>
                <a:ea typeface="Avenir"/>
                <a:cs typeface="Avenir"/>
                <a:sym typeface="Avenir"/>
              </a:rPr>
              <a:t>Everlaw has enabled our case teams to collaborate more efficiently. We use Storybuilder as our playground to test multiple or novel theories early on in the case, follow logical inferences to refine the theory all in real time, saving us time and effort from bringing a case that is not defensible.</a:t>
            </a:r>
            <a:endParaRPr sz="800">
              <a:solidFill>
                <a:srgbClr val="FFFFFF"/>
              </a:solidFill>
              <a:latin typeface="Avenir"/>
              <a:ea typeface="Avenir"/>
              <a:cs typeface="Avenir"/>
              <a:sym typeface="Avenir"/>
            </a:endParaRPr>
          </a:p>
          <a:p>
            <a:pPr indent="0" lvl="0" marL="0" rtl="0" algn="l">
              <a:spcBef>
                <a:spcPts val="1000"/>
              </a:spcBef>
              <a:spcAft>
                <a:spcPts val="0"/>
              </a:spcAft>
              <a:buNone/>
            </a:pPr>
            <a:r>
              <a:rPr b="1" lang="en" sz="800">
                <a:solidFill>
                  <a:srgbClr val="B3F98F"/>
                </a:solidFill>
                <a:latin typeface="Avenir"/>
                <a:ea typeface="Avenir"/>
                <a:cs typeface="Avenir"/>
                <a:sym typeface="Avenir"/>
              </a:rPr>
              <a:t>Justin Hazlett, Section Chief of Consumer Litigation, Indiana Attorney General’s Office</a:t>
            </a:r>
            <a:endParaRPr b="1" sz="800">
              <a:solidFill>
                <a:srgbClr val="B3F98F"/>
              </a:solidFill>
              <a:latin typeface="Avenir"/>
              <a:ea typeface="Avenir"/>
              <a:cs typeface="Avenir"/>
              <a:sym typeface="Avenir"/>
            </a:endParaRPr>
          </a:p>
        </p:txBody>
      </p:sp>
      <p:grpSp>
        <p:nvGrpSpPr>
          <p:cNvPr id="1765" name="Google Shape;1765;p53"/>
          <p:cNvGrpSpPr/>
          <p:nvPr/>
        </p:nvGrpSpPr>
        <p:grpSpPr>
          <a:xfrm>
            <a:off x="354721" y="2023482"/>
            <a:ext cx="182720" cy="139070"/>
            <a:chOff x="523625" y="238125"/>
            <a:chExt cx="6433800" cy="5002525"/>
          </a:xfrm>
        </p:grpSpPr>
        <p:sp>
          <p:nvSpPr>
            <p:cNvPr id="1766" name="Google Shape;1766;p53"/>
            <p:cNvSpPr/>
            <p:nvPr/>
          </p:nvSpPr>
          <p:spPr>
            <a:xfrm>
              <a:off x="523625" y="238125"/>
              <a:ext cx="2654125" cy="5002525"/>
            </a:xfrm>
            <a:custGeom>
              <a:rect b="b" l="l" r="r" t="t"/>
              <a:pathLst>
                <a:path extrusionOk="0" h="200101" w="106165">
                  <a:moveTo>
                    <a:pt x="28348" y="107832"/>
                  </a:moveTo>
                  <a:lnTo>
                    <a:pt x="78373" y="107832"/>
                  </a:lnTo>
                  <a:cubicBezTo>
                    <a:pt x="93380" y="107832"/>
                    <a:pt x="106165" y="95604"/>
                    <a:pt x="106165" y="80040"/>
                  </a:cubicBezTo>
                  <a:lnTo>
                    <a:pt x="106165" y="27792"/>
                  </a:lnTo>
                  <a:cubicBezTo>
                    <a:pt x="106165" y="12228"/>
                    <a:pt x="93380" y="0"/>
                    <a:pt x="78373" y="0"/>
                  </a:cubicBezTo>
                  <a:lnTo>
                    <a:pt x="28348" y="0"/>
                  </a:lnTo>
                  <a:cubicBezTo>
                    <a:pt x="13340" y="0"/>
                    <a:pt x="556" y="12228"/>
                    <a:pt x="556" y="27792"/>
                  </a:cubicBezTo>
                  <a:lnTo>
                    <a:pt x="556" y="80040"/>
                  </a:lnTo>
                  <a:cubicBezTo>
                    <a:pt x="556" y="90601"/>
                    <a:pt x="0" y="101162"/>
                    <a:pt x="1112" y="111167"/>
                  </a:cubicBezTo>
                  <a:cubicBezTo>
                    <a:pt x="2224" y="122284"/>
                    <a:pt x="5559" y="132845"/>
                    <a:pt x="10005" y="142850"/>
                  </a:cubicBezTo>
                  <a:cubicBezTo>
                    <a:pt x="11673" y="146185"/>
                    <a:pt x="13340" y="149520"/>
                    <a:pt x="15008" y="152855"/>
                  </a:cubicBezTo>
                  <a:cubicBezTo>
                    <a:pt x="31683" y="180091"/>
                    <a:pt x="56139" y="195654"/>
                    <a:pt x="87266" y="200101"/>
                  </a:cubicBezTo>
                  <a:lnTo>
                    <a:pt x="98383" y="200101"/>
                  </a:lnTo>
                  <a:cubicBezTo>
                    <a:pt x="102274" y="200101"/>
                    <a:pt x="105609" y="196766"/>
                    <a:pt x="105609" y="192875"/>
                  </a:cubicBezTo>
                  <a:cubicBezTo>
                    <a:pt x="105609" y="188428"/>
                    <a:pt x="102274" y="185093"/>
                    <a:pt x="98383" y="185093"/>
                  </a:cubicBezTo>
                  <a:cubicBezTo>
                    <a:pt x="70591" y="184537"/>
                    <a:pt x="48358" y="172865"/>
                    <a:pt x="31127" y="149520"/>
                  </a:cubicBezTo>
                  <a:cubicBezTo>
                    <a:pt x="22234" y="137847"/>
                    <a:pt x="16119" y="118393"/>
                    <a:pt x="16675" y="107832"/>
                  </a:cubicBezTo>
                  <a:lnTo>
                    <a:pt x="16675" y="105053"/>
                  </a:lnTo>
                  <a:cubicBezTo>
                    <a:pt x="20566" y="106720"/>
                    <a:pt x="24457" y="107832"/>
                    <a:pt x="28348" y="107832"/>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3F98F"/>
                </a:solidFill>
              </a:endParaRPr>
            </a:p>
          </p:txBody>
        </p:sp>
        <p:sp>
          <p:nvSpPr>
            <p:cNvPr id="1767" name="Google Shape;1767;p53"/>
            <p:cNvSpPr/>
            <p:nvPr/>
          </p:nvSpPr>
          <p:spPr>
            <a:xfrm>
              <a:off x="4317175" y="238125"/>
              <a:ext cx="2640250" cy="5002525"/>
            </a:xfrm>
            <a:custGeom>
              <a:rect b="b" l="l" r="r" t="t"/>
              <a:pathLst>
                <a:path extrusionOk="0" h="200101" w="105610">
                  <a:moveTo>
                    <a:pt x="28349" y="107832"/>
                  </a:moveTo>
                  <a:lnTo>
                    <a:pt x="77818" y="107832"/>
                  </a:lnTo>
                  <a:cubicBezTo>
                    <a:pt x="92825" y="107832"/>
                    <a:pt x="105610" y="95604"/>
                    <a:pt x="105610" y="80040"/>
                  </a:cubicBezTo>
                  <a:lnTo>
                    <a:pt x="105610" y="27792"/>
                  </a:lnTo>
                  <a:cubicBezTo>
                    <a:pt x="105610" y="12228"/>
                    <a:pt x="92825" y="0"/>
                    <a:pt x="77818" y="0"/>
                  </a:cubicBezTo>
                  <a:lnTo>
                    <a:pt x="27793" y="0"/>
                  </a:lnTo>
                  <a:cubicBezTo>
                    <a:pt x="12785" y="0"/>
                    <a:pt x="1" y="12228"/>
                    <a:pt x="1" y="27792"/>
                  </a:cubicBezTo>
                  <a:lnTo>
                    <a:pt x="1" y="80040"/>
                  </a:lnTo>
                  <a:cubicBezTo>
                    <a:pt x="1" y="90601"/>
                    <a:pt x="1" y="101162"/>
                    <a:pt x="557" y="111167"/>
                  </a:cubicBezTo>
                  <a:cubicBezTo>
                    <a:pt x="1668" y="122284"/>
                    <a:pt x="5003" y="132845"/>
                    <a:pt x="9450" y="142850"/>
                  </a:cubicBezTo>
                  <a:cubicBezTo>
                    <a:pt x="11118" y="146185"/>
                    <a:pt x="12785" y="149520"/>
                    <a:pt x="15008" y="152855"/>
                  </a:cubicBezTo>
                  <a:cubicBezTo>
                    <a:pt x="31128" y="180091"/>
                    <a:pt x="56140" y="195654"/>
                    <a:pt x="87267" y="200101"/>
                  </a:cubicBezTo>
                  <a:lnTo>
                    <a:pt x="98384" y="200101"/>
                  </a:lnTo>
                  <a:cubicBezTo>
                    <a:pt x="102274" y="200101"/>
                    <a:pt x="105610" y="196766"/>
                    <a:pt x="105610" y="192875"/>
                  </a:cubicBezTo>
                  <a:cubicBezTo>
                    <a:pt x="105610" y="188428"/>
                    <a:pt x="102274" y="185093"/>
                    <a:pt x="98384" y="185093"/>
                  </a:cubicBezTo>
                  <a:cubicBezTo>
                    <a:pt x="70592" y="184537"/>
                    <a:pt x="48359" y="172865"/>
                    <a:pt x="31128" y="149520"/>
                  </a:cubicBezTo>
                  <a:cubicBezTo>
                    <a:pt x="22234" y="137847"/>
                    <a:pt x="16120" y="118393"/>
                    <a:pt x="16120" y="107832"/>
                  </a:cubicBezTo>
                  <a:lnTo>
                    <a:pt x="16120" y="105053"/>
                  </a:lnTo>
                  <a:cubicBezTo>
                    <a:pt x="20011" y="106720"/>
                    <a:pt x="23902" y="107832"/>
                    <a:pt x="27793" y="107832"/>
                  </a:cubicBezTo>
                  <a:close/>
                </a:path>
              </a:pathLst>
            </a:custGeom>
            <a:solidFill>
              <a:srgbClr val="B3F9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3F98F"/>
                </a:solidFill>
              </a:endParaRPr>
            </a:p>
          </p:txBody>
        </p:sp>
      </p:grpSp>
      <p:cxnSp>
        <p:nvCxnSpPr>
          <p:cNvPr id="1768" name="Google Shape;1768;p53"/>
          <p:cNvCxnSpPr/>
          <p:nvPr/>
        </p:nvCxnSpPr>
        <p:spPr>
          <a:xfrm rot="10800000">
            <a:off x="3839903" y="645253"/>
            <a:ext cx="0" cy="762000"/>
          </a:xfrm>
          <a:prstGeom prst="straightConnector1">
            <a:avLst/>
          </a:prstGeom>
          <a:noFill/>
          <a:ln cap="flat" cmpd="sng" w="12700">
            <a:solidFill>
              <a:srgbClr val="8F9091"/>
            </a:solidFill>
            <a:prstDash val="solid"/>
            <a:miter lim="800000"/>
            <a:headEnd len="sm" w="sm" type="none"/>
            <a:tailEnd len="sm" w="sm" type="none"/>
          </a:ln>
        </p:spPr>
      </p:cxnSp>
      <p:sp>
        <p:nvSpPr>
          <p:cNvPr id="1769" name="Google Shape;1769;p53"/>
          <p:cNvSpPr txBox="1"/>
          <p:nvPr/>
        </p:nvSpPr>
        <p:spPr>
          <a:xfrm>
            <a:off x="3006653" y="283650"/>
            <a:ext cx="1666500" cy="532500"/>
          </a:xfrm>
          <a:prstGeom prst="rect">
            <a:avLst/>
          </a:prstGeom>
          <a:noFill/>
          <a:ln>
            <a:noFill/>
          </a:ln>
        </p:spPr>
        <p:txBody>
          <a:bodyPr anchorCtr="0" anchor="ctr" bIns="34275" lIns="68575" spcFirstLastPara="1" rIns="68575" wrap="square" tIns="34275">
            <a:spAutoFit/>
          </a:bodyPr>
          <a:lstStyle/>
          <a:p>
            <a:pPr indent="0" lvl="0" marL="0" rtl="0" algn="ctr">
              <a:lnSpc>
                <a:spcPct val="115000"/>
              </a:lnSpc>
              <a:spcBef>
                <a:spcPts val="0"/>
              </a:spcBef>
              <a:spcAft>
                <a:spcPts val="0"/>
              </a:spcAft>
              <a:buClr>
                <a:srgbClr val="042A2D"/>
              </a:buClr>
              <a:buSzPts val="1500"/>
              <a:buFont typeface="Arial"/>
              <a:buNone/>
            </a:pPr>
            <a:r>
              <a:rPr b="1" lang="en" sz="1300">
                <a:solidFill>
                  <a:srgbClr val="097D94"/>
                </a:solidFill>
                <a:latin typeface="Avenir"/>
                <a:ea typeface="Avenir"/>
                <a:cs typeface="Avenir"/>
                <a:sym typeface="Avenir"/>
              </a:rPr>
              <a:t>~</a:t>
            </a:r>
            <a:r>
              <a:rPr lang="en">
                <a:solidFill>
                  <a:srgbClr val="097D94"/>
                </a:solidFill>
                <a:latin typeface="Avenir"/>
                <a:ea typeface="Avenir"/>
                <a:cs typeface="Avenir"/>
                <a:sym typeface="Avenir"/>
              </a:rPr>
              <a:t>$200M in</a:t>
            </a:r>
            <a:br>
              <a:rPr lang="en">
                <a:solidFill>
                  <a:srgbClr val="097D94"/>
                </a:solidFill>
                <a:latin typeface="Avenir"/>
                <a:ea typeface="Avenir"/>
                <a:cs typeface="Avenir"/>
                <a:sym typeface="Avenir"/>
              </a:rPr>
            </a:br>
            <a:r>
              <a:rPr lang="en">
                <a:solidFill>
                  <a:srgbClr val="097D94"/>
                </a:solidFill>
                <a:latin typeface="Avenir"/>
                <a:ea typeface="Avenir"/>
                <a:cs typeface="Avenir"/>
                <a:sym typeface="Avenir"/>
              </a:rPr>
              <a:t>Series D Funding</a:t>
            </a:r>
            <a:endParaRPr>
              <a:solidFill>
                <a:srgbClr val="097D94"/>
              </a:solidFill>
              <a:latin typeface="Avenir"/>
              <a:ea typeface="Avenir"/>
              <a:cs typeface="Avenir"/>
              <a:sym typeface="Avenir"/>
            </a:endParaRPr>
          </a:p>
        </p:txBody>
      </p:sp>
      <p:pic>
        <p:nvPicPr>
          <p:cNvPr id="1770" name="Google Shape;1770;p53"/>
          <p:cNvPicPr preferRelativeResize="0"/>
          <p:nvPr/>
        </p:nvPicPr>
        <p:blipFill>
          <a:blip r:embed="rId7">
            <a:alphaModFix/>
          </a:blip>
          <a:stretch>
            <a:fillRect/>
          </a:stretch>
        </p:blipFill>
        <p:spPr>
          <a:xfrm>
            <a:off x="3514614" y="1821721"/>
            <a:ext cx="650578" cy="276497"/>
          </a:xfrm>
          <a:prstGeom prst="rect">
            <a:avLst/>
          </a:prstGeom>
          <a:noFill/>
          <a:ln>
            <a:noFill/>
          </a:ln>
        </p:spPr>
      </p:pic>
      <p:sp>
        <p:nvSpPr>
          <p:cNvPr id="1771" name="Google Shape;1771;p53"/>
          <p:cNvSpPr txBox="1"/>
          <p:nvPr/>
        </p:nvSpPr>
        <p:spPr>
          <a:xfrm>
            <a:off x="4907054" y="2065763"/>
            <a:ext cx="4106400" cy="433200"/>
          </a:xfrm>
          <a:prstGeom prst="rect">
            <a:avLst/>
          </a:prstGeom>
          <a:noFill/>
          <a:ln>
            <a:noFill/>
          </a:ln>
        </p:spPr>
        <p:txBody>
          <a:bodyPr anchorCtr="0" anchor="ctr" bIns="34275" lIns="68575" spcFirstLastPara="1" rIns="68575" wrap="square" tIns="34275">
            <a:spAutoFit/>
          </a:bodyPr>
          <a:lstStyle/>
          <a:p>
            <a:pPr indent="0" lvl="0" marL="0" rtl="0" algn="l">
              <a:lnSpc>
                <a:spcPct val="115000"/>
              </a:lnSpc>
              <a:spcBef>
                <a:spcPts val="0"/>
              </a:spcBef>
              <a:spcAft>
                <a:spcPts val="0"/>
              </a:spcAft>
              <a:buClr>
                <a:srgbClr val="042A2D"/>
              </a:buClr>
              <a:buSzPts val="1500"/>
              <a:buFont typeface="Arial"/>
              <a:buNone/>
            </a:pPr>
            <a:r>
              <a:rPr b="1" lang="en" sz="1100">
                <a:solidFill>
                  <a:srgbClr val="042A2D"/>
                </a:solidFill>
                <a:latin typeface="Avenir"/>
                <a:ea typeface="Avenir"/>
                <a:cs typeface="Avenir"/>
                <a:sym typeface="Avenir"/>
              </a:rPr>
              <a:t>#1 Overall on the G2 Ediscovery Grid®, Winter 2026 – and #1 in Usability, Relationship, and Results Indexes.</a:t>
            </a:r>
            <a:endParaRPr i="1" sz="1100">
              <a:solidFill>
                <a:srgbClr val="042A2D"/>
              </a:solidFill>
              <a:latin typeface="Avenir"/>
              <a:ea typeface="Avenir"/>
              <a:cs typeface="Avenir"/>
              <a:sym typeface="Avenir"/>
            </a:endParaRPr>
          </a:p>
        </p:txBody>
      </p:sp>
      <p:pic>
        <p:nvPicPr>
          <p:cNvPr id="1772" name="Google Shape;1772;p53"/>
          <p:cNvPicPr preferRelativeResize="0"/>
          <p:nvPr/>
        </p:nvPicPr>
        <p:blipFill>
          <a:blip r:embed="rId8">
            <a:alphaModFix/>
          </a:blip>
          <a:stretch>
            <a:fillRect/>
          </a:stretch>
        </p:blipFill>
        <p:spPr>
          <a:xfrm>
            <a:off x="3410131" y="1312875"/>
            <a:ext cx="859542" cy="204811"/>
          </a:xfrm>
          <a:prstGeom prst="rect">
            <a:avLst/>
          </a:prstGeom>
          <a:noFill/>
          <a:ln>
            <a:noFill/>
          </a:ln>
        </p:spPr>
      </p:pic>
      <p:pic>
        <p:nvPicPr>
          <p:cNvPr id="1773" name="Google Shape;1773;p53"/>
          <p:cNvPicPr preferRelativeResize="0"/>
          <p:nvPr/>
        </p:nvPicPr>
        <p:blipFill>
          <a:blip r:embed="rId9">
            <a:alphaModFix/>
          </a:blip>
          <a:stretch>
            <a:fillRect/>
          </a:stretch>
        </p:blipFill>
        <p:spPr>
          <a:xfrm>
            <a:off x="3334215" y="2952238"/>
            <a:ext cx="1011375" cy="230933"/>
          </a:xfrm>
          <a:prstGeom prst="rect">
            <a:avLst/>
          </a:prstGeom>
          <a:noFill/>
          <a:ln>
            <a:noFill/>
          </a:ln>
        </p:spPr>
      </p:pic>
      <p:pic>
        <p:nvPicPr>
          <p:cNvPr id="1774" name="Google Shape;1774;p53"/>
          <p:cNvPicPr preferRelativeResize="0"/>
          <p:nvPr/>
        </p:nvPicPr>
        <p:blipFill>
          <a:blip r:embed="rId10">
            <a:alphaModFix/>
          </a:blip>
          <a:stretch>
            <a:fillRect/>
          </a:stretch>
        </p:blipFill>
        <p:spPr>
          <a:xfrm>
            <a:off x="3499707" y="2402254"/>
            <a:ext cx="680392" cy="245950"/>
          </a:xfrm>
          <a:prstGeom prst="rect">
            <a:avLst/>
          </a:prstGeom>
          <a:noFill/>
          <a:ln>
            <a:noFill/>
          </a:ln>
        </p:spPr>
      </p:pic>
      <p:sp>
        <p:nvSpPr>
          <p:cNvPr id="1775" name="Google Shape;1775;p53"/>
          <p:cNvSpPr txBox="1"/>
          <p:nvPr/>
        </p:nvSpPr>
        <p:spPr>
          <a:xfrm>
            <a:off x="4907054" y="1753363"/>
            <a:ext cx="3012300" cy="255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E7C94"/>
              </a:buClr>
              <a:buSzPts val="800"/>
              <a:buFont typeface="Arial"/>
              <a:buNone/>
            </a:pPr>
            <a:r>
              <a:rPr b="1" lang="en" sz="900">
                <a:solidFill>
                  <a:srgbClr val="097D94"/>
                </a:solidFill>
                <a:latin typeface="Avenir"/>
                <a:ea typeface="Avenir"/>
                <a:cs typeface="Avenir"/>
                <a:sym typeface="Avenir"/>
              </a:rPr>
              <a:t>RECOGNIZED BY ANALYSTS AND CUSTOMERS</a:t>
            </a:r>
            <a:r>
              <a:rPr b="1" lang="en" sz="1000">
                <a:solidFill>
                  <a:srgbClr val="097D94"/>
                </a:solidFill>
                <a:latin typeface="Avenir"/>
                <a:ea typeface="Avenir"/>
                <a:cs typeface="Avenir"/>
                <a:sym typeface="Avenir"/>
              </a:rPr>
              <a:t> </a:t>
            </a:r>
            <a:endParaRPr b="1" sz="1000">
              <a:solidFill>
                <a:srgbClr val="097D94"/>
              </a:solidFill>
              <a:latin typeface="Avenir"/>
              <a:ea typeface="Avenir"/>
              <a:cs typeface="Avenir"/>
              <a:sym typeface="Avenir"/>
            </a:endParaRPr>
          </a:p>
        </p:txBody>
      </p:sp>
      <p:sp>
        <p:nvSpPr>
          <p:cNvPr id="1776" name="Google Shape;1776;p53"/>
          <p:cNvSpPr txBox="1"/>
          <p:nvPr/>
        </p:nvSpPr>
        <p:spPr>
          <a:xfrm>
            <a:off x="3246653" y="4495875"/>
            <a:ext cx="1186500" cy="484800"/>
          </a:xfrm>
          <a:prstGeom prst="rect">
            <a:avLst/>
          </a:prstGeom>
          <a:noFill/>
          <a:ln>
            <a:noFill/>
          </a:ln>
        </p:spPr>
        <p:txBody>
          <a:bodyPr anchorCtr="0" anchor="ctr" bIns="34275" lIns="68575" spcFirstLastPara="1" rIns="0" wrap="square" tIns="34275">
            <a:spAutoFit/>
          </a:bodyPr>
          <a:lstStyle/>
          <a:p>
            <a:pPr indent="0" lvl="0" marL="0" marR="0" rtl="0" algn="ctr">
              <a:lnSpc>
                <a:spcPct val="90000"/>
              </a:lnSpc>
              <a:spcBef>
                <a:spcPts val="0"/>
              </a:spcBef>
              <a:spcAft>
                <a:spcPts val="0"/>
              </a:spcAft>
              <a:buClr>
                <a:srgbClr val="3C4042"/>
              </a:buClr>
              <a:buSzPts val="2200"/>
              <a:buFont typeface="Arial"/>
              <a:buNone/>
            </a:pPr>
            <a:r>
              <a:rPr b="1" lang="en" sz="1000">
                <a:solidFill>
                  <a:srgbClr val="B3F98F"/>
                </a:solidFill>
                <a:latin typeface="Avenir"/>
                <a:ea typeface="Avenir"/>
                <a:cs typeface="Avenir"/>
                <a:sym typeface="Avenir"/>
              </a:rPr>
              <a:t>100%</a:t>
            </a:r>
            <a:r>
              <a:rPr lang="en" sz="1000">
                <a:solidFill>
                  <a:srgbClr val="FFFFFF"/>
                </a:solidFill>
                <a:latin typeface="Avenir"/>
                <a:ea typeface="Avenir"/>
                <a:cs typeface="Avenir"/>
                <a:sym typeface="Avenir"/>
              </a:rPr>
              <a:t> of </a:t>
            </a:r>
            <a:r>
              <a:rPr i="0" lang="en" sz="1000" u="none">
                <a:solidFill>
                  <a:srgbClr val="FFFFFF"/>
                </a:solidFill>
                <a:latin typeface="Avenir"/>
                <a:ea typeface="Avenir"/>
                <a:cs typeface="Avenir"/>
                <a:sym typeface="Avenir"/>
              </a:rPr>
              <a:t>U.S. </a:t>
            </a:r>
            <a:r>
              <a:rPr lang="en" sz="1000">
                <a:solidFill>
                  <a:srgbClr val="FFFFFF"/>
                </a:solidFill>
                <a:latin typeface="Avenir"/>
                <a:ea typeface="Avenir"/>
                <a:cs typeface="Avenir"/>
                <a:sym typeface="Avenir"/>
              </a:rPr>
              <a:t>S</a:t>
            </a:r>
            <a:r>
              <a:rPr i="0" lang="en" sz="1000" u="none">
                <a:solidFill>
                  <a:srgbClr val="FFFFFF"/>
                </a:solidFill>
                <a:latin typeface="Avenir"/>
                <a:ea typeface="Avenir"/>
                <a:cs typeface="Avenir"/>
                <a:sym typeface="Avenir"/>
              </a:rPr>
              <a:t>tate </a:t>
            </a:r>
            <a:br>
              <a:rPr i="0" lang="en" sz="1000" u="none">
                <a:solidFill>
                  <a:srgbClr val="FFFFFF"/>
                </a:solidFill>
                <a:latin typeface="Avenir"/>
                <a:ea typeface="Avenir"/>
                <a:cs typeface="Avenir"/>
                <a:sym typeface="Avenir"/>
              </a:rPr>
            </a:br>
            <a:r>
              <a:rPr lang="en" sz="1000">
                <a:solidFill>
                  <a:srgbClr val="FFFFFF"/>
                </a:solidFill>
                <a:latin typeface="Avenir"/>
                <a:ea typeface="Avenir"/>
                <a:cs typeface="Avenir"/>
                <a:sym typeface="Avenir"/>
              </a:rPr>
              <a:t>A</a:t>
            </a:r>
            <a:r>
              <a:rPr i="0" lang="en" sz="1000" u="none">
                <a:solidFill>
                  <a:srgbClr val="FFFFFF"/>
                </a:solidFill>
                <a:latin typeface="Avenir"/>
                <a:ea typeface="Avenir"/>
                <a:cs typeface="Avenir"/>
                <a:sym typeface="Avenir"/>
              </a:rPr>
              <a:t>ttorneys </a:t>
            </a:r>
            <a:r>
              <a:rPr lang="en" sz="1000">
                <a:solidFill>
                  <a:srgbClr val="FFFFFF"/>
                </a:solidFill>
                <a:latin typeface="Avenir"/>
                <a:ea typeface="Avenir"/>
                <a:cs typeface="Avenir"/>
                <a:sym typeface="Avenir"/>
              </a:rPr>
              <a:t>G</a:t>
            </a:r>
            <a:r>
              <a:rPr i="0" lang="en" sz="1000" u="none">
                <a:solidFill>
                  <a:srgbClr val="FFFFFF"/>
                </a:solidFill>
                <a:latin typeface="Avenir"/>
                <a:ea typeface="Avenir"/>
                <a:cs typeface="Avenir"/>
                <a:sym typeface="Avenir"/>
              </a:rPr>
              <a:t>eneral use Everlaw</a:t>
            </a:r>
            <a:endParaRPr sz="1000">
              <a:solidFill>
                <a:srgbClr val="FFFFFF"/>
              </a:solidFill>
              <a:latin typeface="Avenir"/>
              <a:ea typeface="Avenir"/>
              <a:cs typeface="Avenir"/>
              <a:sym typeface="Avenir"/>
            </a:endParaRPr>
          </a:p>
        </p:txBody>
      </p:sp>
      <p:pic>
        <p:nvPicPr>
          <p:cNvPr id="1777" name="Google Shape;1777;p53"/>
          <p:cNvPicPr preferRelativeResize="0"/>
          <p:nvPr/>
        </p:nvPicPr>
        <p:blipFill>
          <a:blip r:embed="rId11">
            <a:alphaModFix/>
          </a:blip>
          <a:stretch>
            <a:fillRect/>
          </a:stretch>
        </p:blipFill>
        <p:spPr>
          <a:xfrm>
            <a:off x="3497003" y="3746563"/>
            <a:ext cx="685800" cy="685800"/>
          </a:xfrm>
          <a:prstGeom prst="rect">
            <a:avLst/>
          </a:prstGeom>
          <a:noFill/>
          <a:ln>
            <a:noFill/>
          </a:ln>
        </p:spPr>
      </p:pic>
      <p:pic>
        <p:nvPicPr>
          <p:cNvPr id="1778" name="Google Shape;1778;p53"/>
          <p:cNvPicPr preferRelativeResize="0"/>
          <p:nvPr/>
        </p:nvPicPr>
        <p:blipFill>
          <a:blip r:embed="rId12">
            <a:alphaModFix/>
          </a:blip>
          <a:stretch>
            <a:fillRect/>
          </a:stretch>
        </p:blipFill>
        <p:spPr>
          <a:xfrm>
            <a:off x="272150" y="4073176"/>
            <a:ext cx="573249" cy="573249"/>
          </a:xfrm>
          <a:prstGeom prst="rect">
            <a:avLst/>
          </a:prstGeom>
          <a:noFill/>
          <a:ln>
            <a:noFill/>
          </a:ln>
        </p:spPr>
      </p:pic>
      <p:pic>
        <p:nvPicPr>
          <p:cNvPr id="1779" name="Google Shape;1779;p53"/>
          <p:cNvPicPr preferRelativeResize="0"/>
          <p:nvPr/>
        </p:nvPicPr>
        <p:blipFill>
          <a:blip r:embed="rId13">
            <a:alphaModFix/>
          </a:blip>
          <a:stretch>
            <a:fillRect/>
          </a:stretch>
        </p:blipFill>
        <p:spPr>
          <a:xfrm>
            <a:off x="2200026" y="4094069"/>
            <a:ext cx="531461" cy="531463"/>
          </a:xfrm>
          <a:prstGeom prst="rect">
            <a:avLst/>
          </a:prstGeom>
          <a:noFill/>
          <a:ln>
            <a:noFill/>
          </a:ln>
        </p:spPr>
      </p:pic>
      <p:sp>
        <p:nvSpPr>
          <p:cNvPr id="1780" name="Google Shape;1780;p53"/>
          <p:cNvSpPr txBox="1"/>
          <p:nvPr/>
        </p:nvSpPr>
        <p:spPr>
          <a:xfrm>
            <a:off x="4877350" y="539550"/>
            <a:ext cx="3042000" cy="7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2000">
                <a:solidFill>
                  <a:srgbClr val="042A2D"/>
                </a:solidFill>
                <a:latin typeface="Avenir"/>
                <a:ea typeface="Avenir"/>
                <a:cs typeface="Avenir"/>
                <a:sym typeface="Avenir"/>
              </a:rPr>
              <a:t>StateRAMP and </a:t>
            </a:r>
            <a:br>
              <a:rPr lang="en" sz="2000">
                <a:solidFill>
                  <a:srgbClr val="042A2D"/>
                </a:solidFill>
                <a:latin typeface="Avenir"/>
                <a:ea typeface="Avenir"/>
                <a:cs typeface="Avenir"/>
                <a:sym typeface="Avenir"/>
              </a:rPr>
            </a:br>
            <a:r>
              <a:rPr lang="en" sz="2000">
                <a:solidFill>
                  <a:srgbClr val="042A2D"/>
                </a:solidFill>
                <a:latin typeface="Avenir"/>
                <a:ea typeface="Avenir"/>
                <a:cs typeface="Avenir"/>
                <a:sym typeface="Avenir"/>
              </a:rPr>
              <a:t>FedRAMP Authorized</a:t>
            </a:r>
            <a:endParaRPr sz="2000">
              <a:solidFill>
                <a:srgbClr val="042A2D"/>
              </a:solidFill>
              <a:latin typeface="Avenir"/>
              <a:ea typeface="Avenir"/>
              <a:cs typeface="Avenir"/>
              <a:sym typeface="Avenir"/>
            </a:endParaRPr>
          </a:p>
        </p:txBody>
      </p:sp>
      <p:sp>
        <p:nvSpPr>
          <p:cNvPr id="1781" name="Google Shape;1781;p53"/>
          <p:cNvSpPr txBox="1"/>
          <p:nvPr/>
        </p:nvSpPr>
        <p:spPr>
          <a:xfrm>
            <a:off x="4877350" y="283650"/>
            <a:ext cx="3012300" cy="255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E7C94"/>
              </a:buClr>
              <a:buSzPts val="800"/>
              <a:buFont typeface="Arial"/>
              <a:buNone/>
            </a:pPr>
            <a:r>
              <a:rPr b="1" i="0" lang="en" sz="1000" u="none">
                <a:solidFill>
                  <a:srgbClr val="097D94"/>
                </a:solidFill>
                <a:latin typeface="Avenir"/>
                <a:ea typeface="Avenir"/>
                <a:cs typeface="Avenir"/>
                <a:sym typeface="Avenir"/>
              </a:rPr>
              <a:t>SETTING THE BAR IN CLOUD SECURITY</a:t>
            </a:r>
            <a:endParaRPr b="1" sz="1000">
              <a:solidFill>
                <a:srgbClr val="097D94"/>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sp>
        <p:nvSpPr>
          <p:cNvPr id="1786" name="Google Shape;1786;p54"/>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1787" name="Google Shape;1787;p54"/>
          <p:cNvSpPr txBox="1"/>
          <p:nvPr>
            <p:ph idx="4294967295" type="body"/>
          </p:nvPr>
        </p:nvSpPr>
        <p:spPr>
          <a:xfrm>
            <a:off x="5211600" y="477152"/>
            <a:ext cx="3429000" cy="4189200"/>
          </a:xfrm>
          <a:prstGeom prst="rect">
            <a:avLst/>
          </a:prstGeom>
        </p:spPr>
        <p:txBody>
          <a:bodyPr anchorCtr="0" anchor="t" bIns="91425" lIns="91425" spcFirstLastPara="1" rIns="91425" wrap="square" tIns="91425">
            <a:spAutoFit/>
          </a:bodyPr>
          <a:lstStyle/>
          <a:p>
            <a:pPr indent="-311150" lvl="0" marL="320040" rtl="0" algn="l">
              <a:lnSpc>
                <a:spcPct val="100000"/>
              </a:lnSpc>
              <a:spcBef>
                <a:spcPts val="0"/>
              </a:spcBef>
              <a:spcAft>
                <a:spcPts val="0"/>
              </a:spcAft>
              <a:buClr>
                <a:schemeClr val="accent3"/>
              </a:buClr>
              <a:buSzPts val="1300"/>
              <a:buChar char="⁄"/>
            </a:pPr>
            <a:r>
              <a:rPr lang="en" sz="1300">
                <a:solidFill>
                  <a:srgbClr val="3C4042"/>
                </a:solidFill>
              </a:rPr>
              <a:t>U</a:t>
            </a:r>
            <a:r>
              <a:rPr lang="en" sz="1300">
                <a:solidFill>
                  <a:srgbClr val="3C4042"/>
                </a:solidFill>
              </a:rPr>
              <a:t>npredictable/hidden/add-on costs</a:t>
            </a:r>
            <a:endParaRPr sz="1300">
              <a:solidFill>
                <a:srgbClr val="3C4042"/>
              </a:solidFill>
            </a:endParaRPr>
          </a:p>
          <a:p>
            <a:pPr indent="-311150" lvl="0" marL="320040" rtl="0" algn="l">
              <a:lnSpc>
                <a:spcPct val="100000"/>
              </a:lnSpc>
              <a:spcBef>
                <a:spcPts val="2500"/>
              </a:spcBef>
              <a:spcAft>
                <a:spcPts val="0"/>
              </a:spcAft>
              <a:buClr>
                <a:schemeClr val="accent3"/>
              </a:buClr>
              <a:buSzPts val="1300"/>
              <a:buChar char="⁄"/>
            </a:pPr>
            <a:r>
              <a:rPr lang="en" sz="1300">
                <a:solidFill>
                  <a:srgbClr val="3C4042"/>
                </a:solidFill>
              </a:rPr>
              <a:t>Unmet promises of efficiency due to solution slowness, missing features, and difficulty to learn</a:t>
            </a:r>
            <a:endParaRPr sz="1300">
              <a:solidFill>
                <a:srgbClr val="3C4042"/>
              </a:solidFill>
            </a:endParaRPr>
          </a:p>
          <a:p>
            <a:pPr indent="-311150" lvl="0" marL="320040" rtl="0" algn="l">
              <a:lnSpc>
                <a:spcPct val="100000"/>
              </a:lnSpc>
              <a:spcBef>
                <a:spcPts val="2500"/>
              </a:spcBef>
              <a:spcAft>
                <a:spcPts val="0"/>
              </a:spcAft>
              <a:buClr>
                <a:schemeClr val="accent3"/>
              </a:buClr>
              <a:buSzPts val="1300"/>
              <a:buChar char="⁄"/>
            </a:pPr>
            <a:r>
              <a:rPr lang="en" sz="1300">
                <a:solidFill>
                  <a:srgbClr val="3C4042"/>
                </a:solidFill>
              </a:rPr>
              <a:t>Need for multiple solutions </a:t>
            </a:r>
            <a:br>
              <a:rPr lang="en" sz="1300">
                <a:solidFill>
                  <a:srgbClr val="3C4042"/>
                </a:solidFill>
              </a:rPr>
            </a:br>
            <a:r>
              <a:rPr lang="en" sz="1300">
                <a:solidFill>
                  <a:srgbClr val="3C4042"/>
                </a:solidFill>
              </a:rPr>
              <a:t>to get the job done</a:t>
            </a:r>
            <a:endParaRPr sz="1300">
              <a:solidFill>
                <a:srgbClr val="3C4042"/>
              </a:solidFill>
            </a:endParaRPr>
          </a:p>
          <a:p>
            <a:pPr indent="-311150" lvl="0" marL="320040" rtl="0" algn="l">
              <a:lnSpc>
                <a:spcPct val="100000"/>
              </a:lnSpc>
              <a:spcBef>
                <a:spcPts val="2500"/>
              </a:spcBef>
              <a:spcAft>
                <a:spcPts val="0"/>
              </a:spcAft>
              <a:buClr>
                <a:schemeClr val="accent3"/>
              </a:buClr>
              <a:buSzPts val="1300"/>
              <a:buChar char="⁄"/>
            </a:pPr>
            <a:r>
              <a:rPr lang="en" sz="1300">
                <a:solidFill>
                  <a:srgbClr val="3C4042"/>
                </a:solidFill>
              </a:rPr>
              <a:t>Employee dissatisfaction with </a:t>
            </a:r>
            <a:br>
              <a:rPr lang="en" sz="1300">
                <a:solidFill>
                  <a:srgbClr val="3C4042"/>
                </a:solidFill>
              </a:rPr>
            </a:br>
            <a:r>
              <a:rPr lang="en" sz="1300">
                <a:solidFill>
                  <a:srgbClr val="3C4042"/>
                </a:solidFill>
              </a:rPr>
              <a:t>old solutions</a:t>
            </a:r>
            <a:endParaRPr sz="1300">
              <a:solidFill>
                <a:srgbClr val="3C4042"/>
              </a:solidFill>
            </a:endParaRPr>
          </a:p>
          <a:p>
            <a:pPr indent="-311150" lvl="0" marL="320040" rtl="0" algn="l">
              <a:lnSpc>
                <a:spcPct val="100000"/>
              </a:lnSpc>
              <a:spcBef>
                <a:spcPts val="2500"/>
              </a:spcBef>
              <a:spcAft>
                <a:spcPts val="0"/>
              </a:spcAft>
              <a:buClr>
                <a:schemeClr val="accent3"/>
              </a:buClr>
              <a:buSzPts val="1300"/>
              <a:buChar char="⁄"/>
            </a:pPr>
            <a:r>
              <a:rPr lang="en" sz="1300">
                <a:solidFill>
                  <a:srgbClr val="3C4042"/>
                </a:solidFill>
              </a:rPr>
              <a:t>Need for best-in-class security and all-in-one solution</a:t>
            </a:r>
            <a:endParaRPr sz="1300">
              <a:solidFill>
                <a:srgbClr val="3C4042"/>
              </a:solidFill>
            </a:endParaRPr>
          </a:p>
          <a:p>
            <a:pPr indent="-311150" lvl="0" marL="320040" rtl="0" algn="l">
              <a:lnSpc>
                <a:spcPct val="100000"/>
              </a:lnSpc>
              <a:spcBef>
                <a:spcPts val="2500"/>
              </a:spcBef>
              <a:spcAft>
                <a:spcPts val="2500"/>
              </a:spcAft>
              <a:buClr>
                <a:schemeClr val="accent3"/>
              </a:buClr>
              <a:buSzPts val="1300"/>
              <a:buChar char="⁄"/>
            </a:pPr>
            <a:r>
              <a:rPr lang="en" sz="1300">
                <a:solidFill>
                  <a:srgbClr val="3C4042"/>
                </a:solidFill>
              </a:rPr>
              <a:t>Need to be entirely U.S. developed and deployed with all U.S. personnel</a:t>
            </a:r>
            <a:endParaRPr sz="1300">
              <a:solidFill>
                <a:srgbClr val="3C4042"/>
              </a:solidFill>
            </a:endParaRPr>
          </a:p>
        </p:txBody>
      </p:sp>
      <p:sp>
        <p:nvSpPr>
          <p:cNvPr id="1788" name="Google Shape;1788;p54"/>
          <p:cNvSpPr txBox="1"/>
          <p:nvPr>
            <p:ph type="ctrTitle"/>
          </p:nvPr>
        </p:nvSpPr>
        <p:spPr>
          <a:xfrm>
            <a:off x="166350" y="1295700"/>
            <a:ext cx="3490500" cy="2978400"/>
          </a:xfrm>
          <a:prstGeom prst="rect">
            <a:avLst/>
          </a:prstGeom>
        </p:spPr>
        <p:txBody>
          <a:bodyPr anchorCtr="0" anchor="t" bIns="34275" lIns="68575" spcFirstLastPara="1" rIns="68575" wrap="square" tIns="34275">
            <a:spAutoFit/>
          </a:bodyPr>
          <a:lstStyle/>
          <a:p>
            <a:pPr indent="0" lvl="0" marL="0" rtl="0" algn="l">
              <a:spcBef>
                <a:spcPts val="0"/>
              </a:spcBef>
              <a:spcAft>
                <a:spcPts val="0"/>
              </a:spcAft>
              <a:buNone/>
            </a:pPr>
            <a:r>
              <a:rPr lang="en" sz="3000">
                <a:solidFill>
                  <a:schemeClr val="lt1"/>
                </a:solidFill>
              </a:rPr>
              <a:t>Everlaw was </a:t>
            </a:r>
            <a:br>
              <a:rPr lang="en" sz="3000">
                <a:solidFill>
                  <a:schemeClr val="lt1"/>
                </a:solidFill>
              </a:rPr>
            </a:br>
            <a:r>
              <a:rPr lang="en" sz="3000"/>
              <a:t>built by U.S. persons on U.S. soil </a:t>
            </a:r>
            <a:r>
              <a:rPr lang="en" sz="3000">
                <a:solidFill>
                  <a:schemeClr val="lt1"/>
                </a:solidFill>
              </a:rPr>
              <a:t>in </a:t>
            </a:r>
            <a:r>
              <a:rPr lang="en" sz="3000">
                <a:solidFill>
                  <a:schemeClr val="accent6"/>
                </a:solidFill>
              </a:rPr>
              <a:t>direct response</a:t>
            </a:r>
            <a:r>
              <a:rPr lang="en" sz="3000">
                <a:solidFill>
                  <a:schemeClr val="lt1"/>
                </a:solidFill>
              </a:rPr>
              <a:t> to U.S. government input and requirements.</a:t>
            </a:r>
            <a:endParaRPr sz="3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2" name="Shape 1792"/>
        <p:cNvGrpSpPr/>
        <p:nvPr/>
      </p:nvGrpSpPr>
      <p:grpSpPr>
        <a:xfrm>
          <a:off x="0" y="0"/>
          <a:ext cx="0" cy="0"/>
          <a:chOff x="0" y="0"/>
          <a:chExt cx="0" cy="0"/>
        </a:xfrm>
      </p:grpSpPr>
      <p:sp>
        <p:nvSpPr>
          <p:cNvPr id="1793" name="Google Shape;1793;p55"/>
          <p:cNvSpPr txBox="1"/>
          <p:nvPr>
            <p:ph idx="1" type="body"/>
          </p:nvPr>
        </p:nvSpPr>
        <p:spPr>
          <a:xfrm>
            <a:off x="311700" y="1119775"/>
            <a:ext cx="4123200" cy="2104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b="1" lang="en" sz="1300">
                <a:solidFill>
                  <a:srgbClr val="0D2B4E"/>
                </a:solidFill>
              </a:rPr>
              <a:t>FedRAMP Authorized AI‑Assisted Prioritization of Responsive/Sensitive records</a:t>
            </a:r>
            <a:r>
              <a:rPr b="1" lang="en">
                <a:solidFill>
                  <a:schemeClr val="accent1"/>
                </a:solidFill>
              </a:rPr>
              <a:t> </a:t>
            </a:r>
            <a:endParaRPr b="1">
              <a:solidFill>
                <a:schemeClr val="accent1"/>
              </a:solidFill>
            </a:endParaRPr>
          </a:p>
          <a:p>
            <a:pPr indent="-292100" lvl="0" marL="457200" rtl="0" algn="l">
              <a:lnSpc>
                <a:spcPct val="100000"/>
              </a:lnSpc>
              <a:spcBef>
                <a:spcPts val="1000"/>
              </a:spcBef>
              <a:spcAft>
                <a:spcPts val="0"/>
              </a:spcAft>
              <a:buClr>
                <a:schemeClr val="accent1"/>
              </a:buClr>
              <a:buSzPts val="1000"/>
              <a:buChar char="/"/>
            </a:pPr>
            <a:r>
              <a:rPr lang="en" sz="1100">
                <a:solidFill>
                  <a:srgbClr val="1A2E3D"/>
                </a:solidFill>
              </a:rPr>
              <a:t>Predictive Coding to rank large collections by likely responsiveness, so FOIA staff review the most important records first</a:t>
            </a:r>
            <a:endParaRPr sz="1000"/>
          </a:p>
          <a:p>
            <a:pPr indent="-292100" lvl="0" marL="457200" rtl="0" algn="l">
              <a:lnSpc>
                <a:spcPct val="100000"/>
              </a:lnSpc>
              <a:spcBef>
                <a:spcPts val="500"/>
              </a:spcBef>
              <a:spcAft>
                <a:spcPts val="0"/>
              </a:spcAft>
              <a:buClr>
                <a:schemeClr val="accent1"/>
              </a:buClr>
              <a:buSzPts val="1000"/>
              <a:buChar char="/"/>
            </a:pPr>
            <a:r>
              <a:rPr lang="en" sz="1000"/>
              <a:t>Coding Suggestions to propose FOIA codes (e.g., responsiveness, exemption categories) with rationales, speeding first‑pass review and QC of prior work</a:t>
            </a:r>
            <a:endParaRPr sz="1000"/>
          </a:p>
          <a:p>
            <a:pPr indent="0" lvl="0" marL="0" rtl="0" algn="l">
              <a:spcBef>
                <a:spcPts val="500"/>
              </a:spcBef>
              <a:spcAft>
                <a:spcPts val="1000"/>
              </a:spcAft>
              <a:buNone/>
            </a:pPr>
            <a:r>
              <a:t/>
            </a:r>
            <a:endParaRPr/>
          </a:p>
        </p:txBody>
      </p:sp>
      <p:sp>
        <p:nvSpPr>
          <p:cNvPr id="1794" name="Google Shape;1794;p55"/>
          <p:cNvSpPr txBox="1"/>
          <p:nvPr>
            <p:ph type="title"/>
          </p:nvPr>
        </p:nvSpPr>
        <p:spPr>
          <a:xfrm>
            <a:off x="268950" y="255950"/>
            <a:ext cx="8975100" cy="1108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Easy to Use, Fast and AI Powered FOIA Workflows </a:t>
            </a:r>
            <a:endParaRPr/>
          </a:p>
          <a:p>
            <a:pPr indent="0" lvl="0" marL="0" rtl="0" algn="l">
              <a:spcBef>
                <a:spcPts val="0"/>
              </a:spcBef>
              <a:spcAft>
                <a:spcPts val="0"/>
              </a:spcAft>
              <a:buNone/>
            </a:pPr>
            <a:r>
              <a:t/>
            </a:r>
            <a:endParaRPr/>
          </a:p>
        </p:txBody>
      </p:sp>
      <p:sp>
        <p:nvSpPr>
          <p:cNvPr id="1795" name="Google Shape;1795;p55"/>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1796" name="Google Shape;1796;p55"/>
          <p:cNvSpPr txBox="1"/>
          <p:nvPr>
            <p:ph idx="2" type="body"/>
          </p:nvPr>
        </p:nvSpPr>
        <p:spPr>
          <a:xfrm>
            <a:off x="4709150" y="1087150"/>
            <a:ext cx="4192200" cy="17703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b="1" lang="en" sz="1300">
                <a:solidFill>
                  <a:srgbClr val="0D2B4E"/>
                </a:solidFill>
              </a:rPr>
              <a:t>Summarization, Topic and Entity Extraction for Faster Triage</a:t>
            </a:r>
            <a:endParaRPr b="1" sz="1300">
              <a:solidFill>
                <a:srgbClr val="0D2B4E"/>
              </a:solidFill>
            </a:endParaRPr>
          </a:p>
          <a:p>
            <a:pPr indent="0" lvl="0" marL="0" rtl="0" algn="l">
              <a:spcBef>
                <a:spcPts val="0"/>
              </a:spcBef>
              <a:spcAft>
                <a:spcPts val="0"/>
              </a:spcAft>
              <a:buNone/>
            </a:pPr>
            <a:r>
              <a:t/>
            </a:r>
            <a:endParaRPr b="1" sz="1300">
              <a:solidFill>
                <a:srgbClr val="0D2B4E"/>
              </a:solidFill>
            </a:endParaRPr>
          </a:p>
          <a:p>
            <a:pPr indent="-292100" lvl="0" marL="457200" rtl="0" algn="l">
              <a:lnSpc>
                <a:spcPct val="100000"/>
              </a:lnSpc>
              <a:spcBef>
                <a:spcPts val="0"/>
              </a:spcBef>
              <a:spcAft>
                <a:spcPts val="0"/>
              </a:spcAft>
              <a:buClr>
                <a:schemeClr val="accent1"/>
              </a:buClr>
              <a:buSzPts val="1000"/>
              <a:buChar char="/"/>
            </a:pPr>
            <a:r>
              <a:rPr lang="en" sz="1100">
                <a:solidFill>
                  <a:srgbClr val="000000"/>
                </a:solidFill>
              </a:rPr>
              <a:t>Batch </a:t>
            </a:r>
            <a:r>
              <a:rPr b="1" lang="en" sz="1100">
                <a:solidFill>
                  <a:srgbClr val="000000"/>
                </a:solidFill>
              </a:rPr>
              <a:t>document summaries</a:t>
            </a:r>
            <a:r>
              <a:rPr lang="en" sz="1100">
                <a:solidFill>
                  <a:srgbClr val="000000"/>
                </a:solidFill>
              </a:rPr>
              <a:t>, </a:t>
            </a:r>
            <a:r>
              <a:rPr b="1" lang="en" sz="1100">
                <a:solidFill>
                  <a:srgbClr val="000000"/>
                </a:solidFill>
              </a:rPr>
              <a:t>topic/sentiment analysis</a:t>
            </a:r>
            <a:r>
              <a:rPr lang="en" sz="1100">
                <a:solidFill>
                  <a:srgbClr val="000000"/>
                </a:solidFill>
              </a:rPr>
              <a:t>, and </a:t>
            </a:r>
            <a:r>
              <a:rPr b="1" lang="en" sz="1100">
                <a:solidFill>
                  <a:srgbClr val="000000"/>
                </a:solidFill>
              </a:rPr>
              <a:t>people/organization extraction</a:t>
            </a:r>
            <a:r>
              <a:rPr lang="en" sz="1100">
                <a:solidFill>
                  <a:srgbClr val="000000"/>
                </a:solidFill>
              </a:rPr>
              <a:t> to quickly understand long emails, reports, and investigative files and decide what needs deeper manual review.</a:t>
            </a:r>
            <a:endParaRPr>
              <a:solidFill>
                <a:srgbClr val="000000"/>
              </a:solidFill>
            </a:endParaRPr>
          </a:p>
          <a:p>
            <a:pPr indent="0" lvl="0" marL="457200" rtl="0" algn="l">
              <a:spcBef>
                <a:spcPts val="500"/>
              </a:spcBef>
              <a:spcAft>
                <a:spcPts val="1000"/>
              </a:spcAft>
              <a:buNone/>
            </a:pPr>
            <a:r>
              <a:t/>
            </a:r>
            <a:endParaRPr sz="1000"/>
          </a:p>
        </p:txBody>
      </p:sp>
      <p:sp>
        <p:nvSpPr>
          <p:cNvPr id="1797" name="Google Shape;1797;p55"/>
          <p:cNvSpPr txBox="1"/>
          <p:nvPr>
            <p:ph idx="2" type="body"/>
          </p:nvPr>
        </p:nvSpPr>
        <p:spPr>
          <a:xfrm>
            <a:off x="4756500" y="3031050"/>
            <a:ext cx="3996000" cy="1555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b="1" lang="en" sz="1300">
                <a:solidFill>
                  <a:srgbClr val="0D2B4E"/>
                </a:solidFill>
              </a:rPr>
              <a:t> Custom extractions and PII-focused review</a:t>
            </a:r>
            <a:endParaRPr b="1" sz="1300">
              <a:solidFill>
                <a:srgbClr val="0D2B4E"/>
              </a:solidFill>
            </a:endParaRPr>
          </a:p>
          <a:p>
            <a:pPr indent="0" lvl="0" marL="0" rtl="0" algn="l">
              <a:spcBef>
                <a:spcPts val="0"/>
              </a:spcBef>
              <a:spcAft>
                <a:spcPts val="0"/>
              </a:spcAft>
              <a:buNone/>
            </a:pPr>
            <a:r>
              <a:t/>
            </a:r>
            <a:endParaRPr b="1" sz="1300">
              <a:solidFill>
                <a:srgbClr val="0D2B4E"/>
              </a:solidFill>
            </a:endParaRPr>
          </a:p>
          <a:p>
            <a:pPr indent="0" lvl="0" marL="457200" rtl="0" algn="l">
              <a:lnSpc>
                <a:spcPct val="100000"/>
              </a:lnSpc>
              <a:spcBef>
                <a:spcPts val="0"/>
              </a:spcBef>
              <a:spcAft>
                <a:spcPts val="0"/>
              </a:spcAft>
              <a:buNone/>
            </a:pPr>
            <a:r>
              <a:t/>
            </a:r>
            <a:endParaRPr b="1" sz="1100"/>
          </a:p>
          <a:p>
            <a:pPr indent="-292100" lvl="0" marL="457200" rtl="0" algn="l">
              <a:lnSpc>
                <a:spcPct val="100000"/>
              </a:lnSpc>
              <a:spcBef>
                <a:spcPts val="500"/>
              </a:spcBef>
              <a:spcAft>
                <a:spcPts val="500"/>
              </a:spcAft>
              <a:buClr>
                <a:schemeClr val="accent1"/>
              </a:buClr>
              <a:buSzPts val="1000"/>
              <a:buChar char="/"/>
            </a:pPr>
            <a:r>
              <a:rPr lang="en" sz="1100"/>
              <a:t>Custom field extractions (e.g., names, IDs, key dates, policy citations) across large sets; widely used for FOIA to help surface PII and other sensitive elements that drive exemption and redaction decisions.</a:t>
            </a:r>
            <a:endParaRPr sz="1000"/>
          </a:p>
        </p:txBody>
      </p:sp>
      <p:sp>
        <p:nvSpPr>
          <p:cNvPr id="1798" name="Google Shape;1798;p55"/>
          <p:cNvSpPr txBox="1"/>
          <p:nvPr>
            <p:ph idx="2" type="body"/>
          </p:nvPr>
        </p:nvSpPr>
        <p:spPr>
          <a:xfrm>
            <a:off x="268950" y="3076138"/>
            <a:ext cx="4123200" cy="15522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b="1" lang="en" sz="1300">
                <a:solidFill>
                  <a:srgbClr val="0D2B4E"/>
                </a:solidFill>
              </a:rPr>
              <a:t>Concept Clustering for Broad / Ambiguous FOIA Requests</a:t>
            </a:r>
            <a:endParaRPr b="1" sz="1300">
              <a:solidFill>
                <a:srgbClr val="0D2B4E"/>
              </a:solidFill>
            </a:endParaRPr>
          </a:p>
          <a:p>
            <a:pPr indent="0" lvl="0" marL="0" rtl="0" algn="l">
              <a:spcBef>
                <a:spcPts val="0"/>
              </a:spcBef>
              <a:spcAft>
                <a:spcPts val="0"/>
              </a:spcAft>
              <a:buNone/>
            </a:pPr>
            <a:r>
              <a:t/>
            </a:r>
            <a:endParaRPr b="1" sz="1300">
              <a:solidFill>
                <a:srgbClr val="0D2B4E"/>
              </a:solidFill>
            </a:endParaRPr>
          </a:p>
          <a:p>
            <a:pPr indent="-292100" lvl="0" marL="457200" rtl="0" algn="l">
              <a:lnSpc>
                <a:spcPct val="100000"/>
              </a:lnSpc>
              <a:spcBef>
                <a:spcPts val="0"/>
              </a:spcBef>
              <a:spcAft>
                <a:spcPts val="500"/>
              </a:spcAft>
              <a:buClr>
                <a:schemeClr val="accent1"/>
              </a:buClr>
              <a:buSzPts val="1000"/>
              <a:buChar char="/"/>
            </a:pPr>
            <a:r>
              <a:rPr b="1" lang="en" sz="1100">
                <a:solidFill>
                  <a:srgbClr val="000000"/>
                </a:solidFill>
              </a:rPr>
              <a:t>Concept Clustering</a:t>
            </a:r>
            <a:r>
              <a:rPr lang="en" sz="1100">
                <a:solidFill>
                  <a:srgbClr val="000000"/>
                </a:solidFill>
              </a:rPr>
              <a:t> groups records by meaning (not just keywords) to uncover themes and unexpected pockets of potentially responsive material when request language is broad or vague.</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802" name="Shape 1802"/>
        <p:cNvGrpSpPr/>
        <p:nvPr/>
      </p:nvGrpSpPr>
      <p:grpSpPr>
        <a:xfrm>
          <a:off x="0" y="0"/>
          <a:ext cx="0" cy="0"/>
          <a:chOff x="0" y="0"/>
          <a:chExt cx="0" cy="0"/>
        </a:xfrm>
      </p:grpSpPr>
      <p:sp>
        <p:nvSpPr>
          <p:cNvPr id="1803" name="Google Shape;1803;p56"/>
          <p:cNvSpPr txBox="1"/>
          <p:nvPr>
            <p:ph idx="12" type="sldNum"/>
          </p:nvPr>
        </p:nvSpPr>
        <p:spPr>
          <a:xfrm>
            <a:off x="8283600" y="4703625"/>
            <a:ext cx="548700" cy="276900"/>
          </a:xfrm>
          <a:prstGeom prst="rect">
            <a:avLst/>
          </a:prstGeom>
        </p:spPr>
        <p:txBody>
          <a:bodyPr anchorCtr="0" anchor="ctr" bIns="91425" lIns="91425" spcFirstLastPara="1" rIns="91425" wrap="square" tIns="91425">
            <a:spAutoFit/>
          </a:bodyPr>
          <a:lstStyle/>
          <a:p>
            <a:pPr indent="0" lvl="0" marL="0" rtl="0" algn="r">
              <a:spcBef>
                <a:spcPts val="0"/>
              </a:spcBef>
              <a:spcAft>
                <a:spcPts val="0"/>
              </a:spcAft>
              <a:buNone/>
            </a:pPr>
            <a:fld id="{00000000-1234-1234-1234-123412341234}" type="slidenum">
              <a:rPr lang="en"/>
              <a:t>‹#›</a:t>
            </a:fld>
            <a:endParaRPr/>
          </a:p>
        </p:txBody>
      </p:sp>
      <p:sp>
        <p:nvSpPr>
          <p:cNvPr id="1804" name="Google Shape;1804;p56"/>
          <p:cNvSpPr txBox="1"/>
          <p:nvPr>
            <p:ph type="title"/>
          </p:nvPr>
        </p:nvSpPr>
        <p:spPr>
          <a:xfrm>
            <a:off x="311700" y="1655150"/>
            <a:ext cx="4608300" cy="228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Ditch the Luck, Find the Gold: See Everlaw in Action this St. Patrick’s Day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12:00 pm - 4:15 pm </a:t>
            </a:r>
            <a:endParaRPr>
              <a:solidFill>
                <a:schemeClr val="lt1"/>
              </a:solidFill>
            </a:endParaRPr>
          </a:p>
          <a:p>
            <a:pPr indent="0" lvl="0" marL="0" rtl="0" algn="l">
              <a:spcBef>
                <a:spcPts val="0"/>
              </a:spcBef>
              <a:spcAft>
                <a:spcPts val="0"/>
              </a:spcAft>
              <a:buNone/>
            </a:pPr>
            <a:r>
              <a:rPr lang="en">
                <a:solidFill>
                  <a:schemeClr val="lt1"/>
                </a:solidFill>
              </a:rPr>
              <a:t>B262 (Basement Level)</a:t>
            </a:r>
            <a:endParaRPr>
              <a:solidFill>
                <a:schemeClr val="lt1"/>
              </a:solidFill>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42A2D"/>
      </a:dk1>
      <a:lt1>
        <a:srgbClr val="FFFFFF"/>
      </a:lt1>
      <a:dk2>
        <a:srgbClr val="F1F0EA"/>
      </a:dk2>
      <a:lt2>
        <a:srgbClr val="097D94"/>
      </a:lt2>
      <a:accent1>
        <a:srgbClr val="0EC97B"/>
      </a:accent1>
      <a:accent2>
        <a:srgbClr val="DECCF7"/>
      </a:accent2>
      <a:accent3>
        <a:srgbClr val="22756D"/>
      </a:accent3>
      <a:accent4>
        <a:srgbClr val="EC340F"/>
      </a:accent4>
      <a:accent5>
        <a:srgbClr val="89DBD4"/>
      </a:accent5>
      <a:accent6>
        <a:srgbClr val="B3F98F"/>
      </a:accent6>
      <a:hlink>
        <a:srgbClr val="1B4AF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