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91" r:id="rId5"/>
    <p:sldId id="392" r:id="rId6"/>
    <p:sldId id="393" r:id="rId7"/>
    <p:sldId id="394" r:id="rId8"/>
    <p:sldId id="395" r:id="rId9"/>
    <p:sldId id="396" r:id="rId10"/>
    <p:sldId id="397" r:id="rId11"/>
    <p:sldId id="398" r:id="rId12"/>
    <p:sldId id="390" r:id="rId13"/>
    <p:sldId id="334" r:id="rId14"/>
    <p:sldId id="3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799" userDrawn="1">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1A5638-2158-0BF7-2C1D-41877E048AB2}" name="Athena Strasel" initials="AS" userId="S::athena.strasel@casepoint.com::83e8f99e-cea6-4c7f-9573-4a51101089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E7"/>
    <a:srgbClr val="FFC83A"/>
    <a:srgbClr val="B3DCFF"/>
    <a:srgbClr val="FFEC99"/>
    <a:srgbClr val="4142C3"/>
    <a:srgbClr val="5556D0"/>
    <a:srgbClr val="7F7FEA"/>
    <a:srgbClr val="FFF4BC"/>
    <a:srgbClr val="FFE366"/>
    <a:srgbClr val="676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729"/>
  </p:normalViewPr>
  <p:slideViewPr>
    <p:cSldViewPr snapToGrid="0">
      <p:cViewPr varScale="1">
        <p:scale>
          <a:sx n="115" d="100"/>
          <a:sy n="115" d="100"/>
        </p:scale>
        <p:origin x="600" y="200"/>
      </p:cViewPr>
      <p:guideLst>
        <p:guide orient="horz" pos="482"/>
        <p:guide orient="horz" pos="79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89828-C089-5648-B095-E70D9412CE96}" type="datetimeFigureOut">
              <a:rPr lang="en-US" smtClean="0"/>
              <a:t>3/15/26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C5143-30BB-3E4D-9537-62457EE821AE}" type="slidenum">
              <a:rPr lang="en-US" smtClean="0"/>
              <a:t>‹#›</a:t>
            </a:fld>
            <a:endParaRPr lang="en-US"/>
          </a:p>
        </p:txBody>
      </p:sp>
    </p:spTree>
    <p:extLst>
      <p:ext uri="{BB962C8B-B14F-4D97-AF65-F5344CB8AC3E}">
        <p14:creationId xmlns:p14="http://schemas.microsoft.com/office/powerpoint/2010/main" val="198186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9A06-0153-D162-99A4-546306D7F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348A0-B9E5-EB36-90DF-3FD7DE63F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EB2D0-541A-0639-C925-7D8E9B0E9D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61149A-EB91-5E14-1F2B-A82A7474DEF8}"/>
              </a:ext>
            </a:extLst>
          </p:cNvPr>
          <p:cNvSpPr>
            <a:spLocks noGrp="1"/>
          </p:cNvSpPr>
          <p:nvPr>
            <p:ph type="sldNum" sz="quarter" idx="5"/>
          </p:nvPr>
        </p:nvSpPr>
        <p:spPr/>
        <p:txBody>
          <a:bodyPr/>
          <a:lstStyle/>
          <a:p>
            <a:fld id="{251C5143-30BB-3E4D-9537-62457EE821AE}" type="slidenum">
              <a:rPr lang="en-US" smtClean="0"/>
              <a:t>2</a:t>
            </a:fld>
            <a:endParaRPr lang="en-US"/>
          </a:p>
        </p:txBody>
      </p:sp>
    </p:spTree>
    <p:extLst>
      <p:ext uri="{BB962C8B-B14F-4D97-AF65-F5344CB8AC3E}">
        <p14:creationId xmlns:p14="http://schemas.microsoft.com/office/powerpoint/2010/main" val="305558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0E42-8C76-E299-C26F-326D89309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1D90C-6199-1064-2379-733645EC9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ED2F6-3A02-4C6F-D171-CE83E04CCB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446B72-CB42-E764-587A-42B9C328D3BE}"/>
              </a:ext>
            </a:extLst>
          </p:cNvPr>
          <p:cNvSpPr>
            <a:spLocks noGrp="1"/>
          </p:cNvSpPr>
          <p:nvPr>
            <p:ph type="sldNum" sz="quarter" idx="5"/>
          </p:nvPr>
        </p:nvSpPr>
        <p:spPr/>
        <p:txBody>
          <a:bodyPr/>
          <a:lstStyle/>
          <a:p>
            <a:fld id="{251C5143-30BB-3E4D-9537-62457EE821AE}" type="slidenum">
              <a:rPr lang="en-US" smtClean="0"/>
              <a:t>5</a:t>
            </a:fld>
            <a:endParaRPr lang="en-US"/>
          </a:p>
        </p:txBody>
      </p:sp>
    </p:spTree>
    <p:extLst>
      <p:ext uri="{BB962C8B-B14F-4D97-AF65-F5344CB8AC3E}">
        <p14:creationId xmlns:p14="http://schemas.microsoft.com/office/powerpoint/2010/main" val="411810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9EC0-D22C-7C8B-D9DC-BFCA992AD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2466D-9958-74DD-846F-3BF7B268D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8AB82-0089-F5AE-6644-B7006C90BB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2ABA5A-5A0A-176A-C862-52425DB36AD1}"/>
              </a:ext>
            </a:extLst>
          </p:cNvPr>
          <p:cNvSpPr>
            <a:spLocks noGrp="1"/>
          </p:cNvSpPr>
          <p:nvPr>
            <p:ph type="sldNum" sz="quarter" idx="5"/>
          </p:nvPr>
        </p:nvSpPr>
        <p:spPr/>
        <p:txBody>
          <a:bodyPr/>
          <a:lstStyle/>
          <a:p>
            <a:fld id="{251C5143-30BB-3E4D-9537-62457EE821AE}" type="slidenum">
              <a:rPr lang="en-US" smtClean="0"/>
              <a:t>6</a:t>
            </a:fld>
            <a:endParaRPr lang="en-US"/>
          </a:p>
        </p:txBody>
      </p:sp>
    </p:spTree>
    <p:extLst>
      <p:ext uri="{BB962C8B-B14F-4D97-AF65-F5344CB8AC3E}">
        <p14:creationId xmlns:p14="http://schemas.microsoft.com/office/powerpoint/2010/main" val="234400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62B87-D284-927D-3406-55C6D761B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7474D-B34E-D498-C0BF-2CB4405A9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F1356-8900-3A13-B25D-96D451155A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CFF5C-C8AE-7DAA-27A4-69A240C7F131}"/>
              </a:ext>
            </a:extLst>
          </p:cNvPr>
          <p:cNvSpPr>
            <a:spLocks noGrp="1"/>
          </p:cNvSpPr>
          <p:nvPr>
            <p:ph type="sldNum" sz="quarter" idx="5"/>
          </p:nvPr>
        </p:nvSpPr>
        <p:spPr/>
        <p:txBody>
          <a:bodyPr/>
          <a:lstStyle/>
          <a:p>
            <a:fld id="{251C5143-30BB-3E4D-9537-62457EE821AE}" type="slidenum">
              <a:rPr lang="en-US" smtClean="0"/>
              <a:t>7</a:t>
            </a:fld>
            <a:endParaRPr lang="en-US"/>
          </a:p>
        </p:txBody>
      </p:sp>
    </p:spTree>
    <p:extLst>
      <p:ext uri="{BB962C8B-B14F-4D97-AF65-F5344CB8AC3E}">
        <p14:creationId xmlns:p14="http://schemas.microsoft.com/office/powerpoint/2010/main" val="370997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BA31-8AEF-9961-B843-F1C404696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87D9F-89C7-726C-A258-DDA31AC0C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5BD18-CEE2-D9B5-5882-4EBC7DE52B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7E8890-78D6-AA74-80CB-D136DA62029E}"/>
              </a:ext>
            </a:extLst>
          </p:cNvPr>
          <p:cNvSpPr>
            <a:spLocks noGrp="1"/>
          </p:cNvSpPr>
          <p:nvPr>
            <p:ph type="sldNum" sz="quarter" idx="5"/>
          </p:nvPr>
        </p:nvSpPr>
        <p:spPr/>
        <p:txBody>
          <a:bodyPr/>
          <a:lstStyle/>
          <a:p>
            <a:fld id="{251C5143-30BB-3E4D-9537-62457EE821AE}" type="slidenum">
              <a:rPr lang="en-US" smtClean="0"/>
              <a:t>8</a:t>
            </a:fld>
            <a:endParaRPr lang="en-US"/>
          </a:p>
        </p:txBody>
      </p:sp>
    </p:spTree>
    <p:extLst>
      <p:ext uri="{BB962C8B-B14F-4D97-AF65-F5344CB8AC3E}">
        <p14:creationId xmlns:p14="http://schemas.microsoft.com/office/powerpoint/2010/main" val="118624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B4CA-2B9E-8D0C-3832-86B06DF0C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9B8D3-5B9C-970C-B422-2760C2017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CFE9F-C7FF-40E3-55EF-7F89C183FC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73C8CD-1BBC-948D-A602-D7B16B65E529}"/>
              </a:ext>
            </a:extLst>
          </p:cNvPr>
          <p:cNvSpPr>
            <a:spLocks noGrp="1"/>
          </p:cNvSpPr>
          <p:nvPr>
            <p:ph type="sldNum" sz="quarter" idx="5"/>
          </p:nvPr>
        </p:nvSpPr>
        <p:spPr/>
        <p:txBody>
          <a:bodyPr/>
          <a:lstStyle/>
          <a:p>
            <a:fld id="{251C5143-30BB-3E4D-9537-62457EE821AE}" type="slidenum">
              <a:rPr lang="en-US" smtClean="0"/>
              <a:t>9</a:t>
            </a:fld>
            <a:endParaRPr lang="en-US"/>
          </a:p>
        </p:txBody>
      </p:sp>
    </p:spTree>
    <p:extLst>
      <p:ext uri="{BB962C8B-B14F-4D97-AF65-F5344CB8AC3E}">
        <p14:creationId xmlns:p14="http://schemas.microsoft.com/office/powerpoint/2010/main" val="3873503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641738"/>
            <a:ext cx="6275294" cy="1655763"/>
          </a:xfrm>
        </p:spPr>
        <p:txBody>
          <a:bodyPr anchor="b"/>
          <a:lstStyle>
            <a:lvl1pPr algn="l">
              <a:defRPr sz="6000" b="0" i="0">
                <a:solidFill>
                  <a:schemeClr val="bg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4519892"/>
            <a:ext cx="5257800" cy="606744"/>
          </a:xfrm>
        </p:spPr>
        <p:txBody>
          <a:bodyPr/>
          <a:lstStyle>
            <a:lvl1pPr marL="0" indent="0" algn="l">
              <a:lnSpc>
                <a:spcPts val="2000"/>
              </a:lnSpc>
              <a:buNone/>
              <a:defRPr sz="1600" b="1">
                <a:solidFill>
                  <a:srgbClr val="B3DCFF"/>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Footer Placeholder 3">
            <a:extLst>
              <a:ext uri="{FF2B5EF4-FFF2-40B4-BE49-F238E27FC236}">
                <a16:creationId xmlns:a16="http://schemas.microsoft.com/office/drawing/2014/main" id="{7AE8DDDA-E260-D50E-D808-127BE01C7873}"/>
              </a:ext>
            </a:extLst>
          </p:cNvPr>
          <p:cNvSpPr>
            <a:spLocks noGrp="1"/>
          </p:cNvSpPr>
          <p:nvPr>
            <p:ph type="ftr" sz="quarter" idx="11"/>
          </p:nvPr>
        </p:nvSpPr>
        <p:spPr>
          <a:xfrm>
            <a:off x="970495" y="6398045"/>
            <a:ext cx="4114800" cy="365125"/>
          </a:xfrm>
          <a:prstGeom prst="rect">
            <a:avLst/>
          </a:prstGeom>
        </p:spPr>
        <p:txBody>
          <a:bodyPr/>
          <a:lstStyle>
            <a:lvl1pPr algn="l">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3C9C71-1D29-00B0-26FD-64E4775D2F8B}"/>
              </a:ext>
            </a:extLst>
          </p:cNvPr>
          <p:cNvPicPr>
            <a:picLocks noChangeAspect="1"/>
          </p:cNvPicPr>
          <p:nvPr userDrawn="1"/>
        </p:nvPicPr>
        <p:blipFill>
          <a:blip r:embed="rId2"/>
          <a:srcRect/>
          <a:stretch/>
        </p:blipFill>
        <p:spPr>
          <a:xfrm>
            <a:off x="835584" y="1904331"/>
            <a:ext cx="1940399" cy="414741"/>
          </a:xfrm>
          <a:prstGeom prst="rect">
            <a:avLst/>
          </a:prstGeom>
        </p:spPr>
      </p:pic>
      <p:grpSp>
        <p:nvGrpSpPr>
          <p:cNvPr id="5" name="Group 4">
            <a:extLst>
              <a:ext uri="{FF2B5EF4-FFF2-40B4-BE49-F238E27FC236}">
                <a16:creationId xmlns:a16="http://schemas.microsoft.com/office/drawing/2014/main" id="{1F0E4A01-0ED8-3F89-6675-DD070B0FA797}"/>
              </a:ext>
            </a:extLst>
          </p:cNvPr>
          <p:cNvGrpSpPr/>
          <p:nvPr userDrawn="1"/>
        </p:nvGrpSpPr>
        <p:grpSpPr>
          <a:xfrm>
            <a:off x="8500904" y="0"/>
            <a:ext cx="6858000" cy="6858000"/>
            <a:chOff x="8046578" y="-2392822"/>
            <a:chExt cx="11643645" cy="11643645"/>
          </a:xfrm>
        </p:grpSpPr>
        <p:sp>
          <p:nvSpPr>
            <p:cNvPr id="6" name="Oval 5">
              <a:extLst>
                <a:ext uri="{FF2B5EF4-FFF2-40B4-BE49-F238E27FC236}">
                  <a16:creationId xmlns:a16="http://schemas.microsoft.com/office/drawing/2014/main" id="{4779E45F-4A91-60EB-CB91-98BC6324E29D}"/>
                </a:ext>
              </a:extLst>
            </p:cNvPr>
            <p:cNvSpPr/>
            <p:nvPr/>
          </p:nvSpPr>
          <p:spPr>
            <a:xfrm>
              <a:off x="8575834" y="-1863566"/>
              <a:ext cx="10585132" cy="10585132"/>
            </a:xfrm>
            <a:prstGeom prst="ellipse">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3083BFA-FE8B-85FA-4AE0-603A44A6028A}"/>
                </a:ext>
              </a:extLst>
            </p:cNvPr>
            <p:cNvSpPr/>
            <p:nvPr/>
          </p:nvSpPr>
          <p:spPr>
            <a:xfrm>
              <a:off x="8046578" y="-2392822"/>
              <a:ext cx="11643645" cy="11643645"/>
            </a:xfrm>
            <a:prstGeom prst="ellipse">
              <a:avLst/>
            </a:prstGeom>
            <a:noFill/>
            <a:ln w="9525">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8602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ion Slide Beige">
    <p:bg>
      <p:bgPr>
        <a:solidFill>
          <a:srgbClr val="F5F0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2958353" y="3225626"/>
            <a:ext cx="6275294" cy="406748"/>
          </a:xfrm>
        </p:spPr>
        <p:txBody>
          <a:bodyPr anchor="t"/>
          <a:lstStyle>
            <a:lvl1pPr algn="ctr">
              <a:defRPr sz="2800" b="0" i="0">
                <a:solidFill>
                  <a:schemeClr val="tx2"/>
                </a:solidFill>
                <a:latin typeface="Georgia" panose="02040502050405020303" pitchFamily="18" charset="0"/>
              </a:defRPr>
            </a:lvl1pPr>
          </a:lstStyle>
          <a:p>
            <a:r>
              <a:rPr lang="en-US"/>
              <a:t>Click to edit Master title style</a:t>
            </a:r>
          </a:p>
        </p:txBody>
      </p:sp>
      <p:sp>
        <p:nvSpPr>
          <p:cNvPr id="11" name="Footer Placeholder 3">
            <a:extLst>
              <a:ext uri="{FF2B5EF4-FFF2-40B4-BE49-F238E27FC236}">
                <a16:creationId xmlns:a16="http://schemas.microsoft.com/office/drawing/2014/main" id="{25E2E63D-E77B-CF77-2696-07077C88B723}"/>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2"/>
              </a:solidFill>
            </a:endParaRPr>
          </a:p>
        </p:txBody>
      </p:sp>
      <p:sp>
        <p:nvSpPr>
          <p:cNvPr id="12" name="Slide Number Placeholder 4">
            <a:extLst>
              <a:ext uri="{FF2B5EF4-FFF2-40B4-BE49-F238E27FC236}">
                <a16:creationId xmlns:a16="http://schemas.microsoft.com/office/drawing/2014/main" id="{2B67D248-0019-615F-F839-0FCEE378A191}"/>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15" name="Text Placeholder 14">
            <a:extLst>
              <a:ext uri="{FF2B5EF4-FFF2-40B4-BE49-F238E27FC236}">
                <a16:creationId xmlns:a16="http://schemas.microsoft.com/office/drawing/2014/main" id="{CD2E0016-E2F5-69D0-1C1C-C3885E327BD4}"/>
              </a:ext>
            </a:extLst>
          </p:cNvPr>
          <p:cNvSpPr>
            <a:spLocks noGrp="1"/>
          </p:cNvSpPr>
          <p:nvPr>
            <p:ph type="body" sz="quarter" idx="13"/>
          </p:nvPr>
        </p:nvSpPr>
        <p:spPr>
          <a:xfrm>
            <a:off x="3825081" y="2715832"/>
            <a:ext cx="4541838" cy="284214"/>
          </a:xfrm>
        </p:spPr>
        <p:txBody>
          <a:bodyPr>
            <a:noAutofit/>
          </a:bodyPr>
          <a:lstStyle>
            <a:lvl1pPr algn="ctr">
              <a:buNone/>
              <a:defRPr sz="1800">
                <a:solidFill>
                  <a:schemeClr val="accent1"/>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3" name="Picture 3">
            <a:extLst>
              <a:ext uri="{FF2B5EF4-FFF2-40B4-BE49-F238E27FC236}">
                <a16:creationId xmlns:a16="http://schemas.microsoft.com/office/drawing/2014/main" id="{A43E2388-84B9-67B6-347C-CA6746916B3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2585403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Left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556158" y="1122363"/>
            <a:ext cx="6275294" cy="2387600"/>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556158" y="3602038"/>
            <a:ext cx="5257800" cy="1655762"/>
          </a:xfrm>
        </p:spPr>
        <p:txBody>
          <a:bodyPr/>
          <a:lstStyle>
            <a:lvl1pPr marL="0" indent="0" algn="l">
              <a:lnSpc>
                <a:spcPts val="2000"/>
              </a:lnSpc>
              <a:buNone/>
              <a:defRPr sz="1600">
                <a:solidFill>
                  <a:schemeClr val="tx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1" name="Slide Number Placeholder 4">
            <a:extLst>
              <a:ext uri="{FF2B5EF4-FFF2-40B4-BE49-F238E27FC236}">
                <a16:creationId xmlns:a16="http://schemas.microsoft.com/office/drawing/2014/main" id="{72178331-C816-2486-BA4C-968B351716E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AC17035A-F84E-6597-5438-663F019509D5}"/>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2"/>
              </a:solidFill>
            </a:endParaRPr>
          </a:p>
        </p:txBody>
      </p:sp>
      <p:pic>
        <p:nvPicPr>
          <p:cNvPr id="6" name="Picture 5">
            <a:extLst>
              <a:ext uri="{FF2B5EF4-FFF2-40B4-BE49-F238E27FC236}">
                <a16:creationId xmlns:a16="http://schemas.microsoft.com/office/drawing/2014/main" id="{E0736819-46DC-0116-9191-7CABAA03C88B}"/>
              </a:ext>
            </a:extLst>
          </p:cNvPr>
          <p:cNvPicPr>
            <a:picLocks noChangeAspect="1"/>
          </p:cNvPicPr>
          <p:nvPr userDrawn="1"/>
        </p:nvPicPr>
        <p:blipFill>
          <a:blip r:embed="rId2"/>
          <a:srcRect/>
          <a:stretch/>
        </p:blipFill>
        <p:spPr>
          <a:xfrm>
            <a:off x="441632" y="6356943"/>
            <a:ext cx="1474113" cy="328253"/>
          </a:xfrm>
          <a:prstGeom prst="rect">
            <a:avLst/>
          </a:prstGeom>
        </p:spPr>
      </p:pic>
    </p:spTree>
    <p:extLst>
      <p:ext uri="{BB962C8B-B14F-4D97-AF65-F5344CB8AC3E}">
        <p14:creationId xmlns:p14="http://schemas.microsoft.com/office/powerpoint/2010/main" val="4022986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eft Content Beige">
    <p:bg>
      <p:bgPr>
        <a:solidFill>
          <a:srgbClr val="F5F0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556158" y="1122363"/>
            <a:ext cx="6275294" cy="2387600"/>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556158" y="3602038"/>
            <a:ext cx="5257800" cy="1655762"/>
          </a:xfrm>
        </p:spPr>
        <p:txBody>
          <a:bodyPr/>
          <a:lstStyle>
            <a:lvl1pPr marL="0" indent="0" algn="l">
              <a:lnSpc>
                <a:spcPts val="2000"/>
              </a:lnSpc>
              <a:buNone/>
              <a:defRPr sz="1600">
                <a:solidFill>
                  <a:schemeClr val="tx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1" name="Slide Number Placeholder 4">
            <a:extLst>
              <a:ext uri="{FF2B5EF4-FFF2-40B4-BE49-F238E27FC236}">
                <a16:creationId xmlns:a16="http://schemas.microsoft.com/office/drawing/2014/main" id="{72178331-C816-2486-BA4C-968B351716E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11925B9-FB9F-8CD0-9643-4725EA2C19AC}"/>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2"/>
              </a:solidFill>
            </a:endParaRPr>
          </a:p>
        </p:txBody>
      </p:sp>
      <p:pic>
        <p:nvPicPr>
          <p:cNvPr id="5" name="Picture 3">
            <a:extLst>
              <a:ext uri="{FF2B5EF4-FFF2-40B4-BE49-F238E27FC236}">
                <a16:creationId xmlns:a16="http://schemas.microsoft.com/office/drawing/2014/main" id="{018440EC-BEB0-0391-D614-55C151A6909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24633448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562404" y="1122363"/>
            <a:ext cx="6275294" cy="2387600"/>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562404" y="3602038"/>
            <a:ext cx="5257800" cy="1655762"/>
          </a:xfrm>
        </p:spPr>
        <p:txBody>
          <a:bodyPr/>
          <a:lstStyle>
            <a:lvl1pPr marL="0" indent="0" algn="l">
              <a:lnSpc>
                <a:spcPts val="2000"/>
              </a:lnSpc>
              <a:buNone/>
              <a:defRPr sz="1600">
                <a:solidFill>
                  <a:schemeClr val="tx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3" name="Slide Number Placeholder 4">
            <a:extLst>
              <a:ext uri="{FF2B5EF4-FFF2-40B4-BE49-F238E27FC236}">
                <a16:creationId xmlns:a16="http://schemas.microsoft.com/office/drawing/2014/main" id="{9E14E8FC-8854-FE56-F92E-7E2CD1977829}"/>
              </a:ext>
            </a:extLst>
          </p:cNvPr>
          <p:cNvSpPr>
            <a:spLocks noGrp="1"/>
          </p:cNvSpPr>
          <p:nvPr>
            <p:ph type="sldNum" sz="quarter" idx="12"/>
          </p:nvPr>
        </p:nvSpPr>
        <p:spPr>
          <a:xfrm>
            <a:off x="9007167" y="6398045"/>
            <a:ext cx="2743200" cy="365125"/>
          </a:xfrm>
          <a:prstGeom prst="rect">
            <a:avLst/>
          </a:prstGeom>
        </p:spPr>
        <p:txBody>
          <a:bodyPr/>
          <a:lstStyle>
            <a:lvl1pPr algn="r">
              <a:defRPr>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148D692-3721-F74D-B88D-735EDB0AEDEB}"/>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BDE61B30-6CF2-E6C3-DEF9-EB603BEBC42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71197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B2930A35-D1B2-332C-8E53-6D1456BF2BBE}"/>
              </a:ext>
            </a:extLst>
          </p:cNvPr>
          <p:cNvSpPr>
            <a:spLocks noGrp="1"/>
          </p:cNvSpPr>
          <p:nvPr>
            <p:ph type="sldNum" sz="quarter" idx="12"/>
          </p:nvPr>
        </p:nvSpPr>
        <p:spPr>
          <a:xfrm>
            <a:off x="9007167" y="6398045"/>
            <a:ext cx="2743200" cy="365125"/>
          </a:xfrm>
          <a:prstGeom prst="rect">
            <a:avLst/>
          </a:prstGeom>
        </p:spPr>
        <p:txBody>
          <a:bodyPr/>
          <a:lstStyle>
            <a:lvl1pPr algn="r">
              <a:defRPr>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B1877B6-BCE1-336C-3B32-449EFC18B8BE}"/>
              </a:ext>
            </a:extLst>
          </p:cNvPr>
          <p:cNvSpPr>
            <a:spLocks noGrp="1"/>
          </p:cNvSpPr>
          <p:nvPr>
            <p:ph type="title"/>
          </p:nvPr>
        </p:nvSpPr>
        <p:spPr>
          <a:xfrm>
            <a:off x="467331" y="874792"/>
            <a:ext cx="10515600" cy="365126"/>
          </a:xfrm>
        </p:spPr>
        <p:txBody>
          <a:bodyPr/>
          <a:lstStyle>
            <a:lvl1pPr>
              <a:defRPr sz="2800" b="0" i="0">
                <a:latin typeface="Georgia" panose="02040502050405020303" pitchFamily="18" charset="0"/>
              </a:defRPr>
            </a:lvl1pPr>
          </a:lstStyle>
          <a:p>
            <a:r>
              <a:rPr lang="en-US"/>
              <a:t>Click to edit Master title style</a:t>
            </a:r>
          </a:p>
        </p:txBody>
      </p:sp>
      <p:sp>
        <p:nvSpPr>
          <p:cNvPr id="8" name="Text Placeholder 14">
            <a:extLst>
              <a:ext uri="{FF2B5EF4-FFF2-40B4-BE49-F238E27FC236}">
                <a16:creationId xmlns:a16="http://schemas.microsoft.com/office/drawing/2014/main" id="{9EC2B1C2-44B0-0661-930F-5AB91E9B9B2C}"/>
              </a:ext>
            </a:extLst>
          </p:cNvPr>
          <p:cNvSpPr>
            <a:spLocks noGrp="1"/>
          </p:cNvSpPr>
          <p:nvPr>
            <p:ph type="body" sz="quarter" idx="13"/>
          </p:nvPr>
        </p:nvSpPr>
        <p:spPr>
          <a:xfrm>
            <a:off x="467331" y="624621"/>
            <a:ext cx="5330226" cy="172264"/>
          </a:xfrm>
        </p:spPr>
        <p:txBody>
          <a:bodyPr/>
          <a:lstStyle>
            <a:lvl1pPr>
              <a:buNone/>
              <a:defRPr sz="105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9" name="Footer Placeholder 3">
            <a:extLst>
              <a:ext uri="{FF2B5EF4-FFF2-40B4-BE49-F238E27FC236}">
                <a16:creationId xmlns:a16="http://schemas.microsoft.com/office/drawing/2014/main" id="{0188432B-8626-8181-19E4-C35EE52411DB}"/>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83FEFEFB-7F73-6F92-FA1C-1AF8857A31E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2327510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B2930A35-D1B2-332C-8E53-6D1456BF2BBE}"/>
              </a:ext>
            </a:extLst>
          </p:cNvPr>
          <p:cNvSpPr>
            <a:spLocks noGrp="1"/>
          </p:cNvSpPr>
          <p:nvPr>
            <p:ph type="sldNum" sz="quarter" idx="12"/>
          </p:nvPr>
        </p:nvSpPr>
        <p:spPr>
          <a:xfrm>
            <a:off x="9007167" y="6398045"/>
            <a:ext cx="2743200" cy="365125"/>
          </a:xfrm>
          <a:prstGeom prst="rect">
            <a:avLst/>
          </a:prstGeom>
        </p:spPr>
        <p:txBody>
          <a:bodyPr/>
          <a:lstStyle>
            <a:lvl1pPr algn="r">
              <a:defRPr>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CE8661-E4E0-E4CD-BC12-49EBBFE243D4}"/>
              </a:ext>
            </a:extLst>
          </p:cNvPr>
          <p:cNvSpPr>
            <a:spLocks noGrp="1"/>
          </p:cNvSpPr>
          <p:nvPr>
            <p:ph type="title"/>
          </p:nvPr>
        </p:nvSpPr>
        <p:spPr>
          <a:xfrm>
            <a:off x="467331" y="874792"/>
            <a:ext cx="10515600" cy="365126"/>
          </a:xfrm>
        </p:spPr>
        <p:txBody>
          <a:bodyPr/>
          <a:lstStyle>
            <a:lvl1pPr>
              <a:defRPr sz="2800" b="0" i="0">
                <a:latin typeface="Georgia" panose="02040502050405020303" pitchFamily="18" charset="0"/>
              </a:defRPr>
            </a:lvl1pPr>
          </a:lstStyle>
          <a:p>
            <a:r>
              <a:rPr lang="en-US"/>
              <a:t>Click to edit Master title style</a:t>
            </a:r>
          </a:p>
        </p:txBody>
      </p:sp>
      <p:sp>
        <p:nvSpPr>
          <p:cNvPr id="16" name="Text Placeholder 14">
            <a:extLst>
              <a:ext uri="{FF2B5EF4-FFF2-40B4-BE49-F238E27FC236}">
                <a16:creationId xmlns:a16="http://schemas.microsoft.com/office/drawing/2014/main" id="{9E31128B-8671-2944-5DC8-54B04D1648CD}"/>
              </a:ext>
            </a:extLst>
          </p:cNvPr>
          <p:cNvSpPr>
            <a:spLocks noGrp="1"/>
          </p:cNvSpPr>
          <p:nvPr>
            <p:ph type="body" sz="quarter" idx="13"/>
          </p:nvPr>
        </p:nvSpPr>
        <p:spPr>
          <a:xfrm>
            <a:off x="467331" y="624621"/>
            <a:ext cx="5330226" cy="172264"/>
          </a:xfrm>
        </p:spPr>
        <p:txBody>
          <a:bodyPr/>
          <a:lstStyle>
            <a:lvl1pPr>
              <a:buNone/>
              <a:defRPr sz="105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8" name="Footer Placeholder 3">
            <a:extLst>
              <a:ext uri="{FF2B5EF4-FFF2-40B4-BE49-F238E27FC236}">
                <a16:creationId xmlns:a16="http://schemas.microsoft.com/office/drawing/2014/main" id="{C6A49379-3F87-DD8F-DF27-1DAE5A9EDD0A}"/>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E002BD4C-69CA-7072-27E1-404A7FFD555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2836791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641BF3A-D592-8DF7-7D83-5340CBBEFF85}"/>
              </a:ext>
            </a:extLst>
          </p:cNvPr>
          <p:cNvSpPr/>
          <p:nvPr userDrawn="1"/>
        </p:nvSpPr>
        <p:spPr>
          <a:xfrm>
            <a:off x="1742389" y="2012236"/>
            <a:ext cx="2505424" cy="26662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4">
            <a:extLst>
              <a:ext uri="{FF2B5EF4-FFF2-40B4-BE49-F238E27FC236}">
                <a16:creationId xmlns:a16="http://schemas.microsoft.com/office/drawing/2014/main" id="{B2930A35-D1B2-332C-8E53-6D1456BF2BBE}"/>
              </a:ext>
            </a:extLst>
          </p:cNvPr>
          <p:cNvSpPr>
            <a:spLocks noGrp="1"/>
          </p:cNvSpPr>
          <p:nvPr>
            <p:ph type="sldNum" sz="quarter" idx="12"/>
          </p:nvPr>
        </p:nvSpPr>
        <p:spPr>
          <a:xfrm>
            <a:off x="9007167" y="6398045"/>
            <a:ext cx="2743200" cy="365125"/>
          </a:xfrm>
          <a:prstGeom prst="rect">
            <a:avLst/>
          </a:prstGeom>
        </p:spPr>
        <p:txBody>
          <a:bodyPr/>
          <a:lstStyle>
            <a:lvl1pPr algn="r">
              <a:defRPr>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13" name="Picture Placeholder 12">
            <a:extLst>
              <a:ext uri="{FF2B5EF4-FFF2-40B4-BE49-F238E27FC236}">
                <a16:creationId xmlns:a16="http://schemas.microsoft.com/office/drawing/2014/main" id="{77D7972A-37DF-7D07-E19C-66E7509649DD}"/>
              </a:ext>
            </a:extLst>
          </p:cNvPr>
          <p:cNvSpPr>
            <a:spLocks noGrp="1"/>
          </p:cNvSpPr>
          <p:nvPr>
            <p:ph type="pic" sz="quarter" idx="13"/>
          </p:nvPr>
        </p:nvSpPr>
        <p:spPr>
          <a:xfrm>
            <a:off x="1742388" y="2012236"/>
            <a:ext cx="2505423" cy="2666200"/>
          </a:xfrm>
          <a:prstGeom prst="roundRect">
            <a:avLst>
              <a:gd name="adj" fmla="val 16032"/>
            </a:avLst>
          </a:prstGeom>
        </p:spPr>
        <p:txBody>
          <a:bodyPr/>
          <a:lstStyle/>
          <a:p>
            <a:endParaRPr lang="en-US"/>
          </a:p>
        </p:txBody>
      </p:sp>
      <p:sp>
        <p:nvSpPr>
          <p:cNvPr id="14" name="Rounded Rectangle 13">
            <a:extLst>
              <a:ext uri="{FF2B5EF4-FFF2-40B4-BE49-F238E27FC236}">
                <a16:creationId xmlns:a16="http://schemas.microsoft.com/office/drawing/2014/main" id="{6D39DB65-5579-E716-DC90-FDAA609995EB}"/>
              </a:ext>
            </a:extLst>
          </p:cNvPr>
          <p:cNvSpPr/>
          <p:nvPr userDrawn="1"/>
        </p:nvSpPr>
        <p:spPr>
          <a:xfrm>
            <a:off x="4843289" y="2012236"/>
            <a:ext cx="2505424" cy="2666200"/>
          </a:xfrm>
          <a:prstGeom prst="roundRect">
            <a:avLst/>
          </a:prstGeom>
          <a:solidFill>
            <a:srgbClr val="FFC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42A2ECC-3F26-D853-D07F-EE5681E11F95}"/>
              </a:ext>
            </a:extLst>
          </p:cNvPr>
          <p:cNvSpPr/>
          <p:nvPr userDrawn="1"/>
        </p:nvSpPr>
        <p:spPr>
          <a:xfrm>
            <a:off x="7944189" y="2012236"/>
            <a:ext cx="2505424" cy="2666200"/>
          </a:xfrm>
          <a:prstGeom prst="roundRect">
            <a:avLst/>
          </a:prstGeom>
          <a:solidFill>
            <a:srgbClr val="F5F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2">
            <a:extLst>
              <a:ext uri="{FF2B5EF4-FFF2-40B4-BE49-F238E27FC236}">
                <a16:creationId xmlns:a16="http://schemas.microsoft.com/office/drawing/2014/main" id="{2EFDD4AA-89BA-A6AE-06D3-126443A2BAC1}"/>
              </a:ext>
            </a:extLst>
          </p:cNvPr>
          <p:cNvSpPr>
            <a:spLocks noGrp="1"/>
          </p:cNvSpPr>
          <p:nvPr>
            <p:ph type="pic" sz="quarter" idx="15"/>
          </p:nvPr>
        </p:nvSpPr>
        <p:spPr>
          <a:xfrm>
            <a:off x="7944188" y="2012236"/>
            <a:ext cx="2505423" cy="2666200"/>
          </a:xfrm>
          <a:prstGeom prst="roundRect">
            <a:avLst/>
          </a:prstGeom>
        </p:spPr>
        <p:txBody>
          <a:bodyPr/>
          <a:lstStyle/>
          <a:p>
            <a:endParaRPr lang="en-US"/>
          </a:p>
        </p:txBody>
      </p:sp>
      <p:sp>
        <p:nvSpPr>
          <p:cNvPr id="18" name="Title 1">
            <a:extLst>
              <a:ext uri="{FF2B5EF4-FFF2-40B4-BE49-F238E27FC236}">
                <a16:creationId xmlns:a16="http://schemas.microsoft.com/office/drawing/2014/main" id="{9B770BB6-A407-9E3D-199C-B2F0A69C43C3}"/>
              </a:ext>
            </a:extLst>
          </p:cNvPr>
          <p:cNvSpPr>
            <a:spLocks noGrp="1"/>
          </p:cNvSpPr>
          <p:nvPr>
            <p:ph type="title"/>
          </p:nvPr>
        </p:nvSpPr>
        <p:spPr>
          <a:xfrm>
            <a:off x="467331" y="874792"/>
            <a:ext cx="10515600" cy="365126"/>
          </a:xfrm>
        </p:spPr>
        <p:txBody>
          <a:bodyPr/>
          <a:lstStyle>
            <a:lvl1pPr>
              <a:defRPr sz="2800" b="0" i="0">
                <a:latin typeface="Georgia" panose="02040502050405020303" pitchFamily="18" charset="0"/>
              </a:defRPr>
            </a:lvl1pPr>
          </a:lstStyle>
          <a:p>
            <a:r>
              <a:rPr lang="en-US"/>
              <a:t>Click to edit Master title style</a:t>
            </a:r>
          </a:p>
        </p:txBody>
      </p:sp>
      <p:sp>
        <p:nvSpPr>
          <p:cNvPr id="19" name="Text Placeholder 14">
            <a:extLst>
              <a:ext uri="{FF2B5EF4-FFF2-40B4-BE49-F238E27FC236}">
                <a16:creationId xmlns:a16="http://schemas.microsoft.com/office/drawing/2014/main" id="{FFE75726-A752-5A49-939C-01E4D6492032}"/>
              </a:ext>
            </a:extLst>
          </p:cNvPr>
          <p:cNvSpPr>
            <a:spLocks noGrp="1"/>
          </p:cNvSpPr>
          <p:nvPr>
            <p:ph type="body" sz="quarter" idx="16"/>
          </p:nvPr>
        </p:nvSpPr>
        <p:spPr>
          <a:xfrm>
            <a:off x="467331" y="624621"/>
            <a:ext cx="5330226" cy="172264"/>
          </a:xfrm>
        </p:spPr>
        <p:txBody>
          <a:bodyPr/>
          <a:lstStyle>
            <a:lvl1pPr>
              <a:buNone/>
              <a:defRPr sz="105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23" name="Text Placeholder 14">
            <a:extLst>
              <a:ext uri="{FF2B5EF4-FFF2-40B4-BE49-F238E27FC236}">
                <a16:creationId xmlns:a16="http://schemas.microsoft.com/office/drawing/2014/main" id="{65182657-FEB3-3314-D879-C9EF589D92EF}"/>
              </a:ext>
            </a:extLst>
          </p:cNvPr>
          <p:cNvSpPr>
            <a:spLocks noGrp="1"/>
          </p:cNvSpPr>
          <p:nvPr>
            <p:ph type="body" sz="quarter" idx="17"/>
          </p:nvPr>
        </p:nvSpPr>
        <p:spPr>
          <a:xfrm>
            <a:off x="1498319" y="5006415"/>
            <a:ext cx="2993560"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25" name="Text Placeholder 14">
            <a:extLst>
              <a:ext uri="{FF2B5EF4-FFF2-40B4-BE49-F238E27FC236}">
                <a16:creationId xmlns:a16="http://schemas.microsoft.com/office/drawing/2014/main" id="{4C530A38-B275-249D-BAD4-CF4AE80D8330}"/>
              </a:ext>
            </a:extLst>
          </p:cNvPr>
          <p:cNvSpPr>
            <a:spLocks noGrp="1"/>
          </p:cNvSpPr>
          <p:nvPr>
            <p:ph type="body" sz="quarter" idx="18"/>
          </p:nvPr>
        </p:nvSpPr>
        <p:spPr>
          <a:xfrm>
            <a:off x="1498319" y="5345093"/>
            <a:ext cx="2993560"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26" name="Text Placeholder 14">
            <a:extLst>
              <a:ext uri="{FF2B5EF4-FFF2-40B4-BE49-F238E27FC236}">
                <a16:creationId xmlns:a16="http://schemas.microsoft.com/office/drawing/2014/main" id="{3CF6DA89-5F3B-A465-C20E-40461F6AD0DE}"/>
              </a:ext>
            </a:extLst>
          </p:cNvPr>
          <p:cNvSpPr>
            <a:spLocks noGrp="1"/>
          </p:cNvSpPr>
          <p:nvPr>
            <p:ph type="body" sz="quarter" idx="19"/>
          </p:nvPr>
        </p:nvSpPr>
        <p:spPr>
          <a:xfrm>
            <a:off x="4599220" y="5006415"/>
            <a:ext cx="2993560"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27" name="Text Placeholder 14">
            <a:extLst>
              <a:ext uri="{FF2B5EF4-FFF2-40B4-BE49-F238E27FC236}">
                <a16:creationId xmlns:a16="http://schemas.microsoft.com/office/drawing/2014/main" id="{178B8D6C-0D6F-ACDF-FB5B-C56B95B65AB8}"/>
              </a:ext>
            </a:extLst>
          </p:cNvPr>
          <p:cNvSpPr>
            <a:spLocks noGrp="1"/>
          </p:cNvSpPr>
          <p:nvPr>
            <p:ph type="body" sz="quarter" idx="20"/>
          </p:nvPr>
        </p:nvSpPr>
        <p:spPr>
          <a:xfrm>
            <a:off x="4599220" y="5345093"/>
            <a:ext cx="2993560"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29" name="Text Placeholder 14">
            <a:extLst>
              <a:ext uri="{FF2B5EF4-FFF2-40B4-BE49-F238E27FC236}">
                <a16:creationId xmlns:a16="http://schemas.microsoft.com/office/drawing/2014/main" id="{BD2B4249-AE24-B439-6CDB-A10AEC593709}"/>
              </a:ext>
            </a:extLst>
          </p:cNvPr>
          <p:cNvSpPr>
            <a:spLocks noGrp="1"/>
          </p:cNvSpPr>
          <p:nvPr>
            <p:ph type="body" sz="quarter" idx="21"/>
          </p:nvPr>
        </p:nvSpPr>
        <p:spPr>
          <a:xfrm>
            <a:off x="7725821" y="5006415"/>
            <a:ext cx="2993560"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30" name="Text Placeholder 14">
            <a:extLst>
              <a:ext uri="{FF2B5EF4-FFF2-40B4-BE49-F238E27FC236}">
                <a16:creationId xmlns:a16="http://schemas.microsoft.com/office/drawing/2014/main" id="{69A446FB-AD57-0FB0-B5EC-12EB9191E311}"/>
              </a:ext>
            </a:extLst>
          </p:cNvPr>
          <p:cNvSpPr>
            <a:spLocks noGrp="1"/>
          </p:cNvSpPr>
          <p:nvPr>
            <p:ph type="body" sz="quarter" idx="22"/>
          </p:nvPr>
        </p:nvSpPr>
        <p:spPr>
          <a:xfrm>
            <a:off x="7725821" y="5345093"/>
            <a:ext cx="2993560"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32" name="Footer Placeholder 3">
            <a:extLst>
              <a:ext uri="{FF2B5EF4-FFF2-40B4-BE49-F238E27FC236}">
                <a16:creationId xmlns:a16="http://schemas.microsoft.com/office/drawing/2014/main" id="{39E7AF6A-C9F5-A7B8-61D5-93971DA2D990}"/>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sp>
        <p:nvSpPr>
          <p:cNvPr id="2" name="Picture Placeholder 12">
            <a:extLst>
              <a:ext uri="{FF2B5EF4-FFF2-40B4-BE49-F238E27FC236}">
                <a16:creationId xmlns:a16="http://schemas.microsoft.com/office/drawing/2014/main" id="{626B2687-37B8-ED6A-C3E0-FCC365BA0EBB}"/>
              </a:ext>
            </a:extLst>
          </p:cNvPr>
          <p:cNvSpPr>
            <a:spLocks noGrp="1"/>
          </p:cNvSpPr>
          <p:nvPr>
            <p:ph type="pic" sz="quarter" idx="14"/>
          </p:nvPr>
        </p:nvSpPr>
        <p:spPr>
          <a:xfrm>
            <a:off x="4843288" y="2012236"/>
            <a:ext cx="2505423" cy="2666200"/>
          </a:xfrm>
          <a:prstGeom prst="roundRect">
            <a:avLst/>
          </a:prstGeom>
        </p:spPr>
        <p:txBody>
          <a:bodyPr/>
          <a:lstStyle/>
          <a:p>
            <a:endParaRPr lang="en-US"/>
          </a:p>
        </p:txBody>
      </p:sp>
      <p:pic>
        <p:nvPicPr>
          <p:cNvPr id="3" name="Picture 3">
            <a:extLst>
              <a:ext uri="{FF2B5EF4-FFF2-40B4-BE49-F238E27FC236}">
                <a16:creationId xmlns:a16="http://schemas.microsoft.com/office/drawing/2014/main" id="{0288C144-AF03-0C8C-9460-0707329B372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1516616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Large">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B2930A35-D1B2-332C-8E53-6D1456BF2BBE}"/>
              </a:ext>
            </a:extLst>
          </p:cNvPr>
          <p:cNvSpPr>
            <a:spLocks noGrp="1"/>
          </p:cNvSpPr>
          <p:nvPr>
            <p:ph type="sldNum" sz="quarter" idx="12"/>
          </p:nvPr>
        </p:nvSpPr>
        <p:spPr>
          <a:xfrm>
            <a:off x="9007167" y="6398045"/>
            <a:ext cx="2743200" cy="365125"/>
          </a:xfrm>
          <a:prstGeom prst="rect">
            <a:avLst/>
          </a:prstGeom>
        </p:spPr>
        <p:txBody>
          <a:bodyPr/>
          <a:lstStyle>
            <a:lvl1pPr algn="r">
              <a:defRPr>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B770BB6-A407-9E3D-199C-B2F0A69C43C3}"/>
              </a:ext>
            </a:extLst>
          </p:cNvPr>
          <p:cNvSpPr>
            <a:spLocks noGrp="1"/>
          </p:cNvSpPr>
          <p:nvPr>
            <p:ph type="title"/>
          </p:nvPr>
        </p:nvSpPr>
        <p:spPr>
          <a:xfrm>
            <a:off x="467331" y="874792"/>
            <a:ext cx="10515600" cy="365126"/>
          </a:xfrm>
        </p:spPr>
        <p:txBody>
          <a:bodyPr/>
          <a:lstStyle>
            <a:lvl1pPr>
              <a:defRPr sz="2800" b="0" i="0">
                <a:latin typeface="Georgia" panose="02040502050405020303" pitchFamily="18" charset="0"/>
              </a:defRPr>
            </a:lvl1pPr>
          </a:lstStyle>
          <a:p>
            <a:r>
              <a:rPr lang="en-US"/>
              <a:t>Click to edit Master title style</a:t>
            </a:r>
          </a:p>
        </p:txBody>
      </p:sp>
      <p:sp>
        <p:nvSpPr>
          <p:cNvPr id="19" name="Text Placeholder 14">
            <a:extLst>
              <a:ext uri="{FF2B5EF4-FFF2-40B4-BE49-F238E27FC236}">
                <a16:creationId xmlns:a16="http://schemas.microsoft.com/office/drawing/2014/main" id="{FFE75726-A752-5A49-939C-01E4D6492032}"/>
              </a:ext>
            </a:extLst>
          </p:cNvPr>
          <p:cNvSpPr>
            <a:spLocks noGrp="1"/>
          </p:cNvSpPr>
          <p:nvPr>
            <p:ph type="body" sz="quarter" idx="16"/>
          </p:nvPr>
        </p:nvSpPr>
        <p:spPr>
          <a:xfrm>
            <a:off x="467331" y="624621"/>
            <a:ext cx="5330226" cy="172264"/>
          </a:xfrm>
        </p:spPr>
        <p:txBody>
          <a:bodyPr/>
          <a:lstStyle>
            <a:lvl1pPr>
              <a:buNone/>
              <a:defRPr sz="105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32" name="Footer Placeholder 3">
            <a:extLst>
              <a:ext uri="{FF2B5EF4-FFF2-40B4-BE49-F238E27FC236}">
                <a16:creationId xmlns:a16="http://schemas.microsoft.com/office/drawing/2014/main" id="{39E7AF6A-C9F5-A7B8-61D5-93971DA2D990}"/>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D551994E-2A47-2951-6623-0C177E193377}"/>
              </a:ext>
            </a:extLst>
          </p:cNvPr>
          <p:cNvSpPr/>
          <p:nvPr/>
        </p:nvSpPr>
        <p:spPr>
          <a:xfrm>
            <a:off x="827989" y="1626756"/>
            <a:ext cx="1226156" cy="13048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D581BC2-9356-3ADA-2FF7-EBF30FF655D9}"/>
              </a:ext>
            </a:extLst>
          </p:cNvPr>
          <p:cNvSpPr/>
          <p:nvPr/>
        </p:nvSpPr>
        <p:spPr>
          <a:xfrm>
            <a:off x="3155456" y="1626756"/>
            <a:ext cx="1226156" cy="130484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2FF62DF-0653-4BF0-1ABC-E07DB003F92B}"/>
              </a:ext>
            </a:extLst>
          </p:cNvPr>
          <p:cNvSpPr/>
          <p:nvPr/>
        </p:nvSpPr>
        <p:spPr>
          <a:xfrm>
            <a:off x="5482923" y="1626466"/>
            <a:ext cx="1226156" cy="130484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3E10B38-0D75-3CB0-DBB5-2E287C5B14D9}"/>
              </a:ext>
            </a:extLst>
          </p:cNvPr>
          <p:cNvSpPr/>
          <p:nvPr/>
        </p:nvSpPr>
        <p:spPr>
          <a:xfrm>
            <a:off x="10137855" y="1626756"/>
            <a:ext cx="1226156" cy="1304840"/>
          </a:xfrm>
          <a:prstGeom prst="roundRect">
            <a:avLst/>
          </a:prstGeom>
          <a:solidFill>
            <a:srgbClr val="B3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91CEE489-0954-C054-315E-703EDF09B858}"/>
              </a:ext>
            </a:extLst>
          </p:cNvPr>
          <p:cNvSpPr/>
          <p:nvPr/>
        </p:nvSpPr>
        <p:spPr>
          <a:xfrm>
            <a:off x="7810390" y="1626756"/>
            <a:ext cx="1226156" cy="1304840"/>
          </a:xfrm>
          <a:prstGeom prst="roundRect">
            <a:avLst/>
          </a:prstGeom>
          <a:solidFill>
            <a:srgbClr val="FFF4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CD3975D-FD66-E3A5-D330-A43D0713B52E}"/>
              </a:ext>
            </a:extLst>
          </p:cNvPr>
          <p:cNvSpPr/>
          <p:nvPr/>
        </p:nvSpPr>
        <p:spPr>
          <a:xfrm>
            <a:off x="827989" y="4065156"/>
            <a:ext cx="1226156" cy="1304840"/>
          </a:xfrm>
          <a:prstGeom prst="roundRect">
            <a:avLst/>
          </a:prstGeom>
          <a:solidFill>
            <a:srgbClr val="7F7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4E0EF776-6076-A17E-9811-016CD14B5F4A}"/>
              </a:ext>
            </a:extLst>
          </p:cNvPr>
          <p:cNvSpPr/>
          <p:nvPr/>
        </p:nvSpPr>
        <p:spPr>
          <a:xfrm>
            <a:off x="3155456" y="4065156"/>
            <a:ext cx="1226156" cy="1304840"/>
          </a:xfrm>
          <a:prstGeom prst="roundRect">
            <a:avLst/>
          </a:prstGeom>
          <a:solidFill>
            <a:srgbClr val="5556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24163DF6-A89A-55E9-A6D7-3E87723F7881}"/>
              </a:ext>
            </a:extLst>
          </p:cNvPr>
          <p:cNvSpPr/>
          <p:nvPr/>
        </p:nvSpPr>
        <p:spPr>
          <a:xfrm>
            <a:off x="5482923" y="4064866"/>
            <a:ext cx="1226156" cy="1304840"/>
          </a:xfrm>
          <a:prstGeom prst="roundRect">
            <a:avLst/>
          </a:prstGeom>
          <a:solidFill>
            <a:srgbClr val="CF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ED2D052D-AC62-7682-E492-F6633537EC32}"/>
              </a:ext>
            </a:extLst>
          </p:cNvPr>
          <p:cNvSpPr/>
          <p:nvPr/>
        </p:nvSpPr>
        <p:spPr>
          <a:xfrm>
            <a:off x="10137855" y="4065156"/>
            <a:ext cx="1226156" cy="1304840"/>
          </a:xfrm>
          <a:prstGeom prst="roundRect">
            <a:avLst/>
          </a:prstGeom>
          <a:solidFill>
            <a:srgbClr val="FFE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0EFC2C5A-84CA-F67A-EEBA-2BFBA2B4B8B8}"/>
              </a:ext>
            </a:extLst>
          </p:cNvPr>
          <p:cNvSpPr/>
          <p:nvPr/>
        </p:nvSpPr>
        <p:spPr>
          <a:xfrm>
            <a:off x="7810390" y="4065156"/>
            <a:ext cx="1226156" cy="1304840"/>
          </a:xfrm>
          <a:prstGeom prst="roundRect">
            <a:avLst/>
          </a:prstGeom>
          <a:solidFill>
            <a:srgbClr val="FFE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2">
            <a:extLst>
              <a:ext uri="{FF2B5EF4-FFF2-40B4-BE49-F238E27FC236}">
                <a16:creationId xmlns:a16="http://schemas.microsoft.com/office/drawing/2014/main" id="{2EFDD4AA-89BA-A6AE-06D3-126443A2BAC1}"/>
              </a:ext>
            </a:extLst>
          </p:cNvPr>
          <p:cNvSpPr>
            <a:spLocks noGrp="1"/>
          </p:cNvSpPr>
          <p:nvPr>
            <p:ph type="pic" sz="quarter" idx="15"/>
          </p:nvPr>
        </p:nvSpPr>
        <p:spPr>
          <a:xfrm>
            <a:off x="827988" y="1626466"/>
            <a:ext cx="1226157" cy="1304840"/>
          </a:xfrm>
          <a:prstGeom prst="roundRect">
            <a:avLst/>
          </a:prstGeom>
        </p:spPr>
        <p:txBody>
          <a:bodyPr/>
          <a:lstStyle/>
          <a:p>
            <a:endParaRPr lang="en-US"/>
          </a:p>
        </p:txBody>
      </p:sp>
      <p:sp>
        <p:nvSpPr>
          <p:cNvPr id="68" name="Picture Placeholder 12">
            <a:extLst>
              <a:ext uri="{FF2B5EF4-FFF2-40B4-BE49-F238E27FC236}">
                <a16:creationId xmlns:a16="http://schemas.microsoft.com/office/drawing/2014/main" id="{F4E8D06E-5762-A256-A16F-DB4EA9A6A4CE}"/>
              </a:ext>
            </a:extLst>
          </p:cNvPr>
          <p:cNvSpPr>
            <a:spLocks noGrp="1"/>
          </p:cNvSpPr>
          <p:nvPr>
            <p:ph type="pic" sz="quarter" idx="23"/>
          </p:nvPr>
        </p:nvSpPr>
        <p:spPr>
          <a:xfrm>
            <a:off x="3153017" y="1626466"/>
            <a:ext cx="1226157" cy="1304840"/>
          </a:xfrm>
          <a:prstGeom prst="roundRect">
            <a:avLst/>
          </a:prstGeom>
        </p:spPr>
        <p:txBody>
          <a:bodyPr/>
          <a:lstStyle/>
          <a:p>
            <a:endParaRPr lang="en-US"/>
          </a:p>
        </p:txBody>
      </p:sp>
      <p:sp>
        <p:nvSpPr>
          <p:cNvPr id="69" name="Picture Placeholder 12">
            <a:extLst>
              <a:ext uri="{FF2B5EF4-FFF2-40B4-BE49-F238E27FC236}">
                <a16:creationId xmlns:a16="http://schemas.microsoft.com/office/drawing/2014/main" id="{37C35C40-783E-E478-2C0E-FED531493B72}"/>
              </a:ext>
            </a:extLst>
          </p:cNvPr>
          <p:cNvSpPr>
            <a:spLocks noGrp="1"/>
          </p:cNvSpPr>
          <p:nvPr>
            <p:ph type="pic" sz="quarter" idx="24"/>
          </p:nvPr>
        </p:nvSpPr>
        <p:spPr>
          <a:xfrm>
            <a:off x="5483622" y="1626466"/>
            <a:ext cx="1226157" cy="1304840"/>
          </a:xfrm>
          <a:prstGeom prst="roundRect">
            <a:avLst/>
          </a:prstGeom>
        </p:spPr>
        <p:txBody>
          <a:bodyPr/>
          <a:lstStyle/>
          <a:p>
            <a:endParaRPr lang="en-US"/>
          </a:p>
        </p:txBody>
      </p:sp>
      <p:sp>
        <p:nvSpPr>
          <p:cNvPr id="70" name="Picture Placeholder 12">
            <a:extLst>
              <a:ext uri="{FF2B5EF4-FFF2-40B4-BE49-F238E27FC236}">
                <a16:creationId xmlns:a16="http://schemas.microsoft.com/office/drawing/2014/main" id="{3D2156CE-2253-2E5A-0ADD-CF66D16CE27C}"/>
              </a:ext>
            </a:extLst>
          </p:cNvPr>
          <p:cNvSpPr>
            <a:spLocks noGrp="1"/>
          </p:cNvSpPr>
          <p:nvPr>
            <p:ph type="pic" sz="quarter" idx="25"/>
          </p:nvPr>
        </p:nvSpPr>
        <p:spPr>
          <a:xfrm>
            <a:off x="7814227" y="1626466"/>
            <a:ext cx="1226157" cy="1304840"/>
          </a:xfrm>
          <a:prstGeom prst="roundRect">
            <a:avLst/>
          </a:prstGeom>
        </p:spPr>
        <p:txBody>
          <a:bodyPr/>
          <a:lstStyle/>
          <a:p>
            <a:endParaRPr lang="en-US"/>
          </a:p>
        </p:txBody>
      </p:sp>
      <p:sp>
        <p:nvSpPr>
          <p:cNvPr id="71" name="Picture Placeholder 12">
            <a:extLst>
              <a:ext uri="{FF2B5EF4-FFF2-40B4-BE49-F238E27FC236}">
                <a16:creationId xmlns:a16="http://schemas.microsoft.com/office/drawing/2014/main" id="{7C140801-F662-A50A-0349-B9432255C768}"/>
              </a:ext>
            </a:extLst>
          </p:cNvPr>
          <p:cNvSpPr>
            <a:spLocks noGrp="1"/>
          </p:cNvSpPr>
          <p:nvPr>
            <p:ph type="pic" sz="quarter" idx="26"/>
          </p:nvPr>
        </p:nvSpPr>
        <p:spPr>
          <a:xfrm>
            <a:off x="10133681" y="1626466"/>
            <a:ext cx="1226157" cy="1304840"/>
          </a:xfrm>
          <a:prstGeom prst="roundRect">
            <a:avLst/>
          </a:prstGeom>
        </p:spPr>
        <p:txBody>
          <a:bodyPr/>
          <a:lstStyle/>
          <a:p>
            <a:endParaRPr lang="en-US"/>
          </a:p>
        </p:txBody>
      </p:sp>
      <p:sp>
        <p:nvSpPr>
          <p:cNvPr id="72" name="Picture Placeholder 12">
            <a:extLst>
              <a:ext uri="{FF2B5EF4-FFF2-40B4-BE49-F238E27FC236}">
                <a16:creationId xmlns:a16="http://schemas.microsoft.com/office/drawing/2014/main" id="{E5DA7864-DB1A-9A94-2F34-AB9840B0BE36}"/>
              </a:ext>
            </a:extLst>
          </p:cNvPr>
          <p:cNvSpPr>
            <a:spLocks noGrp="1"/>
          </p:cNvSpPr>
          <p:nvPr>
            <p:ph type="pic" sz="quarter" idx="27"/>
          </p:nvPr>
        </p:nvSpPr>
        <p:spPr>
          <a:xfrm>
            <a:off x="3153017" y="4064866"/>
            <a:ext cx="1226157" cy="1304840"/>
          </a:xfrm>
          <a:prstGeom prst="roundRect">
            <a:avLst/>
          </a:prstGeom>
        </p:spPr>
        <p:txBody>
          <a:bodyPr/>
          <a:lstStyle/>
          <a:p>
            <a:endParaRPr lang="en-US"/>
          </a:p>
        </p:txBody>
      </p:sp>
      <p:sp>
        <p:nvSpPr>
          <p:cNvPr id="73" name="Picture Placeholder 12">
            <a:extLst>
              <a:ext uri="{FF2B5EF4-FFF2-40B4-BE49-F238E27FC236}">
                <a16:creationId xmlns:a16="http://schemas.microsoft.com/office/drawing/2014/main" id="{4491EEBB-A5E9-57D6-3955-D07381FA4B6E}"/>
              </a:ext>
            </a:extLst>
          </p:cNvPr>
          <p:cNvSpPr>
            <a:spLocks noGrp="1"/>
          </p:cNvSpPr>
          <p:nvPr>
            <p:ph type="pic" sz="quarter" idx="28"/>
          </p:nvPr>
        </p:nvSpPr>
        <p:spPr>
          <a:xfrm>
            <a:off x="5483622" y="4064866"/>
            <a:ext cx="1226157" cy="1304840"/>
          </a:xfrm>
          <a:prstGeom prst="roundRect">
            <a:avLst/>
          </a:prstGeom>
        </p:spPr>
        <p:txBody>
          <a:bodyPr/>
          <a:lstStyle/>
          <a:p>
            <a:endParaRPr lang="en-US"/>
          </a:p>
        </p:txBody>
      </p:sp>
      <p:sp>
        <p:nvSpPr>
          <p:cNvPr id="74" name="Picture Placeholder 12">
            <a:extLst>
              <a:ext uri="{FF2B5EF4-FFF2-40B4-BE49-F238E27FC236}">
                <a16:creationId xmlns:a16="http://schemas.microsoft.com/office/drawing/2014/main" id="{6826CFAC-A117-1543-9BAF-3B19A060C9A3}"/>
              </a:ext>
            </a:extLst>
          </p:cNvPr>
          <p:cNvSpPr>
            <a:spLocks noGrp="1"/>
          </p:cNvSpPr>
          <p:nvPr>
            <p:ph type="pic" sz="quarter" idx="29"/>
          </p:nvPr>
        </p:nvSpPr>
        <p:spPr>
          <a:xfrm>
            <a:off x="7814227" y="4064866"/>
            <a:ext cx="1226157" cy="1304840"/>
          </a:xfrm>
          <a:prstGeom prst="roundRect">
            <a:avLst/>
          </a:prstGeom>
        </p:spPr>
        <p:txBody>
          <a:bodyPr/>
          <a:lstStyle/>
          <a:p>
            <a:endParaRPr lang="en-US"/>
          </a:p>
        </p:txBody>
      </p:sp>
      <p:sp>
        <p:nvSpPr>
          <p:cNvPr id="75" name="Picture Placeholder 12">
            <a:extLst>
              <a:ext uri="{FF2B5EF4-FFF2-40B4-BE49-F238E27FC236}">
                <a16:creationId xmlns:a16="http://schemas.microsoft.com/office/drawing/2014/main" id="{6C64D4FC-A757-CA5D-C282-76DB50A6F57F}"/>
              </a:ext>
            </a:extLst>
          </p:cNvPr>
          <p:cNvSpPr>
            <a:spLocks noGrp="1"/>
          </p:cNvSpPr>
          <p:nvPr>
            <p:ph type="pic" sz="quarter" idx="30"/>
          </p:nvPr>
        </p:nvSpPr>
        <p:spPr>
          <a:xfrm>
            <a:off x="10133681" y="4064866"/>
            <a:ext cx="1226157" cy="1304840"/>
          </a:xfrm>
          <a:prstGeom prst="roundRect">
            <a:avLst/>
          </a:prstGeom>
        </p:spPr>
        <p:txBody>
          <a:bodyPr/>
          <a:lstStyle/>
          <a:p>
            <a:endParaRPr lang="en-US"/>
          </a:p>
        </p:txBody>
      </p:sp>
      <p:sp>
        <p:nvSpPr>
          <p:cNvPr id="76" name="Text Placeholder 14">
            <a:extLst>
              <a:ext uri="{FF2B5EF4-FFF2-40B4-BE49-F238E27FC236}">
                <a16:creationId xmlns:a16="http://schemas.microsoft.com/office/drawing/2014/main" id="{DCA9D7AE-C565-61A2-4D78-AE91B30B72C1}"/>
              </a:ext>
            </a:extLst>
          </p:cNvPr>
          <p:cNvSpPr>
            <a:spLocks noGrp="1"/>
          </p:cNvSpPr>
          <p:nvPr>
            <p:ph type="body" sz="quarter" idx="17"/>
          </p:nvPr>
        </p:nvSpPr>
        <p:spPr>
          <a:xfrm>
            <a:off x="532839" y="3076287"/>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77" name="Text Placeholder 14">
            <a:extLst>
              <a:ext uri="{FF2B5EF4-FFF2-40B4-BE49-F238E27FC236}">
                <a16:creationId xmlns:a16="http://schemas.microsoft.com/office/drawing/2014/main" id="{85430365-E929-5BBE-F1CA-B1DAE4F46E1D}"/>
              </a:ext>
            </a:extLst>
          </p:cNvPr>
          <p:cNvSpPr>
            <a:spLocks noGrp="1"/>
          </p:cNvSpPr>
          <p:nvPr>
            <p:ph type="body" sz="quarter" idx="18"/>
          </p:nvPr>
        </p:nvSpPr>
        <p:spPr>
          <a:xfrm>
            <a:off x="532839" y="3414965"/>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78" name="Picture Placeholder 12">
            <a:extLst>
              <a:ext uri="{FF2B5EF4-FFF2-40B4-BE49-F238E27FC236}">
                <a16:creationId xmlns:a16="http://schemas.microsoft.com/office/drawing/2014/main" id="{49AE2759-74FB-6249-E94F-BF365BA2A1BE}"/>
              </a:ext>
            </a:extLst>
          </p:cNvPr>
          <p:cNvSpPr>
            <a:spLocks noGrp="1"/>
          </p:cNvSpPr>
          <p:nvPr>
            <p:ph type="pic" sz="quarter" idx="31"/>
          </p:nvPr>
        </p:nvSpPr>
        <p:spPr>
          <a:xfrm>
            <a:off x="827988" y="4064866"/>
            <a:ext cx="1226157" cy="1304840"/>
          </a:xfrm>
          <a:prstGeom prst="roundRect">
            <a:avLst/>
          </a:prstGeom>
        </p:spPr>
        <p:txBody>
          <a:bodyPr/>
          <a:lstStyle/>
          <a:p>
            <a:endParaRPr lang="en-US"/>
          </a:p>
        </p:txBody>
      </p:sp>
      <p:sp>
        <p:nvSpPr>
          <p:cNvPr id="79" name="Text Placeholder 14">
            <a:extLst>
              <a:ext uri="{FF2B5EF4-FFF2-40B4-BE49-F238E27FC236}">
                <a16:creationId xmlns:a16="http://schemas.microsoft.com/office/drawing/2014/main" id="{76A65F26-BC4B-661D-DDDB-F3D064E3905C}"/>
              </a:ext>
            </a:extLst>
          </p:cNvPr>
          <p:cNvSpPr>
            <a:spLocks noGrp="1"/>
          </p:cNvSpPr>
          <p:nvPr>
            <p:ph type="body" sz="quarter" idx="32"/>
          </p:nvPr>
        </p:nvSpPr>
        <p:spPr>
          <a:xfrm>
            <a:off x="2872179" y="3076287"/>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0" name="Text Placeholder 14">
            <a:extLst>
              <a:ext uri="{FF2B5EF4-FFF2-40B4-BE49-F238E27FC236}">
                <a16:creationId xmlns:a16="http://schemas.microsoft.com/office/drawing/2014/main" id="{F53419A4-BD05-8979-9350-A463F40C3ACB}"/>
              </a:ext>
            </a:extLst>
          </p:cNvPr>
          <p:cNvSpPr>
            <a:spLocks noGrp="1"/>
          </p:cNvSpPr>
          <p:nvPr>
            <p:ph type="body" sz="quarter" idx="33"/>
          </p:nvPr>
        </p:nvSpPr>
        <p:spPr>
          <a:xfrm>
            <a:off x="2872179" y="3414965"/>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1" name="Text Placeholder 14">
            <a:extLst>
              <a:ext uri="{FF2B5EF4-FFF2-40B4-BE49-F238E27FC236}">
                <a16:creationId xmlns:a16="http://schemas.microsoft.com/office/drawing/2014/main" id="{3A7E2B96-5D96-C10A-AE44-6C2CC68B83D5}"/>
              </a:ext>
            </a:extLst>
          </p:cNvPr>
          <p:cNvSpPr>
            <a:spLocks noGrp="1"/>
          </p:cNvSpPr>
          <p:nvPr>
            <p:ph type="body" sz="quarter" idx="34"/>
          </p:nvPr>
        </p:nvSpPr>
        <p:spPr>
          <a:xfrm>
            <a:off x="5170159" y="3077043"/>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2" name="Text Placeholder 14">
            <a:extLst>
              <a:ext uri="{FF2B5EF4-FFF2-40B4-BE49-F238E27FC236}">
                <a16:creationId xmlns:a16="http://schemas.microsoft.com/office/drawing/2014/main" id="{62CF9579-D1E9-A693-206C-BC3C1CA1A496}"/>
              </a:ext>
            </a:extLst>
          </p:cNvPr>
          <p:cNvSpPr>
            <a:spLocks noGrp="1"/>
          </p:cNvSpPr>
          <p:nvPr>
            <p:ph type="body" sz="quarter" idx="35"/>
          </p:nvPr>
        </p:nvSpPr>
        <p:spPr>
          <a:xfrm>
            <a:off x="5170159" y="3415721"/>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3" name="Text Placeholder 14">
            <a:extLst>
              <a:ext uri="{FF2B5EF4-FFF2-40B4-BE49-F238E27FC236}">
                <a16:creationId xmlns:a16="http://schemas.microsoft.com/office/drawing/2014/main" id="{C3734B50-DE34-6196-8D03-C52B66E42E9D}"/>
              </a:ext>
            </a:extLst>
          </p:cNvPr>
          <p:cNvSpPr>
            <a:spLocks noGrp="1"/>
          </p:cNvSpPr>
          <p:nvPr>
            <p:ph type="body" sz="quarter" idx="36"/>
          </p:nvPr>
        </p:nvSpPr>
        <p:spPr>
          <a:xfrm>
            <a:off x="7506239" y="3077043"/>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4" name="Text Placeholder 14">
            <a:extLst>
              <a:ext uri="{FF2B5EF4-FFF2-40B4-BE49-F238E27FC236}">
                <a16:creationId xmlns:a16="http://schemas.microsoft.com/office/drawing/2014/main" id="{B6813468-64A4-3050-380F-D3C0699EBD28}"/>
              </a:ext>
            </a:extLst>
          </p:cNvPr>
          <p:cNvSpPr>
            <a:spLocks noGrp="1"/>
          </p:cNvSpPr>
          <p:nvPr>
            <p:ph type="body" sz="quarter" idx="37"/>
          </p:nvPr>
        </p:nvSpPr>
        <p:spPr>
          <a:xfrm>
            <a:off x="7506239" y="3415721"/>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5" name="Text Placeholder 14">
            <a:extLst>
              <a:ext uri="{FF2B5EF4-FFF2-40B4-BE49-F238E27FC236}">
                <a16:creationId xmlns:a16="http://schemas.microsoft.com/office/drawing/2014/main" id="{5F054815-07A4-51F9-D493-F05CC0B033ED}"/>
              </a:ext>
            </a:extLst>
          </p:cNvPr>
          <p:cNvSpPr>
            <a:spLocks noGrp="1"/>
          </p:cNvSpPr>
          <p:nvPr>
            <p:ph type="body" sz="quarter" idx="38"/>
          </p:nvPr>
        </p:nvSpPr>
        <p:spPr>
          <a:xfrm>
            <a:off x="9819974" y="3077043"/>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86" name="Text Placeholder 14">
            <a:extLst>
              <a:ext uri="{FF2B5EF4-FFF2-40B4-BE49-F238E27FC236}">
                <a16:creationId xmlns:a16="http://schemas.microsoft.com/office/drawing/2014/main" id="{1835979E-0CC1-6781-69EE-117C4E8F7CCB}"/>
              </a:ext>
            </a:extLst>
          </p:cNvPr>
          <p:cNvSpPr>
            <a:spLocks noGrp="1"/>
          </p:cNvSpPr>
          <p:nvPr>
            <p:ph type="body" sz="quarter" idx="39"/>
          </p:nvPr>
        </p:nvSpPr>
        <p:spPr>
          <a:xfrm>
            <a:off x="9819974" y="3415721"/>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97" name="Text Placeholder 14">
            <a:extLst>
              <a:ext uri="{FF2B5EF4-FFF2-40B4-BE49-F238E27FC236}">
                <a16:creationId xmlns:a16="http://schemas.microsoft.com/office/drawing/2014/main" id="{CEA41824-D93E-40D3-BDA1-0B5A1A2973C9}"/>
              </a:ext>
            </a:extLst>
          </p:cNvPr>
          <p:cNvSpPr>
            <a:spLocks noGrp="1"/>
          </p:cNvSpPr>
          <p:nvPr>
            <p:ph type="body" sz="quarter" idx="40"/>
          </p:nvPr>
        </p:nvSpPr>
        <p:spPr>
          <a:xfrm>
            <a:off x="532839" y="5542396"/>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98" name="Text Placeholder 14">
            <a:extLst>
              <a:ext uri="{FF2B5EF4-FFF2-40B4-BE49-F238E27FC236}">
                <a16:creationId xmlns:a16="http://schemas.microsoft.com/office/drawing/2014/main" id="{A96A7211-8BA3-D323-EAF4-04B99D865A1D}"/>
              </a:ext>
            </a:extLst>
          </p:cNvPr>
          <p:cNvSpPr>
            <a:spLocks noGrp="1"/>
          </p:cNvSpPr>
          <p:nvPr>
            <p:ph type="body" sz="quarter" idx="41"/>
          </p:nvPr>
        </p:nvSpPr>
        <p:spPr>
          <a:xfrm>
            <a:off x="532839" y="5881074"/>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99" name="Text Placeholder 14">
            <a:extLst>
              <a:ext uri="{FF2B5EF4-FFF2-40B4-BE49-F238E27FC236}">
                <a16:creationId xmlns:a16="http://schemas.microsoft.com/office/drawing/2014/main" id="{A481C5F1-3C73-14FF-0259-C71B94CC9128}"/>
              </a:ext>
            </a:extLst>
          </p:cNvPr>
          <p:cNvSpPr>
            <a:spLocks noGrp="1"/>
          </p:cNvSpPr>
          <p:nvPr>
            <p:ph type="body" sz="quarter" idx="42"/>
          </p:nvPr>
        </p:nvSpPr>
        <p:spPr>
          <a:xfrm>
            <a:off x="2872179" y="5542396"/>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0" name="Text Placeholder 14">
            <a:extLst>
              <a:ext uri="{FF2B5EF4-FFF2-40B4-BE49-F238E27FC236}">
                <a16:creationId xmlns:a16="http://schemas.microsoft.com/office/drawing/2014/main" id="{B23A369D-2269-10CF-CA98-85931264C3EC}"/>
              </a:ext>
            </a:extLst>
          </p:cNvPr>
          <p:cNvSpPr>
            <a:spLocks noGrp="1"/>
          </p:cNvSpPr>
          <p:nvPr>
            <p:ph type="body" sz="quarter" idx="43"/>
          </p:nvPr>
        </p:nvSpPr>
        <p:spPr>
          <a:xfrm>
            <a:off x="2872179" y="5881074"/>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1" name="Text Placeholder 14">
            <a:extLst>
              <a:ext uri="{FF2B5EF4-FFF2-40B4-BE49-F238E27FC236}">
                <a16:creationId xmlns:a16="http://schemas.microsoft.com/office/drawing/2014/main" id="{16599920-A7BF-423E-50BF-5E5D36BF5F23}"/>
              </a:ext>
            </a:extLst>
          </p:cNvPr>
          <p:cNvSpPr>
            <a:spLocks noGrp="1"/>
          </p:cNvSpPr>
          <p:nvPr>
            <p:ph type="body" sz="quarter" idx="44"/>
          </p:nvPr>
        </p:nvSpPr>
        <p:spPr>
          <a:xfrm>
            <a:off x="5170159" y="5543152"/>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2" name="Text Placeholder 14">
            <a:extLst>
              <a:ext uri="{FF2B5EF4-FFF2-40B4-BE49-F238E27FC236}">
                <a16:creationId xmlns:a16="http://schemas.microsoft.com/office/drawing/2014/main" id="{60A568C5-6D3A-A023-0EEE-AD54302F6A81}"/>
              </a:ext>
            </a:extLst>
          </p:cNvPr>
          <p:cNvSpPr>
            <a:spLocks noGrp="1"/>
          </p:cNvSpPr>
          <p:nvPr>
            <p:ph type="body" sz="quarter" idx="45"/>
          </p:nvPr>
        </p:nvSpPr>
        <p:spPr>
          <a:xfrm>
            <a:off x="5170159" y="5881830"/>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3" name="Text Placeholder 14">
            <a:extLst>
              <a:ext uri="{FF2B5EF4-FFF2-40B4-BE49-F238E27FC236}">
                <a16:creationId xmlns:a16="http://schemas.microsoft.com/office/drawing/2014/main" id="{A02725EB-2032-DE4D-6DA2-B1E9B18F0A0B}"/>
              </a:ext>
            </a:extLst>
          </p:cNvPr>
          <p:cNvSpPr>
            <a:spLocks noGrp="1"/>
          </p:cNvSpPr>
          <p:nvPr>
            <p:ph type="body" sz="quarter" idx="46"/>
          </p:nvPr>
        </p:nvSpPr>
        <p:spPr>
          <a:xfrm>
            <a:off x="7506239" y="5543152"/>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4" name="Text Placeholder 14">
            <a:extLst>
              <a:ext uri="{FF2B5EF4-FFF2-40B4-BE49-F238E27FC236}">
                <a16:creationId xmlns:a16="http://schemas.microsoft.com/office/drawing/2014/main" id="{FB8CE05D-F832-FD07-7753-B7ACD376E357}"/>
              </a:ext>
            </a:extLst>
          </p:cNvPr>
          <p:cNvSpPr>
            <a:spLocks noGrp="1"/>
          </p:cNvSpPr>
          <p:nvPr>
            <p:ph type="body" sz="quarter" idx="47"/>
          </p:nvPr>
        </p:nvSpPr>
        <p:spPr>
          <a:xfrm>
            <a:off x="7506239" y="5881830"/>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5" name="Text Placeholder 14">
            <a:extLst>
              <a:ext uri="{FF2B5EF4-FFF2-40B4-BE49-F238E27FC236}">
                <a16:creationId xmlns:a16="http://schemas.microsoft.com/office/drawing/2014/main" id="{2FF19441-7F86-D548-4171-D181EC86A8AE}"/>
              </a:ext>
            </a:extLst>
          </p:cNvPr>
          <p:cNvSpPr>
            <a:spLocks noGrp="1"/>
          </p:cNvSpPr>
          <p:nvPr>
            <p:ph type="body" sz="quarter" idx="48"/>
          </p:nvPr>
        </p:nvSpPr>
        <p:spPr>
          <a:xfrm>
            <a:off x="9819974" y="5543152"/>
            <a:ext cx="1851682" cy="192360"/>
          </a:xfrm>
        </p:spPr>
        <p:txBody>
          <a:bodyPr/>
          <a:lstStyle>
            <a:lvl1pPr algn="ctr">
              <a:buNone/>
              <a:defRPr sz="160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
        <p:nvSpPr>
          <p:cNvPr id="106" name="Text Placeholder 14">
            <a:extLst>
              <a:ext uri="{FF2B5EF4-FFF2-40B4-BE49-F238E27FC236}">
                <a16:creationId xmlns:a16="http://schemas.microsoft.com/office/drawing/2014/main" id="{606482D8-D1F3-17A8-63EE-4191B0C23746}"/>
              </a:ext>
            </a:extLst>
          </p:cNvPr>
          <p:cNvSpPr>
            <a:spLocks noGrp="1"/>
          </p:cNvSpPr>
          <p:nvPr>
            <p:ph type="body" sz="quarter" idx="49"/>
          </p:nvPr>
        </p:nvSpPr>
        <p:spPr>
          <a:xfrm>
            <a:off x="9819974" y="5881830"/>
            <a:ext cx="1851682" cy="417782"/>
          </a:xfrm>
        </p:spPr>
        <p:txBody>
          <a:bodyPr/>
          <a:lstStyle>
            <a:lvl1pPr algn="ctr">
              <a:buNone/>
              <a:defRPr sz="105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pic>
        <p:nvPicPr>
          <p:cNvPr id="2" name="Picture 3">
            <a:extLst>
              <a:ext uri="{FF2B5EF4-FFF2-40B4-BE49-F238E27FC236}">
                <a16:creationId xmlns:a16="http://schemas.microsoft.com/office/drawing/2014/main" id="{CC604A2D-5032-9C2E-E317-0008F3310A9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321820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A85F3D4-A3C9-43D4-70FD-05F61F95DD1C}"/>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6105695B-C513-4369-8094-2F940C21063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
        <p:nvSpPr>
          <p:cNvPr id="5" name="Slide Number Placeholder 4">
            <a:extLst>
              <a:ext uri="{FF2B5EF4-FFF2-40B4-BE49-F238E27FC236}">
                <a16:creationId xmlns:a16="http://schemas.microsoft.com/office/drawing/2014/main" id="{10657B9B-6669-3651-1BF1-58A87A62B097}"/>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729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eft content right image blue">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72E0595-987D-3F62-2544-5652D7D140CA}"/>
              </a:ext>
            </a:extLst>
          </p:cNvPr>
          <p:cNvSpPr>
            <a:spLocks noGrp="1"/>
          </p:cNvSpPr>
          <p:nvPr>
            <p:ph type="pic" sz="quarter" idx="13"/>
          </p:nvPr>
        </p:nvSpPr>
        <p:spPr>
          <a:xfrm>
            <a:off x="6096000" y="0"/>
            <a:ext cx="6096000" cy="6858000"/>
          </a:xfrm>
        </p:spPr>
        <p:txBody>
          <a:bodyPr/>
          <a:lstStyle/>
          <a:p>
            <a:endParaRPr lang="en-US"/>
          </a:p>
        </p:txBody>
      </p:sp>
      <p:sp>
        <p:nvSpPr>
          <p:cNvPr id="4" name="Title 1">
            <a:extLst>
              <a:ext uri="{FF2B5EF4-FFF2-40B4-BE49-F238E27FC236}">
                <a16:creationId xmlns:a16="http://schemas.microsoft.com/office/drawing/2014/main" id="{AFEAFE65-A431-3D5A-653B-25033F1C33E8}"/>
              </a:ext>
            </a:extLst>
          </p:cNvPr>
          <p:cNvSpPr>
            <a:spLocks noGrp="1"/>
          </p:cNvSpPr>
          <p:nvPr>
            <p:ph type="ctrTitle"/>
          </p:nvPr>
        </p:nvSpPr>
        <p:spPr>
          <a:xfrm>
            <a:off x="495300"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17" name="Subtitle 2">
            <a:extLst>
              <a:ext uri="{FF2B5EF4-FFF2-40B4-BE49-F238E27FC236}">
                <a16:creationId xmlns:a16="http://schemas.microsoft.com/office/drawing/2014/main" id="{15699E6E-3BEF-74DE-9A12-E04FCFE3AD61}"/>
              </a:ext>
            </a:extLst>
          </p:cNvPr>
          <p:cNvSpPr>
            <a:spLocks noGrp="1"/>
          </p:cNvSpPr>
          <p:nvPr>
            <p:ph type="subTitle" idx="1"/>
          </p:nvPr>
        </p:nvSpPr>
        <p:spPr>
          <a:xfrm>
            <a:off x="495300"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6" name="Picture 5">
            <a:extLst>
              <a:ext uri="{FF2B5EF4-FFF2-40B4-BE49-F238E27FC236}">
                <a16:creationId xmlns:a16="http://schemas.microsoft.com/office/drawing/2014/main" id="{BB2A5C1B-413D-4E0F-A83A-065788B975D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pic>
        <p:nvPicPr>
          <p:cNvPr id="9" name="Picture 3">
            <a:extLst>
              <a:ext uri="{FF2B5EF4-FFF2-40B4-BE49-F238E27FC236}">
                <a16:creationId xmlns:a16="http://schemas.microsoft.com/office/drawing/2014/main" id="{DDC3C4EE-6782-873E-A0C9-8E764288D16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sp>
        <p:nvSpPr>
          <p:cNvPr id="10" name="Footer Placeholder 3">
            <a:extLst>
              <a:ext uri="{FF2B5EF4-FFF2-40B4-BE49-F238E27FC236}">
                <a16:creationId xmlns:a16="http://schemas.microsoft.com/office/drawing/2014/main" id="{F3E07FC2-42B4-39FD-7FEC-025B4C0FF792}"/>
              </a:ext>
            </a:extLst>
          </p:cNvPr>
          <p:cNvSpPr>
            <a:spLocks noGrp="1"/>
          </p:cNvSpPr>
          <p:nvPr>
            <p:ph type="ftr" sz="quarter" idx="11"/>
          </p:nvPr>
        </p:nvSpPr>
        <p:spPr>
          <a:xfrm>
            <a:off x="2199688" y="6398045"/>
            <a:ext cx="4114800" cy="365125"/>
          </a:xfrm>
          <a:prstGeom prst="rect">
            <a:avLst/>
          </a:prstGeom>
        </p:spPr>
        <p:txBody>
          <a:bodyPr/>
          <a:lstStyle>
            <a:lvl1pPr algn="l">
              <a:defRPr>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sp>
        <p:nvSpPr>
          <p:cNvPr id="11" name="Text Placeholder 14">
            <a:extLst>
              <a:ext uri="{FF2B5EF4-FFF2-40B4-BE49-F238E27FC236}">
                <a16:creationId xmlns:a16="http://schemas.microsoft.com/office/drawing/2014/main" id="{FDD6E40C-F7E7-C282-648A-D308B2FD7A0F}"/>
              </a:ext>
            </a:extLst>
          </p:cNvPr>
          <p:cNvSpPr>
            <a:spLocks noGrp="1"/>
          </p:cNvSpPr>
          <p:nvPr>
            <p:ph type="body" sz="quarter" idx="41"/>
          </p:nvPr>
        </p:nvSpPr>
        <p:spPr>
          <a:xfrm>
            <a:off x="510540"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853351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ei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641738"/>
            <a:ext cx="6275294" cy="1655763"/>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4519892"/>
            <a:ext cx="5257800" cy="606744"/>
          </a:xfrm>
        </p:spPr>
        <p:txBody>
          <a:bodyPr/>
          <a:lstStyle>
            <a:lvl1pPr marL="0" indent="0" algn="l">
              <a:lnSpc>
                <a:spcPts val="2000"/>
              </a:lnSpc>
              <a:buNone/>
              <a:defRPr sz="1600" b="1">
                <a:solidFill>
                  <a:schemeClr val="accent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Footer Placeholder 3">
            <a:extLst>
              <a:ext uri="{FF2B5EF4-FFF2-40B4-BE49-F238E27FC236}">
                <a16:creationId xmlns:a16="http://schemas.microsoft.com/office/drawing/2014/main" id="{7AE8DDDA-E260-D50E-D808-127BE01C7873}"/>
              </a:ext>
            </a:extLst>
          </p:cNvPr>
          <p:cNvSpPr>
            <a:spLocks noGrp="1"/>
          </p:cNvSpPr>
          <p:nvPr>
            <p:ph type="ftr" sz="quarter" idx="11"/>
          </p:nvPr>
        </p:nvSpPr>
        <p:spPr>
          <a:xfrm>
            <a:off x="970495" y="6398045"/>
            <a:ext cx="4114800" cy="365125"/>
          </a:xfrm>
          <a:prstGeom prst="rect">
            <a:avLst/>
          </a:prstGeom>
        </p:spPr>
        <p:txBody>
          <a:bodyPr/>
          <a:lstStyle>
            <a:lvl1pPr algn="l">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1"/>
              </a:solidFill>
            </a:endParaRPr>
          </a:p>
        </p:txBody>
      </p:sp>
      <p:pic>
        <p:nvPicPr>
          <p:cNvPr id="9" name="Picture 8" descr="A black and white logo&#10;&#10;Description automatically generated">
            <a:extLst>
              <a:ext uri="{FF2B5EF4-FFF2-40B4-BE49-F238E27FC236}">
                <a16:creationId xmlns:a16="http://schemas.microsoft.com/office/drawing/2014/main" id="{33A8103D-6EED-143A-5A92-C02A6A69A7A2}"/>
              </a:ext>
            </a:extLst>
          </p:cNvPr>
          <p:cNvPicPr>
            <a:picLocks noChangeAspect="1"/>
          </p:cNvPicPr>
          <p:nvPr userDrawn="1"/>
        </p:nvPicPr>
        <p:blipFill>
          <a:blip r:embed="rId2"/>
          <a:stretch>
            <a:fillRect/>
          </a:stretch>
        </p:blipFill>
        <p:spPr>
          <a:xfrm>
            <a:off x="835584" y="1894029"/>
            <a:ext cx="1955046" cy="435346"/>
          </a:xfrm>
          <a:prstGeom prst="rect">
            <a:avLst/>
          </a:prstGeom>
        </p:spPr>
      </p:pic>
      <p:grpSp>
        <p:nvGrpSpPr>
          <p:cNvPr id="14" name="Group 13">
            <a:extLst>
              <a:ext uri="{FF2B5EF4-FFF2-40B4-BE49-F238E27FC236}">
                <a16:creationId xmlns:a16="http://schemas.microsoft.com/office/drawing/2014/main" id="{E61CD15F-E184-14A8-7799-080FEFADD9EF}"/>
              </a:ext>
            </a:extLst>
          </p:cNvPr>
          <p:cNvGrpSpPr/>
          <p:nvPr userDrawn="1"/>
        </p:nvGrpSpPr>
        <p:grpSpPr>
          <a:xfrm>
            <a:off x="8500904" y="0"/>
            <a:ext cx="6858000" cy="6858000"/>
            <a:chOff x="8046578" y="-2392822"/>
            <a:chExt cx="11643645" cy="11643645"/>
          </a:xfrm>
        </p:grpSpPr>
        <p:sp>
          <p:nvSpPr>
            <p:cNvPr id="15" name="Oval 14">
              <a:extLst>
                <a:ext uri="{FF2B5EF4-FFF2-40B4-BE49-F238E27FC236}">
                  <a16:creationId xmlns:a16="http://schemas.microsoft.com/office/drawing/2014/main" id="{93426DA5-6C00-9E95-89A7-BA21EF4FCC05}"/>
                </a:ext>
              </a:extLst>
            </p:cNvPr>
            <p:cNvSpPr/>
            <p:nvPr/>
          </p:nvSpPr>
          <p:spPr>
            <a:xfrm>
              <a:off x="8575834" y="-1863566"/>
              <a:ext cx="10585132" cy="1058513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2080809-DDCD-9C14-BDD1-22184FFE5EFB}"/>
                </a:ext>
              </a:extLst>
            </p:cNvPr>
            <p:cNvSpPr/>
            <p:nvPr/>
          </p:nvSpPr>
          <p:spPr>
            <a:xfrm>
              <a:off x="8046578" y="-2392822"/>
              <a:ext cx="11643645" cy="11643645"/>
            </a:xfrm>
            <a:prstGeom prst="ellipse">
              <a:avLst/>
            </a:prstGeom>
            <a:noFill/>
            <a:ln w="9525">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5664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ight content Left image blue">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5DBAEA2-3ABD-4746-4FAE-DB2CE280D1FD}"/>
              </a:ext>
            </a:extLst>
          </p:cNvPr>
          <p:cNvSpPr>
            <a:spLocks noGrp="1"/>
          </p:cNvSpPr>
          <p:nvPr>
            <p:ph type="pic" sz="quarter" idx="13"/>
          </p:nvPr>
        </p:nvSpPr>
        <p:spPr>
          <a:xfrm>
            <a:off x="0" y="0"/>
            <a:ext cx="6096000" cy="6858000"/>
          </a:xfrm>
        </p:spPr>
        <p:txBody>
          <a:bodyPr/>
          <a:lstStyle/>
          <a:p>
            <a:endParaRPr lang="en-US"/>
          </a:p>
        </p:txBody>
      </p:sp>
      <p:pic>
        <p:nvPicPr>
          <p:cNvPr id="6" name="Picture 5">
            <a:extLst>
              <a:ext uri="{FF2B5EF4-FFF2-40B4-BE49-F238E27FC236}">
                <a16:creationId xmlns:a16="http://schemas.microsoft.com/office/drawing/2014/main" id="{BB2A5C1B-413D-4E0F-A83A-065788B975D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2" name="Title 1">
            <a:extLst>
              <a:ext uri="{FF2B5EF4-FFF2-40B4-BE49-F238E27FC236}">
                <a16:creationId xmlns:a16="http://schemas.microsoft.com/office/drawing/2014/main" id="{88E23B73-13B4-5D89-E126-E24E4507C56A}"/>
              </a:ext>
            </a:extLst>
          </p:cNvPr>
          <p:cNvSpPr>
            <a:spLocks noGrp="1"/>
          </p:cNvSpPr>
          <p:nvPr>
            <p:ph type="ctrTitle"/>
          </p:nvPr>
        </p:nvSpPr>
        <p:spPr>
          <a:xfrm>
            <a:off x="6622107"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FD17F254-F320-B375-856F-AB7D4B2DE169}"/>
              </a:ext>
            </a:extLst>
          </p:cNvPr>
          <p:cNvSpPr>
            <a:spLocks noGrp="1"/>
          </p:cNvSpPr>
          <p:nvPr>
            <p:ph type="subTitle" idx="1"/>
          </p:nvPr>
        </p:nvSpPr>
        <p:spPr>
          <a:xfrm>
            <a:off x="6622107"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8" name="Text Placeholder 14">
            <a:extLst>
              <a:ext uri="{FF2B5EF4-FFF2-40B4-BE49-F238E27FC236}">
                <a16:creationId xmlns:a16="http://schemas.microsoft.com/office/drawing/2014/main" id="{4DACEC01-CFC8-F7CB-B1EF-2EDA740CF88A}"/>
              </a:ext>
            </a:extLst>
          </p:cNvPr>
          <p:cNvSpPr>
            <a:spLocks noGrp="1"/>
          </p:cNvSpPr>
          <p:nvPr>
            <p:ph type="body" sz="quarter" idx="41"/>
          </p:nvPr>
        </p:nvSpPr>
        <p:spPr>
          <a:xfrm>
            <a:off x="6637347"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2060910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 content right image blue">
    <p:bg>
      <p:bgPr>
        <a:solidFill>
          <a:schemeClr val="accent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72E0595-987D-3F62-2544-5652D7D140CA}"/>
              </a:ext>
            </a:extLst>
          </p:cNvPr>
          <p:cNvSpPr>
            <a:spLocks noGrp="1"/>
          </p:cNvSpPr>
          <p:nvPr>
            <p:ph type="pic" sz="quarter" idx="13"/>
          </p:nvPr>
        </p:nvSpPr>
        <p:spPr>
          <a:xfrm>
            <a:off x="6096000" y="0"/>
            <a:ext cx="6096000" cy="6858000"/>
          </a:xfrm>
        </p:spPr>
        <p:txBody>
          <a:bodyPr/>
          <a:lstStyle/>
          <a:p>
            <a:endParaRPr lang="en-US"/>
          </a:p>
        </p:txBody>
      </p:sp>
      <p:pic>
        <p:nvPicPr>
          <p:cNvPr id="6" name="Picture 5">
            <a:extLst>
              <a:ext uri="{FF2B5EF4-FFF2-40B4-BE49-F238E27FC236}">
                <a16:creationId xmlns:a16="http://schemas.microsoft.com/office/drawing/2014/main" id="{BB2A5C1B-413D-4E0F-A83A-065788B975D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12" name="Title 1">
            <a:extLst>
              <a:ext uri="{FF2B5EF4-FFF2-40B4-BE49-F238E27FC236}">
                <a16:creationId xmlns:a16="http://schemas.microsoft.com/office/drawing/2014/main" id="{7F5611F0-FE0A-93CD-F629-83FA7DD363C9}"/>
              </a:ext>
            </a:extLst>
          </p:cNvPr>
          <p:cNvSpPr>
            <a:spLocks noGrp="1"/>
          </p:cNvSpPr>
          <p:nvPr>
            <p:ph type="ctrTitle"/>
          </p:nvPr>
        </p:nvSpPr>
        <p:spPr>
          <a:xfrm>
            <a:off x="495300" y="1021080"/>
            <a:ext cx="4638040" cy="1246138"/>
          </a:xfrm>
          <a:prstGeom prst="rect">
            <a:avLst/>
          </a:prstGeom>
        </p:spPr>
        <p:txBody>
          <a:bodyPr anchor="b">
            <a:noAutofit/>
          </a:bodyPr>
          <a:lstStyle>
            <a:lvl1pPr algn="l">
              <a:defRPr sz="4500" b="0" i="0">
                <a:solidFill>
                  <a:schemeClr val="bg1"/>
                </a:solidFill>
                <a:latin typeface="Georgia" panose="02040502050405020303" pitchFamily="18" charset="0"/>
              </a:defRPr>
            </a:lvl1pPr>
          </a:lstStyle>
          <a:p>
            <a:r>
              <a:rPr lang="en-US"/>
              <a:t>Click to edit Master title style</a:t>
            </a:r>
          </a:p>
        </p:txBody>
      </p:sp>
      <p:sp>
        <p:nvSpPr>
          <p:cNvPr id="13" name="Subtitle 2">
            <a:extLst>
              <a:ext uri="{FF2B5EF4-FFF2-40B4-BE49-F238E27FC236}">
                <a16:creationId xmlns:a16="http://schemas.microsoft.com/office/drawing/2014/main" id="{7F8E7DB1-AA7E-85F4-0388-4DC1971AE5F6}"/>
              </a:ext>
            </a:extLst>
          </p:cNvPr>
          <p:cNvSpPr>
            <a:spLocks noGrp="1"/>
          </p:cNvSpPr>
          <p:nvPr>
            <p:ph type="subTitle" idx="1"/>
          </p:nvPr>
        </p:nvSpPr>
        <p:spPr>
          <a:xfrm>
            <a:off x="495300" y="501057"/>
            <a:ext cx="3032760" cy="276183"/>
          </a:xfrm>
          <a:prstGeom prst="rect">
            <a:avLst/>
          </a:prstGeom>
        </p:spPr>
        <p:txBody>
          <a:bodyPr>
            <a:noAutofit/>
          </a:bodyPr>
          <a:lstStyle>
            <a:lvl1pPr marL="0" indent="0" algn="l">
              <a:lnSpc>
                <a:spcPts val="2000"/>
              </a:lnSpc>
              <a:buNone/>
              <a:defRPr sz="1200" b="0" i="0">
                <a:solidFill>
                  <a:schemeClr val="accent2"/>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4" name="Text Placeholder 14">
            <a:extLst>
              <a:ext uri="{FF2B5EF4-FFF2-40B4-BE49-F238E27FC236}">
                <a16:creationId xmlns:a16="http://schemas.microsoft.com/office/drawing/2014/main" id="{BB2C1CD1-88E6-0711-6A57-152FB76FB801}"/>
              </a:ext>
            </a:extLst>
          </p:cNvPr>
          <p:cNvSpPr>
            <a:spLocks noGrp="1"/>
          </p:cNvSpPr>
          <p:nvPr>
            <p:ph type="body" sz="quarter" idx="41"/>
          </p:nvPr>
        </p:nvSpPr>
        <p:spPr>
          <a:xfrm>
            <a:off x="510540" y="2511058"/>
            <a:ext cx="5113020" cy="3112502"/>
          </a:xfrm>
        </p:spPr>
        <p:txBody>
          <a:bodyPr/>
          <a:lstStyle>
            <a:lvl1pPr algn="l">
              <a:buNone/>
              <a:defRPr sz="1200">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2226479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ntent Left image blue">
    <p:bg>
      <p:bgPr>
        <a:solidFill>
          <a:schemeClr val="accent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5DBAEA2-3ABD-4746-4FAE-DB2CE280D1FD}"/>
              </a:ext>
            </a:extLst>
          </p:cNvPr>
          <p:cNvSpPr>
            <a:spLocks noGrp="1"/>
          </p:cNvSpPr>
          <p:nvPr>
            <p:ph type="pic" sz="quarter" idx="13"/>
          </p:nvPr>
        </p:nvSpPr>
        <p:spPr>
          <a:xfrm>
            <a:off x="0" y="0"/>
            <a:ext cx="6096000" cy="6858000"/>
          </a:xfrm>
        </p:spPr>
        <p:txBody>
          <a:bodyPr/>
          <a:lstStyle/>
          <a:p>
            <a:endParaRPr lang="en-US"/>
          </a:p>
        </p:txBody>
      </p:sp>
      <p:pic>
        <p:nvPicPr>
          <p:cNvPr id="6" name="Picture 5">
            <a:extLst>
              <a:ext uri="{FF2B5EF4-FFF2-40B4-BE49-F238E27FC236}">
                <a16:creationId xmlns:a16="http://schemas.microsoft.com/office/drawing/2014/main" id="{BB2A5C1B-413D-4E0F-A83A-065788B975D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9" name="Title 1">
            <a:extLst>
              <a:ext uri="{FF2B5EF4-FFF2-40B4-BE49-F238E27FC236}">
                <a16:creationId xmlns:a16="http://schemas.microsoft.com/office/drawing/2014/main" id="{B5CBC612-838A-704C-1B84-7F89902C9CFF}"/>
              </a:ext>
            </a:extLst>
          </p:cNvPr>
          <p:cNvSpPr>
            <a:spLocks noGrp="1"/>
          </p:cNvSpPr>
          <p:nvPr>
            <p:ph type="ctrTitle"/>
          </p:nvPr>
        </p:nvSpPr>
        <p:spPr>
          <a:xfrm>
            <a:off x="6622107" y="1021080"/>
            <a:ext cx="4638040" cy="1246138"/>
          </a:xfrm>
          <a:prstGeom prst="rect">
            <a:avLst/>
          </a:prstGeom>
        </p:spPr>
        <p:txBody>
          <a:bodyPr anchor="b">
            <a:noAutofit/>
          </a:bodyPr>
          <a:lstStyle>
            <a:lvl1pPr algn="l">
              <a:defRPr sz="4500" b="0" i="0">
                <a:solidFill>
                  <a:schemeClr val="bg1"/>
                </a:solidFill>
                <a:latin typeface="Georgia" panose="02040502050405020303" pitchFamily="18" charset="0"/>
              </a:defRPr>
            </a:lvl1pPr>
          </a:lstStyle>
          <a:p>
            <a:r>
              <a:rPr lang="en-US"/>
              <a:t>Click to edit Master title style</a:t>
            </a:r>
          </a:p>
        </p:txBody>
      </p:sp>
      <p:sp>
        <p:nvSpPr>
          <p:cNvPr id="10" name="Subtitle 2">
            <a:extLst>
              <a:ext uri="{FF2B5EF4-FFF2-40B4-BE49-F238E27FC236}">
                <a16:creationId xmlns:a16="http://schemas.microsoft.com/office/drawing/2014/main" id="{8B0510A3-764D-04BD-0FB9-7A38AA263F74}"/>
              </a:ext>
            </a:extLst>
          </p:cNvPr>
          <p:cNvSpPr>
            <a:spLocks noGrp="1"/>
          </p:cNvSpPr>
          <p:nvPr>
            <p:ph type="subTitle" idx="1"/>
          </p:nvPr>
        </p:nvSpPr>
        <p:spPr>
          <a:xfrm>
            <a:off x="6622107" y="501057"/>
            <a:ext cx="3032760" cy="276183"/>
          </a:xfrm>
          <a:prstGeom prst="rect">
            <a:avLst/>
          </a:prstGeom>
        </p:spPr>
        <p:txBody>
          <a:bodyPr>
            <a:noAutofit/>
          </a:bodyPr>
          <a:lstStyle>
            <a:lvl1pPr marL="0" indent="0" algn="l">
              <a:lnSpc>
                <a:spcPts val="2000"/>
              </a:lnSpc>
              <a:buNone/>
              <a:defRPr sz="1200" b="0" i="0">
                <a:solidFill>
                  <a:schemeClr val="accent2"/>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1" name="Text Placeholder 14">
            <a:extLst>
              <a:ext uri="{FF2B5EF4-FFF2-40B4-BE49-F238E27FC236}">
                <a16:creationId xmlns:a16="http://schemas.microsoft.com/office/drawing/2014/main" id="{3C3EA3B6-FD75-A06C-9AEC-CC86F170A0C3}"/>
              </a:ext>
            </a:extLst>
          </p:cNvPr>
          <p:cNvSpPr>
            <a:spLocks noGrp="1"/>
          </p:cNvSpPr>
          <p:nvPr>
            <p:ph type="body" sz="quarter" idx="41"/>
          </p:nvPr>
        </p:nvSpPr>
        <p:spPr>
          <a:xfrm>
            <a:off x="6637347" y="2511058"/>
            <a:ext cx="5113020" cy="3112502"/>
          </a:xfrm>
        </p:spPr>
        <p:txBody>
          <a:bodyPr/>
          <a:lstStyle>
            <a:lvl1pPr algn="l">
              <a:buNone/>
              <a:defRPr sz="1200">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2968576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content right image Yellow">
    <p:bg>
      <p:bgPr>
        <a:solidFill>
          <a:srgbClr val="FFC83A"/>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6A68EA-C39F-5F15-7A64-AF1142CAA924}"/>
              </a:ext>
            </a:extLst>
          </p:cNvPr>
          <p:cNvSpPr>
            <a:spLocks noGrp="1"/>
          </p:cNvSpPr>
          <p:nvPr>
            <p:ph type="pic" sz="quarter" idx="13"/>
          </p:nvPr>
        </p:nvSpPr>
        <p:spPr>
          <a:xfrm>
            <a:off x="6096000" y="0"/>
            <a:ext cx="6096000" cy="6858000"/>
          </a:xfrm>
        </p:spPr>
        <p:txBody>
          <a:bodyPr/>
          <a:lstStyle/>
          <a:p>
            <a:endParaRPr lang="en-US"/>
          </a:p>
        </p:txBody>
      </p:sp>
      <p:pic>
        <p:nvPicPr>
          <p:cNvPr id="3" name="Picture 2">
            <a:extLst>
              <a:ext uri="{FF2B5EF4-FFF2-40B4-BE49-F238E27FC236}">
                <a16:creationId xmlns:a16="http://schemas.microsoft.com/office/drawing/2014/main" id="{5038DF72-AED9-F1AC-2CC7-C93E1F4FE48D}"/>
              </a:ext>
            </a:extLst>
          </p:cNvPr>
          <p:cNvPicPr>
            <a:picLocks noChangeAspect="1"/>
          </p:cNvPicPr>
          <p:nvPr userDrawn="1"/>
        </p:nvPicPr>
        <p:blipFill>
          <a:blip r:embed="rId2"/>
          <a:srcRect/>
          <a:stretch/>
        </p:blipFill>
        <p:spPr>
          <a:xfrm>
            <a:off x="441632" y="6356943"/>
            <a:ext cx="1474113" cy="328253"/>
          </a:xfrm>
          <a:prstGeom prst="rect">
            <a:avLst/>
          </a:prstGeom>
        </p:spPr>
      </p:pic>
      <p:sp>
        <p:nvSpPr>
          <p:cNvPr id="2" name="Slide Number Placeholder 4">
            <a:extLst>
              <a:ext uri="{FF2B5EF4-FFF2-40B4-BE49-F238E27FC236}">
                <a16:creationId xmlns:a16="http://schemas.microsoft.com/office/drawing/2014/main" id="{EA3BAB69-14A7-8339-BC64-C31BBA7D81FF}"/>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6" name="Title 1">
            <a:extLst>
              <a:ext uri="{FF2B5EF4-FFF2-40B4-BE49-F238E27FC236}">
                <a16:creationId xmlns:a16="http://schemas.microsoft.com/office/drawing/2014/main" id="{C4E2866C-4F5E-295E-7CB3-A61924D95D75}"/>
              </a:ext>
            </a:extLst>
          </p:cNvPr>
          <p:cNvSpPr>
            <a:spLocks noGrp="1"/>
          </p:cNvSpPr>
          <p:nvPr>
            <p:ph type="ctrTitle"/>
          </p:nvPr>
        </p:nvSpPr>
        <p:spPr>
          <a:xfrm>
            <a:off x="495300"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7" name="Subtitle 2">
            <a:extLst>
              <a:ext uri="{FF2B5EF4-FFF2-40B4-BE49-F238E27FC236}">
                <a16:creationId xmlns:a16="http://schemas.microsoft.com/office/drawing/2014/main" id="{F21907B2-5EEF-3155-EFED-F3AF28B5CA30}"/>
              </a:ext>
            </a:extLst>
          </p:cNvPr>
          <p:cNvSpPr>
            <a:spLocks noGrp="1"/>
          </p:cNvSpPr>
          <p:nvPr>
            <p:ph type="subTitle" idx="1"/>
          </p:nvPr>
        </p:nvSpPr>
        <p:spPr>
          <a:xfrm>
            <a:off x="495300"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8" name="Text Placeholder 14">
            <a:extLst>
              <a:ext uri="{FF2B5EF4-FFF2-40B4-BE49-F238E27FC236}">
                <a16:creationId xmlns:a16="http://schemas.microsoft.com/office/drawing/2014/main" id="{FA81C961-5D5D-6D28-DE58-E620CA9E4179}"/>
              </a:ext>
            </a:extLst>
          </p:cNvPr>
          <p:cNvSpPr>
            <a:spLocks noGrp="1"/>
          </p:cNvSpPr>
          <p:nvPr>
            <p:ph type="body" sz="quarter" idx="41"/>
          </p:nvPr>
        </p:nvSpPr>
        <p:spPr>
          <a:xfrm>
            <a:off x="510540"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2967967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content Left image Yellow">
    <p:bg>
      <p:bgPr>
        <a:solidFill>
          <a:schemeClr val="accent2"/>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5DBAEA2-3ABD-4746-4FAE-DB2CE280D1FD}"/>
              </a:ext>
            </a:extLst>
          </p:cNvPr>
          <p:cNvSpPr>
            <a:spLocks noGrp="1"/>
          </p:cNvSpPr>
          <p:nvPr>
            <p:ph type="pic" sz="quarter" idx="13"/>
          </p:nvPr>
        </p:nvSpPr>
        <p:spPr>
          <a:xfrm>
            <a:off x="0" y="0"/>
            <a:ext cx="6096000" cy="6858000"/>
          </a:xfrm>
        </p:spPr>
        <p:txBody>
          <a:bodyPr/>
          <a:lstStyle/>
          <a:p>
            <a:endParaRPr lang="en-US"/>
          </a:p>
        </p:txBody>
      </p:sp>
      <p:pic>
        <p:nvPicPr>
          <p:cNvPr id="6" name="Picture 5">
            <a:extLst>
              <a:ext uri="{FF2B5EF4-FFF2-40B4-BE49-F238E27FC236}">
                <a16:creationId xmlns:a16="http://schemas.microsoft.com/office/drawing/2014/main" id="{BB2A5C1B-413D-4E0F-A83A-065788B975D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9" name="Title 1">
            <a:extLst>
              <a:ext uri="{FF2B5EF4-FFF2-40B4-BE49-F238E27FC236}">
                <a16:creationId xmlns:a16="http://schemas.microsoft.com/office/drawing/2014/main" id="{5723BD72-2E4C-3CA3-5B09-72F945F307E7}"/>
              </a:ext>
            </a:extLst>
          </p:cNvPr>
          <p:cNvSpPr>
            <a:spLocks noGrp="1"/>
          </p:cNvSpPr>
          <p:nvPr>
            <p:ph type="ctrTitle"/>
          </p:nvPr>
        </p:nvSpPr>
        <p:spPr>
          <a:xfrm>
            <a:off x="6622107"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10" name="Subtitle 2">
            <a:extLst>
              <a:ext uri="{FF2B5EF4-FFF2-40B4-BE49-F238E27FC236}">
                <a16:creationId xmlns:a16="http://schemas.microsoft.com/office/drawing/2014/main" id="{0714184A-285C-0193-AED8-87B43F2CAA8E}"/>
              </a:ext>
            </a:extLst>
          </p:cNvPr>
          <p:cNvSpPr>
            <a:spLocks noGrp="1"/>
          </p:cNvSpPr>
          <p:nvPr>
            <p:ph type="subTitle" idx="1"/>
          </p:nvPr>
        </p:nvSpPr>
        <p:spPr>
          <a:xfrm>
            <a:off x="6622107"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1" name="Text Placeholder 14">
            <a:extLst>
              <a:ext uri="{FF2B5EF4-FFF2-40B4-BE49-F238E27FC236}">
                <a16:creationId xmlns:a16="http://schemas.microsoft.com/office/drawing/2014/main" id="{159C8D13-6DB7-2625-CE92-86030962AB21}"/>
              </a:ext>
            </a:extLst>
          </p:cNvPr>
          <p:cNvSpPr>
            <a:spLocks noGrp="1"/>
          </p:cNvSpPr>
          <p:nvPr>
            <p:ph type="body" sz="quarter" idx="41"/>
          </p:nvPr>
        </p:nvSpPr>
        <p:spPr>
          <a:xfrm>
            <a:off x="6637347"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4283598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ntent right image Beige">
    <p:bg>
      <p:bgPr>
        <a:solidFill>
          <a:srgbClr val="F5F0E7"/>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C9E34-DBFC-395D-A272-028C611BFB22}"/>
              </a:ext>
            </a:extLst>
          </p:cNvPr>
          <p:cNvSpPr>
            <a:spLocks noGrp="1"/>
          </p:cNvSpPr>
          <p:nvPr>
            <p:ph type="pic" sz="quarter" idx="13"/>
          </p:nvPr>
        </p:nvSpPr>
        <p:spPr>
          <a:xfrm>
            <a:off x="6096000" y="0"/>
            <a:ext cx="6096000" cy="6858000"/>
          </a:xfrm>
        </p:spPr>
        <p:txBody>
          <a:bodyPr/>
          <a:lstStyle/>
          <a:p>
            <a:endParaRPr lang="en-US"/>
          </a:p>
        </p:txBody>
      </p:sp>
      <p:pic>
        <p:nvPicPr>
          <p:cNvPr id="5" name="Picture 3">
            <a:extLst>
              <a:ext uri="{FF2B5EF4-FFF2-40B4-BE49-F238E27FC236}">
                <a16:creationId xmlns:a16="http://schemas.microsoft.com/office/drawing/2014/main" id="{786AD2C2-0A7F-BF32-E0BD-E7A071AB466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
        <p:nvSpPr>
          <p:cNvPr id="6" name="Slide Number Placeholder 4">
            <a:extLst>
              <a:ext uri="{FF2B5EF4-FFF2-40B4-BE49-F238E27FC236}">
                <a16:creationId xmlns:a16="http://schemas.microsoft.com/office/drawing/2014/main" id="{8A516506-4307-BC8D-B226-4AB521D50D24}"/>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2" name="Title 1">
            <a:extLst>
              <a:ext uri="{FF2B5EF4-FFF2-40B4-BE49-F238E27FC236}">
                <a16:creationId xmlns:a16="http://schemas.microsoft.com/office/drawing/2014/main" id="{C86768EE-5741-3AFD-64EB-67F905E1B69C}"/>
              </a:ext>
            </a:extLst>
          </p:cNvPr>
          <p:cNvSpPr>
            <a:spLocks noGrp="1"/>
          </p:cNvSpPr>
          <p:nvPr>
            <p:ph type="ctrTitle"/>
          </p:nvPr>
        </p:nvSpPr>
        <p:spPr>
          <a:xfrm>
            <a:off x="495300"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8E4BF8C-0721-6434-BDDA-8781A5C5221C}"/>
              </a:ext>
            </a:extLst>
          </p:cNvPr>
          <p:cNvSpPr>
            <a:spLocks noGrp="1"/>
          </p:cNvSpPr>
          <p:nvPr>
            <p:ph type="subTitle" idx="1"/>
          </p:nvPr>
        </p:nvSpPr>
        <p:spPr>
          <a:xfrm>
            <a:off x="495300"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8" name="Text Placeholder 14">
            <a:extLst>
              <a:ext uri="{FF2B5EF4-FFF2-40B4-BE49-F238E27FC236}">
                <a16:creationId xmlns:a16="http://schemas.microsoft.com/office/drawing/2014/main" id="{68B2B9EF-5A95-6DF6-FD79-4043CD61596F}"/>
              </a:ext>
            </a:extLst>
          </p:cNvPr>
          <p:cNvSpPr>
            <a:spLocks noGrp="1"/>
          </p:cNvSpPr>
          <p:nvPr>
            <p:ph type="body" sz="quarter" idx="41"/>
          </p:nvPr>
        </p:nvSpPr>
        <p:spPr>
          <a:xfrm>
            <a:off x="510540"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1502265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content Left image Beige">
    <p:bg>
      <p:bgPr>
        <a:solidFill>
          <a:srgbClr val="F5F0E7"/>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5DBAEA2-3ABD-4746-4FAE-DB2CE280D1FD}"/>
              </a:ext>
            </a:extLst>
          </p:cNvPr>
          <p:cNvSpPr>
            <a:spLocks noGrp="1"/>
          </p:cNvSpPr>
          <p:nvPr>
            <p:ph type="pic" sz="quarter" idx="13"/>
          </p:nvPr>
        </p:nvSpPr>
        <p:spPr>
          <a:xfrm>
            <a:off x="0" y="0"/>
            <a:ext cx="6096000" cy="6858000"/>
          </a:xfrm>
        </p:spPr>
        <p:txBody>
          <a:bodyPr/>
          <a:lstStyle/>
          <a:p>
            <a:endParaRPr lang="en-US"/>
          </a:p>
        </p:txBody>
      </p:sp>
      <p:sp>
        <p:nvSpPr>
          <p:cNvPr id="7" name="Slide Number Placeholder 4">
            <a:extLst>
              <a:ext uri="{FF2B5EF4-FFF2-40B4-BE49-F238E27FC236}">
                <a16:creationId xmlns:a16="http://schemas.microsoft.com/office/drawing/2014/main" id="{D08B3A0B-D972-C466-2220-F3B9013571FD}"/>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pic>
        <p:nvPicPr>
          <p:cNvPr id="9" name="Picture 5">
            <a:extLst>
              <a:ext uri="{FF2B5EF4-FFF2-40B4-BE49-F238E27FC236}">
                <a16:creationId xmlns:a16="http://schemas.microsoft.com/office/drawing/2014/main" id="{310883A8-FB11-A0FB-E004-0AEB0EEA9B9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
        <p:nvSpPr>
          <p:cNvPr id="2" name="Title 1">
            <a:extLst>
              <a:ext uri="{FF2B5EF4-FFF2-40B4-BE49-F238E27FC236}">
                <a16:creationId xmlns:a16="http://schemas.microsoft.com/office/drawing/2014/main" id="{C2E9F28B-089A-4C64-4B70-9069249710F0}"/>
              </a:ext>
            </a:extLst>
          </p:cNvPr>
          <p:cNvSpPr>
            <a:spLocks noGrp="1"/>
          </p:cNvSpPr>
          <p:nvPr>
            <p:ph type="ctrTitle"/>
          </p:nvPr>
        </p:nvSpPr>
        <p:spPr>
          <a:xfrm>
            <a:off x="6622107" y="1021080"/>
            <a:ext cx="4638040" cy="1246138"/>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3652AF99-4CD0-B4A9-7DEE-FE5F81CDF0DE}"/>
              </a:ext>
            </a:extLst>
          </p:cNvPr>
          <p:cNvSpPr>
            <a:spLocks noGrp="1"/>
          </p:cNvSpPr>
          <p:nvPr>
            <p:ph type="subTitle" idx="1"/>
          </p:nvPr>
        </p:nvSpPr>
        <p:spPr>
          <a:xfrm>
            <a:off x="6622107" y="501057"/>
            <a:ext cx="3032760" cy="276183"/>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Text Placeholder 14">
            <a:extLst>
              <a:ext uri="{FF2B5EF4-FFF2-40B4-BE49-F238E27FC236}">
                <a16:creationId xmlns:a16="http://schemas.microsoft.com/office/drawing/2014/main" id="{74F4FDB7-BEBF-1570-4418-668A94DE9CF2}"/>
              </a:ext>
            </a:extLst>
          </p:cNvPr>
          <p:cNvSpPr>
            <a:spLocks noGrp="1"/>
          </p:cNvSpPr>
          <p:nvPr>
            <p:ph type="body" sz="quarter" idx="41"/>
          </p:nvPr>
        </p:nvSpPr>
        <p:spPr>
          <a:xfrm>
            <a:off x="6637347" y="2511058"/>
            <a:ext cx="5113020" cy="3112502"/>
          </a:xfrm>
        </p:spPr>
        <p:txBody>
          <a:bodyPr/>
          <a:lstStyle>
            <a:lvl1pPr algn="l">
              <a:buNone/>
              <a:defRPr sz="1200">
                <a:solidFill>
                  <a:schemeClr val="tx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GB"/>
              <a:t>Click to edit Master text styles</a:t>
            </a:r>
          </a:p>
        </p:txBody>
      </p:sp>
    </p:spTree>
    <p:extLst>
      <p:ext uri="{BB962C8B-B14F-4D97-AF65-F5344CB8AC3E}">
        <p14:creationId xmlns:p14="http://schemas.microsoft.com/office/powerpoint/2010/main" val="2469043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content right image 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D83F65-CA30-CF00-CED5-7FD5B19369D0}"/>
              </a:ext>
            </a:extLst>
          </p:cNvPr>
          <p:cNvPicPr>
            <a:picLocks noChangeAspect="1"/>
          </p:cNvPicPr>
          <p:nvPr userDrawn="1"/>
        </p:nvPicPr>
        <p:blipFill>
          <a:blip r:embed="rId2"/>
          <a:srcRect l="34896" t="12746" r="15397" b="3326"/>
          <a:stretch>
            <a:fillRect/>
          </a:stretch>
        </p:blipFill>
        <p:spPr>
          <a:xfrm>
            <a:off x="6096000" y="0"/>
            <a:ext cx="6096000" cy="6858000"/>
          </a:xfrm>
          <a:prstGeom prst="rect">
            <a:avLst/>
          </a:prstGeom>
        </p:spPr>
      </p:pic>
      <p:sp>
        <p:nvSpPr>
          <p:cNvPr id="4" name="Title 1">
            <a:extLst>
              <a:ext uri="{FF2B5EF4-FFF2-40B4-BE49-F238E27FC236}">
                <a16:creationId xmlns:a16="http://schemas.microsoft.com/office/drawing/2014/main" id="{AFEAFE65-A431-3D5A-653B-25033F1C33E8}"/>
              </a:ext>
            </a:extLst>
          </p:cNvPr>
          <p:cNvSpPr>
            <a:spLocks noGrp="1"/>
          </p:cNvSpPr>
          <p:nvPr>
            <p:ph type="ctrTitle"/>
          </p:nvPr>
        </p:nvSpPr>
        <p:spPr>
          <a:xfrm>
            <a:off x="495300" y="2601119"/>
            <a:ext cx="4638040" cy="1655762"/>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17" name="Subtitle 2">
            <a:extLst>
              <a:ext uri="{FF2B5EF4-FFF2-40B4-BE49-F238E27FC236}">
                <a16:creationId xmlns:a16="http://schemas.microsoft.com/office/drawing/2014/main" id="{15699E6E-3BEF-74DE-9A12-E04FCFE3AD61}"/>
              </a:ext>
            </a:extLst>
          </p:cNvPr>
          <p:cNvSpPr>
            <a:spLocks noGrp="1"/>
          </p:cNvSpPr>
          <p:nvPr>
            <p:ph type="subTitle" idx="1"/>
          </p:nvPr>
        </p:nvSpPr>
        <p:spPr>
          <a:xfrm>
            <a:off x="495300" y="2121302"/>
            <a:ext cx="3032760" cy="479817"/>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5" name="Picture 3">
            <a:extLst>
              <a:ext uri="{FF2B5EF4-FFF2-40B4-BE49-F238E27FC236}">
                <a16:creationId xmlns:a16="http://schemas.microsoft.com/office/drawing/2014/main" id="{86D2FF69-2B98-18A9-1664-0EC107DD7B8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sp>
        <p:nvSpPr>
          <p:cNvPr id="6" name="Slide Number Placeholder 4">
            <a:extLst>
              <a:ext uri="{FF2B5EF4-FFF2-40B4-BE49-F238E27FC236}">
                <a16:creationId xmlns:a16="http://schemas.microsoft.com/office/drawing/2014/main" id="{2D04630C-6B80-F063-4FCF-D781D7E96AC4}"/>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Tree>
    <p:extLst>
      <p:ext uri="{BB962C8B-B14F-4D97-AF65-F5344CB8AC3E}">
        <p14:creationId xmlns:p14="http://schemas.microsoft.com/office/powerpoint/2010/main" val="2512425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in with Yellow">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97FF3B-DCB1-ADBD-D6B1-713E5016BB96}"/>
              </a:ext>
            </a:extLst>
          </p:cNvPr>
          <p:cNvSpPr>
            <a:spLocks noGrp="1"/>
          </p:cNvSpPr>
          <p:nvPr>
            <p:ph type="ctrTitle"/>
          </p:nvPr>
        </p:nvSpPr>
        <p:spPr>
          <a:xfrm>
            <a:off x="1066659" y="1773238"/>
            <a:ext cx="4638040" cy="1655762"/>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7" name="Subtitle 2">
            <a:extLst>
              <a:ext uri="{FF2B5EF4-FFF2-40B4-BE49-F238E27FC236}">
                <a16:creationId xmlns:a16="http://schemas.microsoft.com/office/drawing/2014/main" id="{35765BCE-F545-6AAE-8815-F4705C651B99}"/>
              </a:ext>
            </a:extLst>
          </p:cNvPr>
          <p:cNvSpPr>
            <a:spLocks noGrp="1"/>
          </p:cNvSpPr>
          <p:nvPr>
            <p:ph type="subTitle" idx="1"/>
          </p:nvPr>
        </p:nvSpPr>
        <p:spPr>
          <a:xfrm>
            <a:off x="1066659" y="1293421"/>
            <a:ext cx="3032760" cy="479817"/>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 name="Footer Placeholder 3">
            <a:extLst>
              <a:ext uri="{FF2B5EF4-FFF2-40B4-BE49-F238E27FC236}">
                <a16:creationId xmlns:a16="http://schemas.microsoft.com/office/drawing/2014/main" id="{5D80EF61-A68B-9576-692E-AFEDCADCDE8A}"/>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1"/>
              </a:solidFill>
            </a:endParaRPr>
          </a:p>
        </p:txBody>
      </p:sp>
      <p:sp>
        <p:nvSpPr>
          <p:cNvPr id="5" name="Slide Number Placeholder 4">
            <a:extLst>
              <a:ext uri="{FF2B5EF4-FFF2-40B4-BE49-F238E27FC236}">
                <a16:creationId xmlns:a16="http://schemas.microsoft.com/office/drawing/2014/main" id="{34EB1570-CD5D-AA1A-42E9-6772FE1F1CF4}"/>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pic>
        <p:nvPicPr>
          <p:cNvPr id="3" name="Picture 2">
            <a:extLst>
              <a:ext uri="{FF2B5EF4-FFF2-40B4-BE49-F238E27FC236}">
                <a16:creationId xmlns:a16="http://schemas.microsoft.com/office/drawing/2014/main" id="{86EEFB63-54F5-0A56-3999-847614701D09}"/>
              </a:ext>
            </a:extLst>
          </p:cNvPr>
          <p:cNvPicPr>
            <a:picLocks noChangeAspect="1"/>
          </p:cNvPicPr>
          <p:nvPr userDrawn="1"/>
        </p:nvPicPr>
        <p:blipFill>
          <a:blip r:embed="rId2"/>
          <a:srcRect/>
          <a:stretch/>
        </p:blipFill>
        <p:spPr>
          <a:xfrm>
            <a:off x="441632" y="6356943"/>
            <a:ext cx="1474113" cy="328253"/>
          </a:xfrm>
          <a:prstGeom prst="rect">
            <a:avLst/>
          </a:prstGeom>
        </p:spPr>
      </p:pic>
    </p:spTree>
    <p:extLst>
      <p:ext uri="{BB962C8B-B14F-4D97-AF65-F5344CB8AC3E}">
        <p14:creationId xmlns:p14="http://schemas.microsoft.com/office/powerpoint/2010/main" val="503082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lain with Yellow">
    <p:bg>
      <p:bgPr>
        <a:solidFill>
          <a:srgbClr val="F5F0E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97FF3B-DCB1-ADBD-D6B1-713E5016BB96}"/>
              </a:ext>
            </a:extLst>
          </p:cNvPr>
          <p:cNvSpPr>
            <a:spLocks noGrp="1"/>
          </p:cNvSpPr>
          <p:nvPr>
            <p:ph type="ctrTitle"/>
          </p:nvPr>
        </p:nvSpPr>
        <p:spPr>
          <a:xfrm>
            <a:off x="1066659" y="1773238"/>
            <a:ext cx="4638040" cy="1655762"/>
          </a:xfrm>
          <a:prstGeom prst="rect">
            <a:avLst/>
          </a:prstGeom>
        </p:spPr>
        <p:txBody>
          <a:bodyPr anchor="b">
            <a:noAutofit/>
          </a:bodyPr>
          <a:lstStyle>
            <a:lvl1pPr algn="l">
              <a:defRPr sz="4500" b="0" i="0">
                <a:solidFill>
                  <a:schemeClr val="tx1"/>
                </a:solidFill>
                <a:latin typeface="Georgia" panose="02040502050405020303" pitchFamily="18" charset="0"/>
              </a:defRPr>
            </a:lvl1pPr>
          </a:lstStyle>
          <a:p>
            <a:r>
              <a:rPr lang="en-US"/>
              <a:t>Click to edit Master title style</a:t>
            </a:r>
          </a:p>
        </p:txBody>
      </p:sp>
      <p:sp>
        <p:nvSpPr>
          <p:cNvPr id="7" name="Subtitle 2">
            <a:extLst>
              <a:ext uri="{FF2B5EF4-FFF2-40B4-BE49-F238E27FC236}">
                <a16:creationId xmlns:a16="http://schemas.microsoft.com/office/drawing/2014/main" id="{35765BCE-F545-6AAE-8815-F4705C651B99}"/>
              </a:ext>
            </a:extLst>
          </p:cNvPr>
          <p:cNvSpPr>
            <a:spLocks noGrp="1"/>
          </p:cNvSpPr>
          <p:nvPr>
            <p:ph type="subTitle" idx="1"/>
          </p:nvPr>
        </p:nvSpPr>
        <p:spPr>
          <a:xfrm>
            <a:off x="1066659" y="1293421"/>
            <a:ext cx="3032760" cy="479817"/>
          </a:xfrm>
          <a:prstGeom prst="rect">
            <a:avLst/>
          </a:prstGeom>
        </p:spPr>
        <p:txBody>
          <a:bodyPr>
            <a:noAutofit/>
          </a:bodyPr>
          <a:lstStyle>
            <a:lvl1pPr marL="0" indent="0" algn="l">
              <a:lnSpc>
                <a:spcPts val="2000"/>
              </a:lnSpc>
              <a:buNone/>
              <a:defRPr sz="1200" b="0" i="0">
                <a:solidFill>
                  <a:schemeClr val="accent1"/>
                </a:solidFill>
                <a:latin typeface="Arial" panose="020B0604020202020204" pitchFamily="34" charset="0"/>
                <a:ea typeface="Inter Medium"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2" name="Footer Placeholder 3">
            <a:extLst>
              <a:ext uri="{FF2B5EF4-FFF2-40B4-BE49-F238E27FC236}">
                <a16:creationId xmlns:a16="http://schemas.microsoft.com/office/drawing/2014/main" id="{5D80EF61-A68B-9576-692E-AFEDCADCDE8A}"/>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1"/>
              </a:solidFill>
            </a:endParaRPr>
          </a:p>
        </p:txBody>
      </p:sp>
      <p:sp>
        <p:nvSpPr>
          <p:cNvPr id="5" name="Slide Number Placeholder 4">
            <a:extLst>
              <a:ext uri="{FF2B5EF4-FFF2-40B4-BE49-F238E27FC236}">
                <a16:creationId xmlns:a16="http://schemas.microsoft.com/office/drawing/2014/main" id="{34EB1570-CD5D-AA1A-42E9-6772FE1F1CF4}"/>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pic>
        <p:nvPicPr>
          <p:cNvPr id="4" name="Picture 3">
            <a:extLst>
              <a:ext uri="{FF2B5EF4-FFF2-40B4-BE49-F238E27FC236}">
                <a16:creationId xmlns:a16="http://schemas.microsoft.com/office/drawing/2014/main" id="{4CF59C9C-B0DA-C806-1705-19A617AD249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122655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out patter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641738"/>
            <a:ext cx="6275294" cy="1655763"/>
          </a:xfrm>
        </p:spPr>
        <p:txBody>
          <a:bodyPr anchor="b"/>
          <a:lstStyle>
            <a:lvl1pPr algn="l">
              <a:defRPr sz="6000" b="0" i="0">
                <a:solidFill>
                  <a:schemeClr val="bg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4519892"/>
            <a:ext cx="5257800" cy="606744"/>
          </a:xfrm>
        </p:spPr>
        <p:txBody>
          <a:bodyPr/>
          <a:lstStyle>
            <a:lvl1pPr marL="0" indent="0" algn="l">
              <a:lnSpc>
                <a:spcPts val="2000"/>
              </a:lnSpc>
              <a:buNone/>
              <a:defRPr sz="1600" b="1">
                <a:solidFill>
                  <a:srgbClr val="B3DCFF"/>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Footer Placeholder 3">
            <a:extLst>
              <a:ext uri="{FF2B5EF4-FFF2-40B4-BE49-F238E27FC236}">
                <a16:creationId xmlns:a16="http://schemas.microsoft.com/office/drawing/2014/main" id="{7AE8DDDA-E260-D50E-D808-127BE01C7873}"/>
              </a:ext>
            </a:extLst>
          </p:cNvPr>
          <p:cNvSpPr>
            <a:spLocks noGrp="1"/>
          </p:cNvSpPr>
          <p:nvPr>
            <p:ph type="ftr" sz="quarter" idx="11"/>
          </p:nvPr>
        </p:nvSpPr>
        <p:spPr>
          <a:xfrm>
            <a:off x="970495" y="6398045"/>
            <a:ext cx="4114800" cy="365125"/>
          </a:xfrm>
          <a:prstGeom prst="rect">
            <a:avLst/>
          </a:prstGeom>
        </p:spPr>
        <p:txBody>
          <a:bodyPr/>
          <a:lstStyle>
            <a:lvl1pPr algn="l">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3C9C71-1D29-00B0-26FD-64E4775D2F8B}"/>
              </a:ext>
            </a:extLst>
          </p:cNvPr>
          <p:cNvPicPr>
            <a:picLocks noChangeAspect="1"/>
          </p:cNvPicPr>
          <p:nvPr userDrawn="1"/>
        </p:nvPicPr>
        <p:blipFill>
          <a:blip r:embed="rId2"/>
          <a:srcRect/>
          <a:stretch/>
        </p:blipFill>
        <p:spPr>
          <a:xfrm>
            <a:off x="835584" y="1894029"/>
            <a:ext cx="1940399" cy="435346"/>
          </a:xfrm>
          <a:prstGeom prst="rect">
            <a:avLst/>
          </a:prstGeom>
        </p:spPr>
      </p:pic>
    </p:spTree>
    <p:extLst>
      <p:ext uri="{BB962C8B-B14F-4D97-AF65-F5344CB8AC3E}">
        <p14:creationId xmlns:p14="http://schemas.microsoft.com/office/powerpoint/2010/main" val="3151524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lain with Yellow">
    <p:bg>
      <p:bgPr>
        <a:solidFill>
          <a:srgbClr val="F5F0E7"/>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C56A669-4CAC-4C64-AC90-161F287189F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337297" y="3037114"/>
            <a:ext cx="3517406" cy="783772"/>
          </a:xfrm>
          <a:prstGeom prst="rect">
            <a:avLst/>
          </a:prstGeom>
        </p:spPr>
      </p:pic>
    </p:spTree>
    <p:extLst>
      <p:ext uri="{BB962C8B-B14F-4D97-AF65-F5344CB8AC3E}">
        <p14:creationId xmlns:p14="http://schemas.microsoft.com/office/powerpoint/2010/main" val="341702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Without Pattern bei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641738"/>
            <a:ext cx="6275294" cy="1655763"/>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4519892"/>
            <a:ext cx="5257800" cy="606744"/>
          </a:xfrm>
        </p:spPr>
        <p:txBody>
          <a:bodyPr/>
          <a:lstStyle>
            <a:lvl1pPr marL="0" indent="0" algn="l">
              <a:lnSpc>
                <a:spcPts val="2000"/>
              </a:lnSpc>
              <a:buNone/>
              <a:defRPr sz="1600" b="1">
                <a:solidFill>
                  <a:schemeClr val="accent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Footer Placeholder 3">
            <a:extLst>
              <a:ext uri="{FF2B5EF4-FFF2-40B4-BE49-F238E27FC236}">
                <a16:creationId xmlns:a16="http://schemas.microsoft.com/office/drawing/2014/main" id="{7AE8DDDA-E260-D50E-D808-127BE01C7873}"/>
              </a:ext>
            </a:extLst>
          </p:cNvPr>
          <p:cNvSpPr>
            <a:spLocks noGrp="1"/>
          </p:cNvSpPr>
          <p:nvPr>
            <p:ph type="ftr" sz="quarter" idx="11"/>
          </p:nvPr>
        </p:nvSpPr>
        <p:spPr>
          <a:xfrm>
            <a:off x="970495" y="6398045"/>
            <a:ext cx="4114800" cy="365125"/>
          </a:xfrm>
          <a:prstGeom prst="rect">
            <a:avLst/>
          </a:prstGeom>
        </p:spPr>
        <p:txBody>
          <a:bodyPr/>
          <a:lstStyle>
            <a:lvl1pPr algn="l">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1"/>
              </a:solidFill>
            </a:endParaRPr>
          </a:p>
        </p:txBody>
      </p:sp>
      <p:pic>
        <p:nvPicPr>
          <p:cNvPr id="9" name="Picture 8" descr="A black and white logo&#10;&#10;Description automatically generated">
            <a:extLst>
              <a:ext uri="{FF2B5EF4-FFF2-40B4-BE49-F238E27FC236}">
                <a16:creationId xmlns:a16="http://schemas.microsoft.com/office/drawing/2014/main" id="{33A8103D-6EED-143A-5A92-C02A6A69A7A2}"/>
              </a:ext>
            </a:extLst>
          </p:cNvPr>
          <p:cNvPicPr>
            <a:picLocks noChangeAspect="1"/>
          </p:cNvPicPr>
          <p:nvPr userDrawn="1"/>
        </p:nvPicPr>
        <p:blipFill>
          <a:blip r:embed="rId2"/>
          <a:stretch>
            <a:fillRect/>
          </a:stretch>
        </p:blipFill>
        <p:spPr>
          <a:xfrm>
            <a:off x="835584" y="1894029"/>
            <a:ext cx="1955046" cy="435346"/>
          </a:xfrm>
          <a:prstGeom prst="rect">
            <a:avLst/>
          </a:prstGeom>
        </p:spPr>
      </p:pic>
    </p:spTree>
    <p:extLst>
      <p:ext uri="{BB962C8B-B14F-4D97-AF65-F5344CB8AC3E}">
        <p14:creationId xmlns:p14="http://schemas.microsoft.com/office/powerpoint/2010/main" val="3714399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right Imga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453132"/>
            <a:ext cx="5260416" cy="2443809"/>
          </a:xfrm>
        </p:spPr>
        <p:txBody>
          <a:bodyPr anchor="b"/>
          <a:lstStyle>
            <a:lvl1pPr algn="l">
              <a:defRPr sz="6000" b="0" i="0">
                <a:solidFill>
                  <a:schemeClr val="bg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5119332"/>
            <a:ext cx="5257800" cy="606744"/>
          </a:xfrm>
        </p:spPr>
        <p:txBody>
          <a:bodyPr/>
          <a:lstStyle>
            <a:lvl1pPr marL="0" indent="0" algn="l">
              <a:lnSpc>
                <a:spcPts val="2000"/>
              </a:lnSpc>
              <a:buNone/>
              <a:defRPr sz="1600" b="1">
                <a:solidFill>
                  <a:srgbClr val="B3DCFF"/>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4" name="Picture 3">
            <a:extLst>
              <a:ext uri="{FF2B5EF4-FFF2-40B4-BE49-F238E27FC236}">
                <a16:creationId xmlns:a16="http://schemas.microsoft.com/office/drawing/2014/main" id="{F33C9C71-1D29-00B0-26FD-64E4775D2F8B}"/>
              </a:ext>
            </a:extLst>
          </p:cNvPr>
          <p:cNvPicPr>
            <a:picLocks noChangeAspect="1"/>
          </p:cNvPicPr>
          <p:nvPr userDrawn="1"/>
        </p:nvPicPr>
        <p:blipFill>
          <a:blip r:embed="rId2"/>
          <a:srcRect/>
          <a:stretch/>
        </p:blipFill>
        <p:spPr>
          <a:xfrm>
            <a:off x="835584" y="1563490"/>
            <a:ext cx="1940399" cy="435346"/>
          </a:xfrm>
          <a:prstGeom prst="rect">
            <a:avLst/>
          </a:prstGeom>
        </p:spPr>
      </p:pic>
      <p:sp>
        <p:nvSpPr>
          <p:cNvPr id="7" name="Picture Placeholder 12">
            <a:extLst>
              <a:ext uri="{FF2B5EF4-FFF2-40B4-BE49-F238E27FC236}">
                <a16:creationId xmlns:a16="http://schemas.microsoft.com/office/drawing/2014/main" id="{5F378450-2DA0-0950-3F81-1F2172D75470}"/>
              </a:ext>
            </a:extLst>
          </p:cNvPr>
          <p:cNvSpPr>
            <a:spLocks noGrp="1"/>
          </p:cNvSpPr>
          <p:nvPr>
            <p:ph type="pic" sz="quarter" idx="13"/>
          </p:nvPr>
        </p:nvSpPr>
        <p:spPr>
          <a:xfrm>
            <a:off x="6663203" y="409395"/>
            <a:ext cx="5115401" cy="5988649"/>
          </a:xfrm>
          <a:prstGeom prst="roundRect">
            <a:avLst>
              <a:gd name="adj" fmla="val 5646"/>
            </a:avLst>
          </a:prstGeom>
        </p:spPr>
        <p:txBody>
          <a:bodyPr/>
          <a:lstStyle/>
          <a:p>
            <a:endParaRPr lang="en-US"/>
          </a:p>
        </p:txBody>
      </p:sp>
    </p:spTree>
    <p:extLst>
      <p:ext uri="{BB962C8B-B14F-4D97-AF65-F5344CB8AC3E}">
        <p14:creationId xmlns:p14="http://schemas.microsoft.com/office/powerpoint/2010/main" val="2138944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Content Left Imgae">
    <p:bg>
      <p:bgPr>
        <a:solidFill>
          <a:srgbClr val="F5F0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835584" y="2453132"/>
            <a:ext cx="5260416" cy="2443809"/>
          </a:xfrm>
        </p:spPr>
        <p:txBody>
          <a:bodyPr anchor="b"/>
          <a:lstStyle>
            <a:lvl1pPr algn="l">
              <a:defRPr sz="60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838200" y="5119332"/>
            <a:ext cx="5257800" cy="606744"/>
          </a:xfrm>
        </p:spPr>
        <p:txBody>
          <a:bodyPr/>
          <a:lstStyle>
            <a:lvl1pPr marL="0" indent="0" algn="l">
              <a:lnSpc>
                <a:spcPts val="2000"/>
              </a:lnSpc>
              <a:buNone/>
              <a:defRPr sz="1600" b="1">
                <a:solidFill>
                  <a:schemeClr val="accent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Footer Placeholder 3">
            <a:extLst>
              <a:ext uri="{FF2B5EF4-FFF2-40B4-BE49-F238E27FC236}">
                <a16:creationId xmlns:a16="http://schemas.microsoft.com/office/drawing/2014/main" id="{7AE8DDDA-E260-D50E-D808-127BE01C7873}"/>
              </a:ext>
            </a:extLst>
          </p:cNvPr>
          <p:cNvSpPr>
            <a:spLocks noGrp="1"/>
          </p:cNvSpPr>
          <p:nvPr>
            <p:ph type="ftr" sz="quarter" idx="11"/>
          </p:nvPr>
        </p:nvSpPr>
        <p:spPr>
          <a:xfrm>
            <a:off x="970495" y="6398045"/>
            <a:ext cx="4114800" cy="365125"/>
          </a:xfrm>
          <a:prstGeom prst="rect">
            <a:avLst/>
          </a:prstGeom>
        </p:spPr>
        <p:txBody>
          <a:bodyPr/>
          <a:lstStyle>
            <a:lvl1pPr algn="l">
              <a:defRPr>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1"/>
              </a:solidFill>
            </a:endParaRPr>
          </a:p>
        </p:txBody>
      </p:sp>
      <p:sp>
        <p:nvSpPr>
          <p:cNvPr id="7" name="Picture Placeholder 12">
            <a:extLst>
              <a:ext uri="{FF2B5EF4-FFF2-40B4-BE49-F238E27FC236}">
                <a16:creationId xmlns:a16="http://schemas.microsoft.com/office/drawing/2014/main" id="{5F378450-2DA0-0950-3F81-1F2172D75470}"/>
              </a:ext>
            </a:extLst>
          </p:cNvPr>
          <p:cNvSpPr>
            <a:spLocks noGrp="1"/>
          </p:cNvSpPr>
          <p:nvPr>
            <p:ph type="pic" sz="quarter" idx="13"/>
          </p:nvPr>
        </p:nvSpPr>
        <p:spPr>
          <a:xfrm>
            <a:off x="6663203" y="409395"/>
            <a:ext cx="5115401" cy="5988649"/>
          </a:xfrm>
          <a:prstGeom prst="roundRect">
            <a:avLst>
              <a:gd name="adj" fmla="val 5646"/>
            </a:avLst>
          </a:prstGeom>
        </p:spPr>
        <p:txBody>
          <a:bodyPr/>
          <a:lstStyle/>
          <a:p>
            <a:endParaRPr lang="en-US"/>
          </a:p>
        </p:txBody>
      </p:sp>
      <p:pic>
        <p:nvPicPr>
          <p:cNvPr id="6" name="Picture 5" descr="A black and white logo&#10;&#10;Description automatically generated">
            <a:extLst>
              <a:ext uri="{FF2B5EF4-FFF2-40B4-BE49-F238E27FC236}">
                <a16:creationId xmlns:a16="http://schemas.microsoft.com/office/drawing/2014/main" id="{E88DDA8E-D647-2F60-1CEA-66C84DF8C5F0}"/>
              </a:ext>
            </a:extLst>
          </p:cNvPr>
          <p:cNvPicPr>
            <a:picLocks noChangeAspect="1"/>
          </p:cNvPicPr>
          <p:nvPr userDrawn="1"/>
        </p:nvPicPr>
        <p:blipFill>
          <a:blip r:embed="rId2"/>
          <a:stretch>
            <a:fillRect/>
          </a:stretch>
        </p:blipFill>
        <p:spPr>
          <a:xfrm>
            <a:off x="835584" y="1563490"/>
            <a:ext cx="1955046" cy="435346"/>
          </a:xfrm>
          <a:prstGeom prst="rect">
            <a:avLst/>
          </a:prstGeom>
        </p:spPr>
      </p:pic>
    </p:spTree>
    <p:extLst>
      <p:ext uri="{BB962C8B-B14F-4D97-AF65-F5344CB8AC3E}">
        <p14:creationId xmlns:p14="http://schemas.microsoft.com/office/powerpoint/2010/main" val="2695431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sion Slide">
    <p:bg>
      <p:bgPr>
        <a:solidFill>
          <a:schemeClr val="accent1"/>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A021EE1-F9B1-41DB-2D54-705154EDCB70}"/>
              </a:ext>
            </a:extLst>
          </p:cNvPr>
          <p:cNvSpPr/>
          <p:nvPr userDrawn="1"/>
        </p:nvSpPr>
        <p:spPr>
          <a:xfrm>
            <a:off x="-520460" y="846838"/>
            <a:ext cx="7116132" cy="4536045"/>
          </a:xfrm>
          <a:prstGeom prst="roundRect">
            <a:avLst>
              <a:gd name="adj" fmla="val 4717"/>
            </a:avLst>
          </a:prstGeom>
          <a:solidFill>
            <a:srgbClr val="FFC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595739" y="1475117"/>
            <a:ext cx="5500259" cy="1150623"/>
          </a:xfrm>
        </p:spPr>
        <p:txBody>
          <a:bodyPr anchor="t">
            <a:normAutofit/>
          </a:bodyPr>
          <a:lstStyle>
            <a:lvl1pPr algn="l">
              <a:defRPr sz="4400" b="0" i="0">
                <a:solidFill>
                  <a:schemeClr val="tx1"/>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58AECDBE-1F61-8D47-DB81-2B1A948FEEB3}"/>
              </a:ext>
            </a:extLst>
          </p:cNvPr>
          <p:cNvSpPr>
            <a:spLocks noGrp="1"/>
          </p:cNvSpPr>
          <p:nvPr>
            <p:ph type="subTitle" idx="1"/>
          </p:nvPr>
        </p:nvSpPr>
        <p:spPr>
          <a:xfrm>
            <a:off x="595738" y="2950647"/>
            <a:ext cx="5500259" cy="1936146"/>
          </a:xfrm>
        </p:spPr>
        <p:txBody>
          <a:bodyPr/>
          <a:lstStyle>
            <a:lvl1pPr marL="0" indent="0" algn="l">
              <a:lnSpc>
                <a:spcPts val="2000"/>
              </a:lnSpc>
              <a:buNone/>
              <a:defRPr sz="1600" b="0">
                <a:solidFill>
                  <a:schemeClr val="tx1"/>
                </a:solidFill>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1984637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sion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2958353" y="3225626"/>
            <a:ext cx="6275294" cy="406748"/>
          </a:xfrm>
        </p:spPr>
        <p:txBody>
          <a:bodyPr anchor="t"/>
          <a:lstStyle>
            <a:lvl1pPr algn="ctr">
              <a:defRPr sz="2800" b="0" i="0">
                <a:solidFill>
                  <a:schemeClr val="bg1"/>
                </a:solidFill>
                <a:latin typeface="Georgia" panose="02040502050405020303" pitchFamily="18" charset="0"/>
              </a:defRPr>
            </a:lvl1pPr>
          </a:lstStyle>
          <a:p>
            <a:r>
              <a:rPr lang="en-US"/>
              <a:t>Click to edit Master title style</a:t>
            </a:r>
          </a:p>
        </p:txBody>
      </p:sp>
      <p:sp>
        <p:nvSpPr>
          <p:cNvPr id="11" name="Footer Placeholder 3">
            <a:extLst>
              <a:ext uri="{FF2B5EF4-FFF2-40B4-BE49-F238E27FC236}">
                <a16:creationId xmlns:a16="http://schemas.microsoft.com/office/drawing/2014/main" id="{25E2E63D-E77B-CF77-2696-07077C88B723}"/>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bg1"/>
              </a:solidFill>
            </a:endParaRPr>
          </a:p>
        </p:txBody>
      </p:sp>
      <p:sp>
        <p:nvSpPr>
          <p:cNvPr id="12" name="Slide Number Placeholder 4">
            <a:extLst>
              <a:ext uri="{FF2B5EF4-FFF2-40B4-BE49-F238E27FC236}">
                <a16:creationId xmlns:a16="http://schemas.microsoft.com/office/drawing/2014/main" id="{2B67D248-0019-615F-F839-0FCEE378A191}"/>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15" name="Text Placeholder 14">
            <a:extLst>
              <a:ext uri="{FF2B5EF4-FFF2-40B4-BE49-F238E27FC236}">
                <a16:creationId xmlns:a16="http://schemas.microsoft.com/office/drawing/2014/main" id="{CD2E0016-E2F5-69D0-1C1C-C3885E327BD4}"/>
              </a:ext>
            </a:extLst>
          </p:cNvPr>
          <p:cNvSpPr>
            <a:spLocks noGrp="1"/>
          </p:cNvSpPr>
          <p:nvPr>
            <p:ph type="body" sz="quarter" idx="13"/>
          </p:nvPr>
        </p:nvSpPr>
        <p:spPr>
          <a:xfrm>
            <a:off x="3825081" y="2715832"/>
            <a:ext cx="4541838" cy="284214"/>
          </a:xfrm>
        </p:spPr>
        <p:txBody>
          <a:bodyPr>
            <a:noAutofit/>
          </a:bodyPr>
          <a:lstStyle>
            <a:lvl1pPr algn="ctr">
              <a:buNone/>
              <a:defRPr sz="1800">
                <a:solidFill>
                  <a:schemeClr val="accent5"/>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3" name="Picture 5">
            <a:extLst>
              <a:ext uri="{FF2B5EF4-FFF2-40B4-BE49-F238E27FC236}">
                <a16:creationId xmlns:a16="http://schemas.microsoft.com/office/drawing/2014/main" id="{AF0CF776-B586-D6D0-0B48-7B13257FCE3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68221" y="6362868"/>
            <a:ext cx="1419960" cy="316404"/>
          </a:xfrm>
          <a:prstGeom prst="rect">
            <a:avLst/>
          </a:prstGeom>
        </p:spPr>
      </p:pic>
    </p:spTree>
    <p:extLst>
      <p:ext uri="{BB962C8B-B14F-4D97-AF65-F5344CB8AC3E}">
        <p14:creationId xmlns:p14="http://schemas.microsoft.com/office/powerpoint/2010/main" val="1298514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sion Slide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774-4EEA-B373-443B-AE403DB521C9}"/>
              </a:ext>
            </a:extLst>
          </p:cNvPr>
          <p:cNvSpPr>
            <a:spLocks noGrp="1"/>
          </p:cNvSpPr>
          <p:nvPr>
            <p:ph type="ctrTitle"/>
          </p:nvPr>
        </p:nvSpPr>
        <p:spPr>
          <a:xfrm>
            <a:off x="2958353" y="3225626"/>
            <a:ext cx="6275294" cy="406748"/>
          </a:xfrm>
        </p:spPr>
        <p:txBody>
          <a:bodyPr anchor="t"/>
          <a:lstStyle>
            <a:lvl1pPr algn="ctr">
              <a:defRPr sz="2800" b="0" i="0">
                <a:solidFill>
                  <a:schemeClr val="tx2"/>
                </a:solidFill>
                <a:latin typeface="Georgia" panose="02040502050405020303" pitchFamily="18" charset="0"/>
              </a:defRPr>
            </a:lvl1pPr>
          </a:lstStyle>
          <a:p>
            <a:r>
              <a:rPr lang="en-US"/>
              <a:t>Click to edit Master title style</a:t>
            </a:r>
          </a:p>
        </p:txBody>
      </p:sp>
      <p:sp>
        <p:nvSpPr>
          <p:cNvPr id="11" name="Footer Placeholder 3">
            <a:extLst>
              <a:ext uri="{FF2B5EF4-FFF2-40B4-BE49-F238E27FC236}">
                <a16:creationId xmlns:a16="http://schemas.microsoft.com/office/drawing/2014/main" id="{25E2E63D-E77B-CF77-2696-07077C88B723}"/>
              </a:ext>
            </a:extLst>
          </p:cNvPr>
          <p:cNvSpPr>
            <a:spLocks noGrp="1"/>
          </p:cNvSpPr>
          <p:nvPr>
            <p:ph type="ftr" sz="quarter" idx="11"/>
          </p:nvPr>
        </p:nvSpPr>
        <p:spPr>
          <a:xfrm>
            <a:off x="2199688" y="6398045"/>
            <a:ext cx="4114800" cy="365125"/>
          </a:xfrm>
          <a:prstGeom prst="rect">
            <a:avLst/>
          </a:prstGeom>
        </p:spPr>
        <p:txBody>
          <a:bodyPr/>
          <a:lstStyle>
            <a:lvl1pPr algn="l">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endParaRPr lang="en-US" sz="1000">
              <a:solidFill>
                <a:schemeClr val="tx2"/>
              </a:solidFill>
            </a:endParaRPr>
          </a:p>
        </p:txBody>
      </p:sp>
      <p:sp>
        <p:nvSpPr>
          <p:cNvPr id="12" name="Slide Number Placeholder 4">
            <a:extLst>
              <a:ext uri="{FF2B5EF4-FFF2-40B4-BE49-F238E27FC236}">
                <a16:creationId xmlns:a16="http://schemas.microsoft.com/office/drawing/2014/main" id="{2B67D248-0019-615F-F839-0FCEE378A191}"/>
              </a:ext>
            </a:extLst>
          </p:cNvPr>
          <p:cNvSpPr>
            <a:spLocks noGrp="1"/>
          </p:cNvSpPr>
          <p:nvPr>
            <p:ph type="sldNum" sz="quarter" idx="12"/>
          </p:nvPr>
        </p:nvSpPr>
        <p:spPr>
          <a:xfrm>
            <a:off x="9007167" y="6398045"/>
            <a:ext cx="2743200" cy="365125"/>
          </a:xfrm>
          <a:prstGeom prst="rect">
            <a:avLst/>
          </a:prstGeom>
        </p:spPr>
        <p:txBody>
          <a:bodyPr/>
          <a:lstStyle>
            <a:lvl1pPr algn="r">
              <a:defRPr>
                <a:solidFill>
                  <a:schemeClr val="tx2"/>
                </a:solidFill>
                <a:latin typeface="Arial" panose="020B0604020202020204" pitchFamily="34" charset="0"/>
                <a:ea typeface="Helvetica Neue"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
        <p:nvSpPr>
          <p:cNvPr id="15" name="Text Placeholder 14">
            <a:extLst>
              <a:ext uri="{FF2B5EF4-FFF2-40B4-BE49-F238E27FC236}">
                <a16:creationId xmlns:a16="http://schemas.microsoft.com/office/drawing/2014/main" id="{CD2E0016-E2F5-69D0-1C1C-C3885E327BD4}"/>
              </a:ext>
            </a:extLst>
          </p:cNvPr>
          <p:cNvSpPr>
            <a:spLocks noGrp="1"/>
          </p:cNvSpPr>
          <p:nvPr>
            <p:ph type="body" sz="quarter" idx="13"/>
          </p:nvPr>
        </p:nvSpPr>
        <p:spPr>
          <a:xfrm>
            <a:off x="3825081" y="2715832"/>
            <a:ext cx="4541838" cy="284214"/>
          </a:xfrm>
        </p:spPr>
        <p:txBody>
          <a:bodyPr>
            <a:noAutofit/>
          </a:bodyPr>
          <a:lstStyle>
            <a:lvl1pPr algn="ctr">
              <a:buNone/>
              <a:defRPr sz="1800">
                <a:solidFill>
                  <a:schemeClr val="accent1"/>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3" name="Picture 2">
            <a:extLst>
              <a:ext uri="{FF2B5EF4-FFF2-40B4-BE49-F238E27FC236}">
                <a16:creationId xmlns:a16="http://schemas.microsoft.com/office/drawing/2014/main" id="{CC4B3E12-6E48-B169-8ACA-252B23A18A44}"/>
              </a:ext>
            </a:extLst>
          </p:cNvPr>
          <p:cNvPicPr>
            <a:picLocks noChangeAspect="1"/>
          </p:cNvPicPr>
          <p:nvPr userDrawn="1"/>
        </p:nvPicPr>
        <p:blipFill>
          <a:blip r:embed="rId2"/>
          <a:srcRect/>
          <a:stretch/>
        </p:blipFill>
        <p:spPr>
          <a:xfrm>
            <a:off x="441632" y="6356943"/>
            <a:ext cx="1474113" cy="328253"/>
          </a:xfrm>
          <a:prstGeom prst="rect">
            <a:avLst/>
          </a:prstGeom>
        </p:spPr>
      </p:pic>
    </p:spTree>
    <p:extLst>
      <p:ext uri="{BB962C8B-B14F-4D97-AF65-F5344CB8AC3E}">
        <p14:creationId xmlns:p14="http://schemas.microsoft.com/office/powerpoint/2010/main" val="2875772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295E5-A41A-5A4B-D48F-BFBF455B31CF}"/>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E0880CED-ED1E-B21B-87E0-7424B376EA4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3">
            <a:extLst>
              <a:ext uri="{FF2B5EF4-FFF2-40B4-BE49-F238E27FC236}">
                <a16:creationId xmlns:a16="http://schemas.microsoft.com/office/drawing/2014/main" id="{F6DF65D4-D901-DAD9-78DE-4D9C893E45D4}"/>
              </a:ext>
            </a:extLst>
          </p:cNvPr>
          <p:cNvSpPr>
            <a:spLocks noGrp="1"/>
          </p:cNvSpPr>
          <p:nvPr>
            <p:ph type="ftr" sz="quarter" idx="3"/>
          </p:nvPr>
        </p:nvSpPr>
        <p:spPr>
          <a:xfrm>
            <a:off x="970495" y="6398045"/>
            <a:ext cx="4114800" cy="365125"/>
          </a:xfrm>
          <a:prstGeom prst="rect">
            <a:avLst/>
          </a:prstGeom>
        </p:spPr>
        <p:txBody>
          <a:bodyPr/>
          <a:lstStyle>
            <a:lvl1pPr algn="l">
              <a:defRPr>
                <a:latin typeface="Arial" panose="020B0604020202020204" pitchFamily="34" charset="0"/>
                <a:ea typeface="Inter" panose="02000503000000020004" pitchFamily="2" charset="0"/>
                <a:cs typeface="Arial" panose="020B0604020202020204" pitchFamily="34" charset="0"/>
              </a:defRPr>
            </a:lvl1pPr>
          </a:lstStyle>
          <a:p>
            <a:endParaRPr lang="en-US" sz="1000"/>
          </a:p>
        </p:txBody>
      </p:sp>
      <p:sp>
        <p:nvSpPr>
          <p:cNvPr id="14" name="Slide Number Placeholder 4">
            <a:extLst>
              <a:ext uri="{FF2B5EF4-FFF2-40B4-BE49-F238E27FC236}">
                <a16:creationId xmlns:a16="http://schemas.microsoft.com/office/drawing/2014/main" id="{C8494621-155A-F95A-4558-F0D7FC403129}"/>
              </a:ext>
            </a:extLst>
          </p:cNvPr>
          <p:cNvSpPr>
            <a:spLocks noGrp="1"/>
          </p:cNvSpPr>
          <p:nvPr>
            <p:ph type="sldNum" sz="quarter" idx="4"/>
          </p:nvPr>
        </p:nvSpPr>
        <p:spPr>
          <a:xfrm>
            <a:off x="9007167" y="6398045"/>
            <a:ext cx="2743200" cy="365125"/>
          </a:xfrm>
          <a:prstGeom prst="rect">
            <a:avLst/>
          </a:prstGeom>
        </p:spPr>
        <p:txBody>
          <a:bodyPr/>
          <a:lstStyle>
            <a:lvl1pPr algn="r">
              <a:defRPr>
                <a:latin typeface="Arial" panose="020B0604020202020204" pitchFamily="34" charset="0"/>
                <a:ea typeface="Inter" panose="02000503000000020004" pitchFamily="2" charset="0"/>
                <a:cs typeface="Arial" panose="020B0604020202020204" pitchFamily="34" charset="0"/>
              </a:defRPr>
            </a:lvl1pPr>
          </a:lstStyle>
          <a:p>
            <a:fld id="{91A62CBA-5231-B748-A201-2DE26580FE2F}" type="slidenum">
              <a:rPr lang="en-US" sz="1000" smtClean="0"/>
              <a:pPr/>
              <a:t>‹#›</a:t>
            </a:fld>
            <a:endParaRPr lang="en-US" sz="1000"/>
          </a:p>
        </p:txBody>
      </p:sp>
    </p:spTree>
    <p:extLst>
      <p:ext uri="{BB962C8B-B14F-4D97-AF65-F5344CB8AC3E}">
        <p14:creationId xmlns:p14="http://schemas.microsoft.com/office/powerpoint/2010/main" val="17993843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4" r:id="rId3"/>
    <p:sldLayoutId id="2147483695" r:id="rId4"/>
    <p:sldLayoutId id="2147483696" r:id="rId5"/>
    <p:sldLayoutId id="2147483697" r:id="rId6"/>
    <p:sldLayoutId id="2147483692" r:id="rId7"/>
    <p:sldLayoutId id="2147483691" r:id="rId8"/>
    <p:sldLayoutId id="2147483698" r:id="rId9"/>
    <p:sldLayoutId id="2147483699" r:id="rId10"/>
    <p:sldLayoutId id="2147483684" r:id="rId11"/>
    <p:sldLayoutId id="2147483690" r:id="rId12"/>
    <p:sldLayoutId id="2147483656" r:id="rId13"/>
    <p:sldLayoutId id="2147483654" r:id="rId14"/>
    <p:sldLayoutId id="2147483686" r:id="rId15"/>
    <p:sldLayoutId id="2147483685" r:id="rId16"/>
    <p:sldLayoutId id="2147483689" r:id="rId17"/>
    <p:sldLayoutId id="2147483655" r:id="rId18"/>
    <p:sldLayoutId id="2147483708" r:id="rId19"/>
    <p:sldLayoutId id="2147483709" r:id="rId20"/>
    <p:sldLayoutId id="2147483682" r:id="rId21"/>
    <p:sldLayoutId id="2147483702" r:id="rId22"/>
    <p:sldLayoutId id="2147483701" r:id="rId23"/>
    <p:sldLayoutId id="2147483703" r:id="rId24"/>
    <p:sldLayoutId id="2147483688" r:id="rId25"/>
    <p:sldLayoutId id="2147483704" r:id="rId26"/>
    <p:sldLayoutId id="2147483687" r:id="rId27"/>
    <p:sldLayoutId id="2147483705" r:id="rId28"/>
    <p:sldLayoutId id="2147483706" r:id="rId29"/>
    <p:sldLayoutId id="2147483707" r:id="rId30"/>
  </p:sldLayoutIdLst>
  <p:hf hdr="0" dt="0"/>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Inter"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Inter"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Inter"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Inter"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Inter"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84AFD646-E1C4-8534-B426-917D8C7C386E}"/>
              </a:ext>
            </a:extLst>
          </p:cNvPr>
          <p:cNvSpPr>
            <a:spLocks noGrp="1"/>
          </p:cNvSpPr>
          <p:nvPr>
            <p:ph type="ctrTitle"/>
          </p:nvPr>
        </p:nvSpPr>
        <p:spPr>
          <a:xfrm>
            <a:off x="835584" y="1985374"/>
            <a:ext cx="6275294" cy="1655763"/>
          </a:xfrm>
        </p:spPr>
        <p:txBody>
          <a:bodyPr>
            <a:normAutofit/>
          </a:bodyPr>
          <a:lstStyle/>
          <a:p>
            <a:r>
              <a:rPr lang="en-US" sz="5400" dirty="0" err="1">
                <a:solidFill>
                  <a:srgbClr val="FFFFFF"/>
                </a:solidFill>
                <a:ea typeface="Arial Black" pitchFamily="34" charset="-122"/>
                <a:cs typeface="Arial Black" pitchFamily="34" charset="-120"/>
              </a:rPr>
              <a:t>Casepoint</a:t>
            </a:r>
            <a:r>
              <a:rPr lang="en-US" sz="5400" dirty="0">
                <a:solidFill>
                  <a:srgbClr val="FFFFFF"/>
                </a:solidFill>
                <a:ea typeface="Arial Black" pitchFamily="34" charset="-122"/>
                <a:cs typeface="Arial Black" pitchFamily="34" charset="-120"/>
              </a:rPr>
              <a:t> FOIA</a:t>
            </a:r>
            <a:endParaRPr lang="en-US" sz="5400" dirty="0"/>
          </a:p>
        </p:txBody>
      </p:sp>
      <p:sp>
        <p:nvSpPr>
          <p:cNvPr id="18" name="Subtitle 17">
            <a:extLst>
              <a:ext uri="{FF2B5EF4-FFF2-40B4-BE49-F238E27FC236}">
                <a16:creationId xmlns:a16="http://schemas.microsoft.com/office/drawing/2014/main" id="{48B107F2-7249-481E-8D8C-C5A6F7054C3F}"/>
              </a:ext>
            </a:extLst>
          </p:cNvPr>
          <p:cNvSpPr>
            <a:spLocks noGrp="1"/>
          </p:cNvSpPr>
          <p:nvPr>
            <p:ph type="subTitle" idx="1"/>
          </p:nvPr>
        </p:nvSpPr>
        <p:spPr>
          <a:xfrm>
            <a:off x="835584" y="3732482"/>
            <a:ext cx="5257800" cy="606744"/>
          </a:xfrm>
        </p:spPr>
        <p:txBody>
          <a:bodyPr>
            <a:normAutofit/>
          </a:bodyPr>
          <a:lstStyle/>
          <a:p>
            <a:pPr>
              <a:lnSpc>
                <a:spcPct val="150000"/>
              </a:lnSpc>
            </a:pPr>
            <a:r>
              <a:rPr lang="en-US" i="1" dirty="0">
                <a:solidFill>
                  <a:srgbClr val="F5B800"/>
                </a:solidFill>
                <a:ea typeface="Arial" pitchFamily="34" charset="-122"/>
                <a:cs typeface="Arial" pitchFamily="34" charset="-120"/>
              </a:rPr>
              <a:t>The most powerful FOIA platform on the market.</a:t>
            </a:r>
            <a:endParaRPr lang="en-US" dirty="0"/>
          </a:p>
          <a:p>
            <a:pPr>
              <a:lnSpc>
                <a:spcPct val="150000"/>
              </a:lnSpc>
            </a:pPr>
            <a:endParaRPr lang="en-US" b="1" dirty="0">
              <a:solidFill>
                <a:schemeClr val="accent5"/>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7F44E9-B107-CBC3-ACFE-B16CA94AE9F8}"/>
              </a:ext>
            </a:extLst>
          </p:cNvPr>
          <p:cNvPicPr>
            <a:picLocks noChangeAspect="1"/>
          </p:cNvPicPr>
          <p:nvPr/>
        </p:nvPicPr>
        <p:blipFill>
          <a:blip r:embed="rId2"/>
          <a:srcRect/>
          <a:stretch/>
        </p:blipFill>
        <p:spPr>
          <a:xfrm>
            <a:off x="835584" y="1894029"/>
            <a:ext cx="1940399" cy="435346"/>
          </a:xfrm>
          <a:prstGeom prst="rect">
            <a:avLst/>
          </a:prstGeom>
        </p:spPr>
      </p:pic>
      <p:grpSp>
        <p:nvGrpSpPr>
          <p:cNvPr id="15" name="Group 14">
            <a:extLst>
              <a:ext uri="{FF2B5EF4-FFF2-40B4-BE49-F238E27FC236}">
                <a16:creationId xmlns:a16="http://schemas.microsoft.com/office/drawing/2014/main" id="{4A11A2D4-D4C9-A617-31BC-2183478B2D74}"/>
              </a:ext>
            </a:extLst>
          </p:cNvPr>
          <p:cNvGrpSpPr/>
          <p:nvPr/>
        </p:nvGrpSpPr>
        <p:grpSpPr>
          <a:xfrm>
            <a:off x="8500904" y="0"/>
            <a:ext cx="6858000" cy="6858000"/>
            <a:chOff x="8046578" y="-2392822"/>
            <a:chExt cx="11643645" cy="11643645"/>
          </a:xfrm>
        </p:grpSpPr>
        <p:sp>
          <p:nvSpPr>
            <p:cNvPr id="13" name="Oval 12">
              <a:extLst>
                <a:ext uri="{FF2B5EF4-FFF2-40B4-BE49-F238E27FC236}">
                  <a16:creationId xmlns:a16="http://schemas.microsoft.com/office/drawing/2014/main" id="{03FFC690-6D9D-96B7-F20F-B44A5F86C188}"/>
                </a:ext>
              </a:extLst>
            </p:cNvPr>
            <p:cNvSpPr/>
            <p:nvPr/>
          </p:nvSpPr>
          <p:spPr>
            <a:xfrm>
              <a:off x="8575834" y="-1863566"/>
              <a:ext cx="10585132" cy="10585132"/>
            </a:xfrm>
            <a:prstGeom prst="ellipse">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B82FDE-C5DE-A25A-13AF-0F46B4E0C4EA}"/>
                </a:ext>
              </a:extLst>
            </p:cNvPr>
            <p:cNvSpPr/>
            <p:nvPr/>
          </p:nvSpPr>
          <p:spPr>
            <a:xfrm>
              <a:off x="8046578" y="-2392822"/>
              <a:ext cx="11643645" cy="11643645"/>
            </a:xfrm>
            <a:prstGeom prst="ellipse">
              <a:avLst/>
            </a:prstGeom>
            <a:noFill/>
            <a:ln w="9525">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6">
            <a:extLst>
              <a:ext uri="{FF2B5EF4-FFF2-40B4-BE49-F238E27FC236}">
                <a16:creationId xmlns:a16="http://schemas.microsoft.com/office/drawing/2014/main" id="{E9B635C0-A16F-C0ED-35F0-A6AD65CDE8E0}"/>
              </a:ext>
            </a:extLst>
          </p:cNvPr>
          <p:cNvSpPr/>
          <p:nvPr/>
        </p:nvSpPr>
        <p:spPr>
          <a:xfrm>
            <a:off x="746374" y="4256835"/>
            <a:ext cx="7315200" cy="347472"/>
          </a:xfrm>
          <a:prstGeom prst="rect">
            <a:avLst/>
          </a:prstGeom>
          <a:noFill/>
          <a:ln/>
        </p:spPr>
        <p:txBody>
          <a:bodyPr wrap="square" rtlCol="0" anchor="ctr"/>
          <a:lstStyle/>
          <a:p>
            <a:pPr marL="0" indent="0">
              <a:buNone/>
            </a:pPr>
            <a:r>
              <a:rPr lang="en-US" sz="1300" dirty="0">
                <a:solidFill>
                  <a:schemeClr val="bg1"/>
                </a:solidFill>
                <a:latin typeface="Arial" pitchFamily="34" charset="0"/>
                <a:ea typeface="Arial" pitchFamily="34" charset="-122"/>
                <a:cs typeface="Arial" pitchFamily="34" charset="-120"/>
              </a:rPr>
              <a:t>Public Portal  ·  Management App  ·  Enterprise eDiscovery  ·  GenAI</a:t>
            </a:r>
            <a:endParaRPr lang="en-US" sz="1300" dirty="0">
              <a:solidFill>
                <a:schemeClr val="bg1"/>
              </a:solidFill>
            </a:endParaRPr>
          </a:p>
        </p:txBody>
      </p:sp>
    </p:spTree>
    <p:extLst>
      <p:ext uri="{BB962C8B-B14F-4D97-AF65-F5344CB8AC3E}">
        <p14:creationId xmlns:p14="http://schemas.microsoft.com/office/powerpoint/2010/main" val="113777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44327-68A7-9839-078A-A7C23F2E49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B57D66-D752-7B69-2D72-5F078F7C286C}"/>
              </a:ext>
            </a:extLst>
          </p:cNvPr>
          <p:cNvSpPr>
            <a:spLocks noGrp="1"/>
          </p:cNvSpPr>
          <p:nvPr>
            <p:ph type="ctrTitle"/>
          </p:nvPr>
        </p:nvSpPr>
        <p:spPr>
          <a:xfrm>
            <a:off x="556157" y="771443"/>
            <a:ext cx="7448359" cy="2387600"/>
          </a:xfrm>
        </p:spPr>
        <p:txBody>
          <a:bodyPr/>
          <a:lstStyle/>
          <a:p>
            <a:r>
              <a:rPr lang="en-US" dirty="0"/>
              <a:t>Ready to See It Live?</a:t>
            </a:r>
          </a:p>
        </p:txBody>
      </p:sp>
      <p:sp>
        <p:nvSpPr>
          <p:cNvPr id="2" name="Slide Number Placeholder 4">
            <a:extLst>
              <a:ext uri="{FF2B5EF4-FFF2-40B4-BE49-F238E27FC236}">
                <a16:creationId xmlns:a16="http://schemas.microsoft.com/office/drawing/2014/main" id="{ABDB64BB-DDA3-E41E-AD89-F345A0D6ADA9}"/>
              </a:ext>
            </a:extLst>
          </p:cNvPr>
          <p:cNvSpPr>
            <a:spLocks noGrp="1"/>
          </p:cNvSpPr>
          <p:nvPr>
            <p:ph type="sldNum" sz="quarter" idx="12"/>
          </p:nvPr>
        </p:nvSpPr>
        <p:spPr>
          <a:prstGeom prst="rect">
            <a:avLst/>
          </a:prstGeom>
        </p:spPr>
        <p:txBody>
          <a:bodyPr rIns="0" anchor="ctr"/>
          <a:lstStyle>
            <a:lvl1pPr algn="r">
              <a:defRPr sz="800" b="1" i="0">
                <a:solidFill>
                  <a:schemeClr val="tx1"/>
                </a:solidFill>
                <a:latin typeface="Inter SemiBold" panose="02000503000000020004" pitchFamily="2" charset="0"/>
                <a:ea typeface="Inter SemiBold" panose="02000503000000020004" pitchFamily="2" charset="0"/>
                <a:cs typeface="Helvetica Neue" panose="02000503000000020004" pitchFamily="2" charset="0"/>
              </a:defRPr>
            </a:lvl1pPr>
          </a:lstStyle>
          <a:p>
            <a:fld id="{91A62CBA-5231-B748-A201-2DE26580FE2F}" type="slidenum">
              <a:rPr lang="en-US" smtClean="0">
                <a:solidFill>
                  <a:schemeClr val="bg1"/>
                </a:solidFill>
              </a:rPr>
              <a:pPr/>
              <a:t>10</a:t>
            </a:fld>
            <a:endParaRPr lang="en-US">
              <a:solidFill>
                <a:schemeClr val="bg1"/>
              </a:solidFill>
            </a:endParaRPr>
          </a:p>
        </p:txBody>
      </p:sp>
      <p:sp>
        <p:nvSpPr>
          <p:cNvPr id="4" name="TextBox 3">
            <a:extLst>
              <a:ext uri="{FF2B5EF4-FFF2-40B4-BE49-F238E27FC236}">
                <a16:creationId xmlns:a16="http://schemas.microsoft.com/office/drawing/2014/main" id="{C4B2A78C-1134-634D-BDE8-FE9E80D238FC}"/>
              </a:ext>
            </a:extLst>
          </p:cNvPr>
          <p:cNvSpPr txBox="1"/>
          <p:nvPr/>
        </p:nvSpPr>
        <p:spPr>
          <a:xfrm>
            <a:off x="556157" y="3429000"/>
            <a:ext cx="6280742" cy="1600438"/>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Casepoint</a:t>
            </a:r>
            <a:r>
              <a:rPr lang="en-US" sz="1600" dirty="0">
                <a:latin typeface="Arial" panose="020B0604020202020204" pitchFamily="34" charset="0"/>
                <a:cs typeface="Arial" panose="020B0604020202020204" pitchFamily="34" charset="0"/>
              </a:rPr>
              <a:t> FOIA sets a new standard for federal agencies, offering a configurable, all-in-one system that transforms FOIA workflows.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Join the ranks and experience unmatched efficiency in FOIA management.</a:t>
            </a:r>
          </a:p>
          <a:p>
            <a:endParaRPr lang="en-US" dirty="0">
              <a:latin typeface="Georgia" panose="02040502050405020303" pitchFamily="18" charset="0"/>
            </a:endParaRPr>
          </a:p>
        </p:txBody>
      </p:sp>
      <p:sp>
        <p:nvSpPr>
          <p:cNvPr id="9" name="Text 6">
            <a:extLst>
              <a:ext uri="{FF2B5EF4-FFF2-40B4-BE49-F238E27FC236}">
                <a16:creationId xmlns:a16="http://schemas.microsoft.com/office/drawing/2014/main" id="{41B2F181-9EBE-F923-A9A6-E2FCED41F3F5}"/>
              </a:ext>
            </a:extLst>
          </p:cNvPr>
          <p:cNvSpPr/>
          <p:nvPr/>
        </p:nvSpPr>
        <p:spPr>
          <a:xfrm>
            <a:off x="556157" y="5029438"/>
            <a:ext cx="7315200" cy="347472"/>
          </a:xfrm>
          <a:prstGeom prst="rect">
            <a:avLst/>
          </a:prstGeom>
          <a:noFill/>
          <a:ln/>
        </p:spPr>
        <p:txBody>
          <a:bodyPr wrap="square" rtlCol="0" anchor="ctr"/>
          <a:lstStyle/>
          <a:p>
            <a:pPr marL="0" indent="0">
              <a:buNone/>
            </a:pPr>
            <a:r>
              <a:rPr lang="en-US" sz="1300" dirty="0">
                <a:solidFill>
                  <a:schemeClr val="accent1"/>
                </a:solidFill>
                <a:latin typeface="Arial" pitchFamily="34" charset="0"/>
                <a:ea typeface="Arial" pitchFamily="34" charset="-122"/>
                <a:cs typeface="Arial" pitchFamily="34" charset="-120"/>
              </a:rPr>
              <a:t>Public Portal  ·  Management App  ·  Enterprise eDiscovery  ·  GenAI</a:t>
            </a:r>
            <a:endParaRPr lang="en-US" sz="1300" dirty="0">
              <a:solidFill>
                <a:schemeClr val="accent1"/>
              </a:solidFill>
            </a:endParaRPr>
          </a:p>
        </p:txBody>
      </p:sp>
    </p:spTree>
    <p:extLst>
      <p:ext uri="{BB962C8B-B14F-4D97-AF65-F5344CB8AC3E}">
        <p14:creationId xmlns:p14="http://schemas.microsoft.com/office/powerpoint/2010/main" val="312312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F304-0821-FF8B-46CE-932360673612}"/>
            </a:ext>
          </a:extLst>
        </p:cNvPr>
        <p:cNvGrpSpPr/>
        <p:nvPr/>
      </p:nvGrpSpPr>
      <p:grpSpPr>
        <a:xfrm>
          <a:off x="0" y="0"/>
          <a:ext cx="0" cy="0"/>
          <a:chOff x="0" y="0"/>
          <a:chExt cx="0" cy="0"/>
        </a:xfrm>
      </p:grpSpPr>
    </p:spTree>
    <p:extLst>
      <p:ext uri="{BB962C8B-B14F-4D97-AF65-F5344CB8AC3E}">
        <p14:creationId xmlns:p14="http://schemas.microsoft.com/office/powerpoint/2010/main" val="244021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4994-DD79-D5EE-E19B-F225443261D7}"/>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D8EB3D4C-66C6-B9DD-A783-8BD84DC42D0B}"/>
              </a:ext>
            </a:extLst>
          </p:cNvPr>
          <p:cNvSpPr/>
          <p:nvPr/>
        </p:nvSpPr>
        <p:spPr>
          <a:xfrm>
            <a:off x="5327428" y="689378"/>
            <a:ext cx="6397241" cy="5479243"/>
          </a:xfrm>
          <a:prstGeom prst="roundRect">
            <a:avLst>
              <a:gd name="adj" fmla="val 489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B2F2B1F-5266-67E5-96DB-62340D7CB1FD}"/>
              </a:ext>
            </a:extLst>
          </p:cNvPr>
          <p:cNvSpPr>
            <a:spLocks noGrp="1"/>
          </p:cNvSpPr>
          <p:nvPr>
            <p:ph type="title"/>
          </p:nvPr>
        </p:nvSpPr>
        <p:spPr>
          <a:xfrm>
            <a:off x="433466" y="2551328"/>
            <a:ext cx="3738484" cy="1149952"/>
          </a:xfrm>
        </p:spPr>
        <p:txBody>
          <a:bodyPr>
            <a:noAutofit/>
          </a:bodyPr>
          <a:lstStyle/>
          <a:p>
            <a:r>
              <a:rPr lang="en-US" sz="2800"/>
              <a:t>Accelerate FOIA Processing and Reduce Historic Backlogs​</a:t>
            </a:r>
          </a:p>
        </p:txBody>
      </p:sp>
      <p:sp>
        <p:nvSpPr>
          <p:cNvPr id="6" name="Title 1">
            <a:extLst>
              <a:ext uri="{FF2B5EF4-FFF2-40B4-BE49-F238E27FC236}">
                <a16:creationId xmlns:a16="http://schemas.microsoft.com/office/drawing/2014/main" id="{24233C0F-9C4B-9BD1-D1C5-26EE57C43EE4}"/>
              </a:ext>
            </a:extLst>
          </p:cNvPr>
          <p:cNvSpPr txBox="1">
            <a:spLocks/>
          </p:cNvSpPr>
          <p:nvPr/>
        </p:nvSpPr>
        <p:spPr>
          <a:xfrm>
            <a:off x="467331" y="2123016"/>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a:solidFill>
                  <a:schemeClr val="accent1"/>
                </a:solidFill>
                <a:latin typeface="Arial" panose="020B0604020202020204" pitchFamily="34" charset="0"/>
                <a:ea typeface="Inter" panose="02000503000000020004" pitchFamily="2" charset="0"/>
                <a:cs typeface="Arial" panose="020B0604020202020204" pitchFamily="34" charset="0"/>
              </a:rPr>
              <a:t>CASEPOINT FOIA</a:t>
            </a:r>
          </a:p>
        </p:txBody>
      </p:sp>
      <p:sp>
        <p:nvSpPr>
          <p:cNvPr id="7" name="Title 1">
            <a:extLst>
              <a:ext uri="{FF2B5EF4-FFF2-40B4-BE49-F238E27FC236}">
                <a16:creationId xmlns:a16="http://schemas.microsoft.com/office/drawing/2014/main" id="{1A4EF99D-7AB4-4CED-3AE7-45BA7CFA56CA}"/>
              </a:ext>
            </a:extLst>
          </p:cNvPr>
          <p:cNvSpPr txBox="1">
            <a:spLocks/>
          </p:cNvSpPr>
          <p:nvPr/>
        </p:nvSpPr>
        <p:spPr>
          <a:xfrm>
            <a:off x="433464" y="3987856"/>
            <a:ext cx="3423639" cy="945900"/>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050" dirty="0">
                <a:latin typeface="Arial" panose="020B0604020202020204" pitchFamily="34" charset="0"/>
                <a:ea typeface="Inter" panose="02000503000000020004" pitchFamily="2" charset="0"/>
                <a:cs typeface="Arial" panose="020B0604020202020204" pitchFamily="34" charset="0"/>
              </a:rPr>
              <a:t>Manage the entire FOIA lifecycle of requests, from initial inquiry to delivery of documents through archival of the case, on one single platform, while ensuring compliance with U.S. Department of Justice (DOJ) reporting and procedural requirement.</a:t>
            </a:r>
          </a:p>
        </p:txBody>
      </p:sp>
      <p:sp>
        <p:nvSpPr>
          <p:cNvPr id="3" name="Slide Number Placeholder 4">
            <a:extLst>
              <a:ext uri="{FF2B5EF4-FFF2-40B4-BE49-F238E27FC236}">
                <a16:creationId xmlns:a16="http://schemas.microsoft.com/office/drawing/2014/main" id="{91D81D28-2BB4-42F5-8B27-3D25A1E7D4A5}"/>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2</a:t>
            </a:fld>
            <a:endParaRPr lang="en-US" sz="1000">
              <a:latin typeface="Inter 18pt 18pt" panose="02000503000000020004" pitchFamily="2" charset="0"/>
              <a:ea typeface="Inter 18pt 18pt" panose="02000503000000020004" pitchFamily="2" charset="0"/>
            </a:endParaRPr>
          </a:p>
        </p:txBody>
      </p:sp>
      <p:pic>
        <p:nvPicPr>
          <p:cNvPr id="9" name="Picture 6">
            <a:extLst>
              <a:ext uri="{FF2B5EF4-FFF2-40B4-BE49-F238E27FC236}">
                <a16:creationId xmlns:a16="http://schemas.microsoft.com/office/drawing/2014/main" id="{06FDD23F-2727-28CE-FD01-31FA886C29C2}"/>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pic>
        <p:nvPicPr>
          <p:cNvPr id="8" name="Picture 7">
            <a:extLst>
              <a:ext uri="{FF2B5EF4-FFF2-40B4-BE49-F238E27FC236}">
                <a16:creationId xmlns:a16="http://schemas.microsoft.com/office/drawing/2014/main" id="{C76953EB-D2A0-F69C-BCBD-620DEF18D1B3}"/>
              </a:ext>
            </a:extLst>
          </p:cNvPr>
          <p:cNvPicPr>
            <a:picLocks noChangeAspect="1"/>
          </p:cNvPicPr>
          <p:nvPr/>
        </p:nvPicPr>
        <p:blipFill>
          <a:blip r:embed="rId4"/>
          <a:srcRect l="6845" r="6845"/>
          <a:stretch/>
        </p:blipFill>
        <p:spPr>
          <a:xfrm>
            <a:off x="5643784" y="894023"/>
            <a:ext cx="5821680" cy="5069951"/>
          </a:xfrm>
          <a:prstGeom prst="rect">
            <a:avLst/>
          </a:prstGeom>
        </p:spPr>
      </p:pic>
    </p:spTree>
    <p:extLst>
      <p:ext uri="{BB962C8B-B14F-4D97-AF65-F5344CB8AC3E}">
        <p14:creationId xmlns:p14="http://schemas.microsoft.com/office/powerpoint/2010/main" val="191768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D5B3-5752-1424-5D76-88B2D0BEC830}"/>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F6D09DD9-3476-4607-7313-5780CE590429}"/>
              </a:ext>
            </a:extLst>
          </p:cNvPr>
          <p:cNvSpPr/>
          <p:nvPr/>
        </p:nvSpPr>
        <p:spPr>
          <a:xfrm>
            <a:off x="433465" y="2149017"/>
            <a:ext cx="2714469" cy="3681663"/>
          </a:xfrm>
          <a:prstGeom prst="roundRect">
            <a:avLst>
              <a:gd name="adj" fmla="val 480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DF91E7B-CC14-7DA8-7A4E-2C0B5C9FCF79}"/>
              </a:ext>
            </a:extLst>
          </p:cNvPr>
          <p:cNvSpPr>
            <a:spLocks noGrp="1"/>
          </p:cNvSpPr>
          <p:nvPr>
            <p:ph type="title"/>
          </p:nvPr>
        </p:nvSpPr>
        <p:spPr>
          <a:xfrm>
            <a:off x="433465" y="874791"/>
            <a:ext cx="10515600" cy="634695"/>
          </a:xfrm>
        </p:spPr>
        <p:txBody>
          <a:bodyPr>
            <a:noAutofit/>
          </a:bodyPr>
          <a:lstStyle/>
          <a:p>
            <a:r>
              <a:rPr lang="en-US" dirty="0">
                <a:solidFill>
                  <a:srgbClr val="1A1A1A"/>
                </a:solidFill>
                <a:ea typeface="Arial Black" pitchFamily="34" charset="-122"/>
                <a:cs typeface="Arial Black" pitchFamily="34" charset="-120"/>
              </a:rPr>
              <a:t>Four Powerful Tools. One Platform.</a:t>
            </a:r>
            <a:endParaRPr lang="en-US" dirty="0"/>
          </a:p>
        </p:txBody>
      </p:sp>
      <p:sp>
        <p:nvSpPr>
          <p:cNvPr id="10" name="Title 1">
            <a:extLst>
              <a:ext uri="{FF2B5EF4-FFF2-40B4-BE49-F238E27FC236}">
                <a16:creationId xmlns:a16="http://schemas.microsoft.com/office/drawing/2014/main" id="{26FC8DA7-324F-6A05-ADCA-8D29E438BA4F}"/>
              </a:ext>
            </a:extLst>
          </p:cNvPr>
          <p:cNvSpPr txBox="1">
            <a:spLocks/>
          </p:cNvSpPr>
          <p:nvPr/>
        </p:nvSpPr>
        <p:spPr>
          <a:xfrm>
            <a:off x="467331" y="446479"/>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CASEPOINT PLATFORM</a:t>
            </a:r>
          </a:p>
        </p:txBody>
      </p:sp>
      <p:sp>
        <p:nvSpPr>
          <p:cNvPr id="11" name="Title 1">
            <a:extLst>
              <a:ext uri="{FF2B5EF4-FFF2-40B4-BE49-F238E27FC236}">
                <a16:creationId xmlns:a16="http://schemas.microsoft.com/office/drawing/2014/main" id="{DD79BA05-6A76-E3A2-EADF-9F8688F021F6}"/>
              </a:ext>
            </a:extLst>
          </p:cNvPr>
          <p:cNvSpPr txBox="1">
            <a:spLocks/>
          </p:cNvSpPr>
          <p:nvPr/>
        </p:nvSpPr>
        <p:spPr>
          <a:xfrm>
            <a:off x="651842" y="3207987"/>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Public Portal</a:t>
            </a:r>
          </a:p>
        </p:txBody>
      </p:sp>
      <p:sp>
        <p:nvSpPr>
          <p:cNvPr id="12" name="Title 1">
            <a:extLst>
              <a:ext uri="{FF2B5EF4-FFF2-40B4-BE49-F238E27FC236}">
                <a16:creationId xmlns:a16="http://schemas.microsoft.com/office/drawing/2014/main" id="{5E344CF6-1D65-D5EA-FB22-855FC9257245}"/>
              </a:ext>
            </a:extLst>
          </p:cNvPr>
          <p:cNvSpPr txBox="1">
            <a:spLocks/>
          </p:cNvSpPr>
          <p:nvPr/>
        </p:nvSpPr>
        <p:spPr>
          <a:xfrm>
            <a:off x="651842" y="3795117"/>
            <a:ext cx="2285869" cy="1357295"/>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400" dirty="0">
                <a:solidFill>
                  <a:srgbClr val="555555"/>
                </a:solidFill>
                <a:latin typeface="Arial" pitchFamily="34" charset="0"/>
                <a:ea typeface="Arial" pitchFamily="34" charset="-122"/>
                <a:cs typeface="Arial" pitchFamily="34" charset="-120"/>
              </a:rPr>
              <a:t>Branded, customizable FOIA intake portal accessible from any device. Includes a Reading Room to proactively publish documents and reduce incoming request volume.</a:t>
            </a:r>
            <a:endParaRPr lang="en-US" sz="1400" dirty="0"/>
          </a:p>
        </p:txBody>
      </p:sp>
      <p:sp>
        <p:nvSpPr>
          <p:cNvPr id="31" name="Rounded Rectangle 30">
            <a:extLst>
              <a:ext uri="{FF2B5EF4-FFF2-40B4-BE49-F238E27FC236}">
                <a16:creationId xmlns:a16="http://schemas.microsoft.com/office/drawing/2014/main" id="{89B17F31-77C6-3CDF-2AB1-3EABAA546ADD}"/>
              </a:ext>
            </a:extLst>
          </p:cNvPr>
          <p:cNvSpPr/>
          <p:nvPr/>
        </p:nvSpPr>
        <p:spPr>
          <a:xfrm>
            <a:off x="3236626" y="2149017"/>
            <a:ext cx="2714469" cy="3681663"/>
          </a:xfrm>
          <a:prstGeom prst="roundRect">
            <a:avLst>
              <a:gd name="adj" fmla="val 480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21ADF474-E87F-C742-04D3-872050F03795}"/>
              </a:ext>
            </a:extLst>
          </p:cNvPr>
          <p:cNvSpPr txBox="1">
            <a:spLocks/>
          </p:cNvSpPr>
          <p:nvPr/>
        </p:nvSpPr>
        <p:spPr>
          <a:xfrm>
            <a:off x="3455004" y="3206526"/>
            <a:ext cx="24127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Management App</a:t>
            </a:r>
          </a:p>
        </p:txBody>
      </p:sp>
      <p:sp>
        <p:nvSpPr>
          <p:cNvPr id="33" name="Title 1">
            <a:extLst>
              <a:ext uri="{FF2B5EF4-FFF2-40B4-BE49-F238E27FC236}">
                <a16:creationId xmlns:a16="http://schemas.microsoft.com/office/drawing/2014/main" id="{D9E39030-44A2-DCF6-F720-D21EE1D1C7B0}"/>
              </a:ext>
            </a:extLst>
          </p:cNvPr>
          <p:cNvSpPr txBox="1">
            <a:spLocks/>
          </p:cNvSpPr>
          <p:nvPr/>
        </p:nvSpPr>
        <p:spPr>
          <a:xfrm>
            <a:off x="3455003" y="3841221"/>
            <a:ext cx="2285869" cy="1163395"/>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400" dirty="0">
                <a:solidFill>
                  <a:srgbClr val="555555"/>
                </a:solidFill>
                <a:latin typeface="Arial" pitchFamily="34" charset="0"/>
                <a:ea typeface="Arial" pitchFamily="34" charset="-122"/>
                <a:cs typeface="Arial" pitchFamily="34" charset="-120"/>
              </a:rPr>
              <a:t>Full FOIA request lifecycle tracking — assignment, due dates, correspondence, task automation, and deep configurability to match your agency's workflow.</a:t>
            </a:r>
            <a:endParaRPr lang="en-US" sz="1400" dirty="0"/>
          </a:p>
        </p:txBody>
      </p:sp>
      <p:sp>
        <p:nvSpPr>
          <p:cNvPr id="37" name="Rounded Rectangle 36">
            <a:extLst>
              <a:ext uri="{FF2B5EF4-FFF2-40B4-BE49-F238E27FC236}">
                <a16:creationId xmlns:a16="http://schemas.microsoft.com/office/drawing/2014/main" id="{75DA64A1-81B4-C452-813F-129D3D4F07BF}"/>
              </a:ext>
            </a:extLst>
          </p:cNvPr>
          <p:cNvSpPr/>
          <p:nvPr/>
        </p:nvSpPr>
        <p:spPr>
          <a:xfrm>
            <a:off x="6024796" y="2149017"/>
            <a:ext cx="2714469" cy="3681663"/>
          </a:xfrm>
          <a:prstGeom prst="roundRect">
            <a:avLst>
              <a:gd name="adj" fmla="val 480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6EA6346B-DFD6-1502-FF68-93638687031C}"/>
              </a:ext>
            </a:extLst>
          </p:cNvPr>
          <p:cNvSpPr txBox="1">
            <a:spLocks/>
          </p:cNvSpPr>
          <p:nvPr/>
        </p:nvSpPr>
        <p:spPr>
          <a:xfrm>
            <a:off x="6243173" y="32065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Enterprise eDiscovery</a:t>
            </a:r>
          </a:p>
        </p:txBody>
      </p:sp>
      <p:sp>
        <p:nvSpPr>
          <p:cNvPr id="39" name="Title 1">
            <a:extLst>
              <a:ext uri="{FF2B5EF4-FFF2-40B4-BE49-F238E27FC236}">
                <a16:creationId xmlns:a16="http://schemas.microsoft.com/office/drawing/2014/main" id="{15DFAB87-5FAB-7D56-64EE-E711091CC946}"/>
              </a:ext>
            </a:extLst>
          </p:cNvPr>
          <p:cNvSpPr txBox="1">
            <a:spLocks/>
          </p:cNvSpPr>
          <p:nvPr/>
        </p:nvSpPr>
        <p:spPr>
          <a:xfrm>
            <a:off x="6243173" y="3793656"/>
            <a:ext cx="2285869" cy="1551194"/>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400" dirty="0">
                <a:solidFill>
                  <a:srgbClr val="555555"/>
                </a:solidFill>
                <a:latin typeface="Arial" pitchFamily="34" charset="0"/>
                <a:ea typeface="Arial" pitchFamily="34" charset="-122"/>
                <a:cs typeface="Arial" pitchFamily="34" charset="-120"/>
              </a:rPr>
              <a:t>600+ file types, native redactions, bulk redaction templates, video face detection, and powerful keyword/metadata/phonetic search. The same engine used by top federal agencies.</a:t>
            </a:r>
            <a:endParaRPr lang="en-US" sz="1400" dirty="0"/>
          </a:p>
        </p:txBody>
      </p:sp>
      <p:sp>
        <p:nvSpPr>
          <p:cNvPr id="41" name="Rounded Rectangle 40">
            <a:extLst>
              <a:ext uri="{FF2B5EF4-FFF2-40B4-BE49-F238E27FC236}">
                <a16:creationId xmlns:a16="http://schemas.microsoft.com/office/drawing/2014/main" id="{0F1FFC78-6DA4-897C-1727-6939266F4A06}"/>
              </a:ext>
            </a:extLst>
          </p:cNvPr>
          <p:cNvSpPr/>
          <p:nvPr/>
        </p:nvSpPr>
        <p:spPr>
          <a:xfrm>
            <a:off x="8812966" y="2149017"/>
            <a:ext cx="2714469" cy="3681663"/>
          </a:xfrm>
          <a:prstGeom prst="roundRect">
            <a:avLst>
              <a:gd name="adj" fmla="val 480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4B3F612B-2E20-C49C-0E3C-8C64551F97C9}"/>
              </a:ext>
            </a:extLst>
          </p:cNvPr>
          <p:cNvSpPr txBox="1">
            <a:spLocks/>
          </p:cNvSpPr>
          <p:nvPr/>
        </p:nvSpPr>
        <p:spPr>
          <a:xfrm>
            <a:off x="9031343" y="3207987"/>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GenAI</a:t>
            </a:r>
          </a:p>
        </p:txBody>
      </p:sp>
      <p:sp>
        <p:nvSpPr>
          <p:cNvPr id="43" name="Title 1">
            <a:extLst>
              <a:ext uri="{FF2B5EF4-FFF2-40B4-BE49-F238E27FC236}">
                <a16:creationId xmlns:a16="http://schemas.microsoft.com/office/drawing/2014/main" id="{6573FFB3-82B9-4CB2-1629-0D4B9516E8E7}"/>
              </a:ext>
            </a:extLst>
          </p:cNvPr>
          <p:cNvSpPr txBox="1">
            <a:spLocks/>
          </p:cNvSpPr>
          <p:nvPr/>
        </p:nvSpPr>
        <p:spPr>
          <a:xfrm>
            <a:off x="9031344" y="3795117"/>
            <a:ext cx="2140962" cy="13572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400" dirty="0">
                <a:solidFill>
                  <a:srgbClr val="555555"/>
                </a:solidFill>
                <a:latin typeface="Arial" pitchFamily="34" charset="0"/>
                <a:ea typeface="Arial" pitchFamily="34" charset="-122"/>
                <a:cs typeface="Arial" pitchFamily="34" charset="-120"/>
              </a:rPr>
              <a:t>Five native AI capabilities: chat-based search, document summarization, document categorization, AI Reading Room search, and a FOIA Writing Assistant.</a:t>
            </a:r>
            <a:endParaRPr lang="en-US" sz="1400" dirty="0"/>
          </a:p>
        </p:txBody>
      </p:sp>
      <p:sp>
        <p:nvSpPr>
          <p:cNvPr id="4" name="Slide Number Placeholder 4">
            <a:extLst>
              <a:ext uri="{FF2B5EF4-FFF2-40B4-BE49-F238E27FC236}">
                <a16:creationId xmlns:a16="http://schemas.microsoft.com/office/drawing/2014/main" id="{5B453BDC-E54D-79D8-64AD-AE9FF6917F13}"/>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3</a:t>
            </a:fld>
            <a:endParaRPr lang="en-US" sz="1000">
              <a:latin typeface="Inter 18pt 18pt" panose="02000503000000020004" pitchFamily="2" charset="0"/>
              <a:ea typeface="Inter 18pt 18pt" panose="02000503000000020004" pitchFamily="2" charset="0"/>
            </a:endParaRPr>
          </a:p>
        </p:txBody>
      </p:sp>
      <p:pic>
        <p:nvPicPr>
          <p:cNvPr id="7" name="Picture 6">
            <a:extLst>
              <a:ext uri="{FF2B5EF4-FFF2-40B4-BE49-F238E27FC236}">
                <a16:creationId xmlns:a16="http://schemas.microsoft.com/office/drawing/2014/main" id="{A5D7CA0A-18DF-B1B4-F261-729A8B8181C3}"/>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441633" y="6356943"/>
            <a:ext cx="1473136" cy="328253"/>
          </a:xfrm>
          <a:prstGeom prst="rect">
            <a:avLst/>
          </a:prstGeom>
        </p:spPr>
      </p:pic>
      <p:pic>
        <p:nvPicPr>
          <p:cNvPr id="19" name="Picture 18" descr="A purple and white circle with bars&#10;&#10;Description automatically generated">
            <a:extLst>
              <a:ext uri="{FF2B5EF4-FFF2-40B4-BE49-F238E27FC236}">
                <a16:creationId xmlns:a16="http://schemas.microsoft.com/office/drawing/2014/main" id="{47ACB62D-8927-87B5-0222-8617AF19840D}"/>
              </a:ext>
            </a:extLst>
          </p:cNvPr>
          <p:cNvPicPr>
            <a:picLocks noChangeAspect="1"/>
          </p:cNvPicPr>
          <p:nvPr/>
        </p:nvPicPr>
        <p:blipFill>
          <a:blip r:embed="rId3"/>
          <a:stretch>
            <a:fillRect/>
          </a:stretch>
        </p:blipFill>
        <p:spPr>
          <a:xfrm>
            <a:off x="3541938" y="2539823"/>
            <a:ext cx="638142" cy="638142"/>
          </a:xfrm>
          <a:prstGeom prst="rect">
            <a:avLst/>
          </a:prstGeom>
        </p:spPr>
      </p:pic>
      <p:pic>
        <p:nvPicPr>
          <p:cNvPr id="20" name="Picture 19" descr="A green and black grid with dots&#10;&#10;Description automatically generated with medium confidence">
            <a:extLst>
              <a:ext uri="{FF2B5EF4-FFF2-40B4-BE49-F238E27FC236}">
                <a16:creationId xmlns:a16="http://schemas.microsoft.com/office/drawing/2014/main" id="{DD2BA7BF-5DDC-D375-F97C-B0E036ECA227}"/>
              </a:ext>
            </a:extLst>
          </p:cNvPr>
          <p:cNvPicPr>
            <a:picLocks noChangeAspect="1"/>
          </p:cNvPicPr>
          <p:nvPr/>
        </p:nvPicPr>
        <p:blipFill>
          <a:blip r:embed="rId4"/>
          <a:stretch>
            <a:fillRect/>
          </a:stretch>
        </p:blipFill>
        <p:spPr>
          <a:xfrm>
            <a:off x="712245" y="2449352"/>
            <a:ext cx="638142" cy="638142"/>
          </a:xfrm>
          <a:prstGeom prst="rect">
            <a:avLst/>
          </a:prstGeom>
        </p:spPr>
      </p:pic>
      <p:pic>
        <p:nvPicPr>
          <p:cNvPr id="21" name="Graphic 20">
            <a:extLst>
              <a:ext uri="{FF2B5EF4-FFF2-40B4-BE49-F238E27FC236}">
                <a16:creationId xmlns:a16="http://schemas.microsoft.com/office/drawing/2014/main" id="{332A122D-8194-5F7C-2EDB-31E8EE6D3C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07167" y="2483110"/>
            <a:ext cx="634029" cy="570626"/>
          </a:xfrm>
          <a:prstGeom prst="rect">
            <a:avLst/>
          </a:prstGeom>
        </p:spPr>
      </p:pic>
      <p:grpSp>
        <p:nvGrpSpPr>
          <p:cNvPr id="35" name="Group 34">
            <a:extLst>
              <a:ext uri="{FF2B5EF4-FFF2-40B4-BE49-F238E27FC236}">
                <a16:creationId xmlns:a16="http://schemas.microsoft.com/office/drawing/2014/main" id="{511BEF37-1ABB-076B-DAF2-3D75935ACA4C}"/>
              </a:ext>
            </a:extLst>
          </p:cNvPr>
          <p:cNvGrpSpPr/>
          <p:nvPr/>
        </p:nvGrpSpPr>
        <p:grpSpPr>
          <a:xfrm>
            <a:off x="6428101" y="2539823"/>
            <a:ext cx="408501" cy="437453"/>
            <a:chOff x="9795994" y="4418698"/>
            <a:chExt cx="408501" cy="437453"/>
          </a:xfrm>
        </p:grpSpPr>
        <p:sp>
          <p:nvSpPr>
            <p:cNvPr id="36" name="Freeform 194">
              <a:extLst>
                <a:ext uri="{FF2B5EF4-FFF2-40B4-BE49-F238E27FC236}">
                  <a16:creationId xmlns:a16="http://schemas.microsoft.com/office/drawing/2014/main" id="{39129F1D-CAFA-8C73-B38E-809EB88BA4B7}"/>
                </a:ext>
              </a:extLst>
            </p:cNvPr>
            <p:cNvSpPr/>
            <p:nvPr/>
          </p:nvSpPr>
          <p:spPr>
            <a:xfrm>
              <a:off x="9999505" y="4608166"/>
              <a:ext cx="98887" cy="140828"/>
            </a:xfrm>
            <a:custGeom>
              <a:avLst/>
              <a:gdLst>
                <a:gd name="csX0" fmla="*/ 73710 w 98887"/>
                <a:gd name="csY0" fmla="*/ 103158 h 140828"/>
                <a:gd name="csX1" fmla="*/ 73710 w 98887"/>
                <a:gd name="csY1" fmla="*/ 88381 h 140828"/>
                <a:gd name="csX2" fmla="*/ 43453 w 98887"/>
                <a:gd name="csY2" fmla="*/ 58358 h 140828"/>
                <a:gd name="csX3" fmla="*/ 41341 w 98887"/>
                <a:gd name="csY3" fmla="*/ 1048 h 140828"/>
                <a:gd name="csX4" fmla="*/ 45752 w 98887"/>
                <a:gd name="csY4" fmla="*/ 891 h 140828"/>
                <a:gd name="csX5" fmla="*/ 86447 w 98887"/>
                <a:gd name="csY5" fmla="*/ 41313 h 140828"/>
                <a:gd name="csX6" fmla="*/ 86447 w 98887"/>
                <a:gd name="csY6" fmla="*/ 100969 h 140828"/>
                <a:gd name="csX7" fmla="*/ 73772 w 98887"/>
                <a:gd name="csY7" fmla="*/ 113556 h 140828"/>
                <a:gd name="csX8" fmla="*/ 65447 w 98887"/>
                <a:gd name="csY8" fmla="*/ 121844 h 140828"/>
                <a:gd name="csX9" fmla="*/ 58737 w 98887"/>
                <a:gd name="csY9" fmla="*/ 128490 h 140828"/>
                <a:gd name="csX10" fmla="*/ 1018 w 98887"/>
                <a:gd name="csY10" fmla="*/ 130601 h 140828"/>
                <a:gd name="csX11" fmla="*/ 894 w 98887"/>
                <a:gd name="csY11" fmla="*/ 126222 h 140828"/>
                <a:gd name="csX12" fmla="*/ 13693 w 98887"/>
                <a:gd name="csY12" fmla="*/ 113478 h 140828"/>
                <a:gd name="csX13" fmla="*/ 61719 w 98887"/>
                <a:gd name="csY13" fmla="*/ 105034 h 140828"/>
                <a:gd name="csX14" fmla="*/ 73710 w 98887"/>
                <a:gd name="csY14" fmla="*/ 103158 h 1408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98887" h="140828">
                  <a:moveTo>
                    <a:pt x="73710" y="103158"/>
                  </a:moveTo>
                  <a:cubicBezTo>
                    <a:pt x="77811" y="99092"/>
                    <a:pt x="77811" y="92447"/>
                    <a:pt x="73710" y="88381"/>
                  </a:cubicBezTo>
                  <a:lnTo>
                    <a:pt x="43453" y="58358"/>
                  </a:lnTo>
                  <a:cubicBezTo>
                    <a:pt x="27672" y="42643"/>
                    <a:pt x="26926" y="17623"/>
                    <a:pt x="41341" y="1048"/>
                  </a:cubicBezTo>
                  <a:cubicBezTo>
                    <a:pt x="42459" y="-281"/>
                    <a:pt x="44385" y="-360"/>
                    <a:pt x="45752" y="891"/>
                  </a:cubicBezTo>
                  <a:lnTo>
                    <a:pt x="86447" y="41313"/>
                  </a:lnTo>
                  <a:cubicBezTo>
                    <a:pt x="103035" y="57810"/>
                    <a:pt x="103035" y="84472"/>
                    <a:pt x="86447" y="100969"/>
                  </a:cubicBezTo>
                  <a:lnTo>
                    <a:pt x="73772" y="113556"/>
                  </a:lnTo>
                  <a:lnTo>
                    <a:pt x="65447" y="121844"/>
                  </a:lnTo>
                  <a:lnTo>
                    <a:pt x="58737" y="128490"/>
                  </a:lnTo>
                  <a:cubicBezTo>
                    <a:pt x="42894" y="144205"/>
                    <a:pt x="17731" y="144908"/>
                    <a:pt x="1018" y="130601"/>
                  </a:cubicBezTo>
                  <a:cubicBezTo>
                    <a:pt x="-286" y="129506"/>
                    <a:pt x="-348" y="127552"/>
                    <a:pt x="894" y="126222"/>
                  </a:cubicBezTo>
                  <a:lnTo>
                    <a:pt x="13693" y="113478"/>
                  </a:lnTo>
                  <a:cubicBezTo>
                    <a:pt x="26678" y="100578"/>
                    <a:pt x="46001" y="97763"/>
                    <a:pt x="61719" y="105034"/>
                  </a:cubicBezTo>
                  <a:cubicBezTo>
                    <a:pt x="65757" y="107067"/>
                    <a:pt x="70541" y="106285"/>
                    <a:pt x="73710" y="103158"/>
                  </a:cubicBezTo>
                  <a:close/>
                </a:path>
              </a:pathLst>
            </a:custGeom>
            <a:solidFill>
              <a:srgbClr val="2526B3"/>
            </a:solidFill>
            <a:ln w="6213" cap="flat">
              <a:noFill/>
              <a:prstDash val="solid"/>
              <a:miter/>
            </a:ln>
          </p:spPr>
          <p:txBody>
            <a:bodyPr/>
            <a:lstStyle/>
            <a:p>
              <a:endParaRPr lang="en-US"/>
            </a:p>
          </p:txBody>
        </p:sp>
        <p:sp>
          <p:nvSpPr>
            <p:cNvPr id="40" name="Freeform 195">
              <a:extLst>
                <a:ext uri="{FF2B5EF4-FFF2-40B4-BE49-F238E27FC236}">
                  <a16:creationId xmlns:a16="http://schemas.microsoft.com/office/drawing/2014/main" id="{173189D8-CEC5-8C44-F6D5-86064D013052}"/>
                </a:ext>
              </a:extLst>
            </p:cNvPr>
            <p:cNvSpPr/>
            <p:nvPr/>
          </p:nvSpPr>
          <p:spPr>
            <a:xfrm>
              <a:off x="9887758" y="4636386"/>
              <a:ext cx="141767" cy="98251"/>
            </a:xfrm>
            <a:custGeom>
              <a:avLst/>
              <a:gdLst>
                <a:gd name="csX0" fmla="*/ 37900 w 141767"/>
                <a:gd name="csY0" fmla="*/ 73213 h 98251"/>
                <a:gd name="csX1" fmla="*/ 52811 w 141767"/>
                <a:gd name="csY1" fmla="*/ 73213 h 98251"/>
                <a:gd name="csX2" fmla="*/ 83006 w 141767"/>
                <a:gd name="csY2" fmla="*/ 43190 h 98251"/>
                <a:gd name="csX3" fmla="*/ 140725 w 141767"/>
                <a:gd name="csY3" fmla="*/ 41078 h 98251"/>
                <a:gd name="csX4" fmla="*/ 140848 w 141767"/>
                <a:gd name="csY4" fmla="*/ 45457 h 98251"/>
                <a:gd name="csX5" fmla="*/ 100154 w 141767"/>
                <a:gd name="csY5" fmla="*/ 85879 h 98251"/>
                <a:gd name="csX6" fmla="*/ 40137 w 141767"/>
                <a:gd name="csY6" fmla="*/ 85879 h 98251"/>
                <a:gd name="csX7" fmla="*/ 27462 w 141767"/>
                <a:gd name="csY7" fmla="*/ 73291 h 98251"/>
                <a:gd name="csX8" fmla="*/ 19137 w 141767"/>
                <a:gd name="csY8" fmla="*/ 65003 h 98251"/>
                <a:gd name="csX9" fmla="*/ 12427 w 141767"/>
                <a:gd name="csY9" fmla="*/ 58357 h 98251"/>
                <a:gd name="csX10" fmla="*/ 10314 w 141767"/>
                <a:gd name="csY10" fmla="*/ 1048 h 98251"/>
                <a:gd name="csX11" fmla="*/ 14726 w 141767"/>
                <a:gd name="csY11" fmla="*/ 892 h 98251"/>
                <a:gd name="csX12" fmla="*/ 27524 w 141767"/>
                <a:gd name="csY12" fmla="*/ 13636 h 98251"/>
                <a:gd name="csX13" fmla="*/ 36036 w 141767"/>
                <a:gd name="csY13" fmla="*/ 61328 h 98251"/>
                <a:gd name="csX14" fmla="*/ 37900 w 141767"/>
                <a:gd name="csY14" fmla="*/ 73213 h 982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41767" h="98251">
                  <a:moveTo>
                    <a:pt x="37900" y="73213"/>
                  </a:moveTo>
                  <a:cubicBezTo>
                    <a:pt x="42001" y="77278"/>
                    <a:pt x="48710" y="77278"/>
                    <a:pt x="52811" y="73213"/>
                  </a:cubicBezTo>
                  <a:lnTo>
                    <a:pt x="83006" y="43190"/>
                  </a:lnTo>
                  <a:cubicBezTo>
                    <a:pt x="98849" y="27475"/>
                    <a:pt x="124011" y="26771"/>
                    <a:pt x="140725" y="41078"/>
                  </a:cubicBezTo>
                  <a:cubicBezTo>
                    <a:pt x="142029" y="42173"/>
                    <a:pt x="142153" y="44128"/>
                    <a:pt x="140848" y="45457"/>
                  </a:cubicBezTo>
                  <a:lnTo>
                    <a:pt x="100154" y="85879"/>
                  </a:lnTo>
                  <a:cubicBezTo>
                    <a:pt x="83565" y="102376"/>
                    <a:pt x="56663" y="102376"/>
                    <a:pt x="40137" y="85879"/>
                  </a:cubicBezTo>
                  <a:lnTo>
                    <a:pt x="27462" y="73291"/>
                  </a:lnTo>
                  <a:lnTo>
                    <a:pt x="19137" y="65003"/>
                  </a:lnTo>
                  <a:lnTo>
                    <a:pt x="12427" y="58357"/>
                  </a:lnTo>
                  <a:cubicBezTo>
                    <a:pt x="-3416" y="42642"/>
                    <a:pt x="-4100" y="17623"/>
                    <a:pt x="10314" y="1048"/>
                  </a:cubicBezTo>
                  <a:cubicBezTo>
                    <a:pt x="11433" y="-282"/>
                    <a:pt x="13359" y="-359"/>
                    <a:pt x="14726" y="892"/>
                  </a:cubicBezTo>
                  <a:lnTo>
                    <a:pt x="27524" y="13636"/>
                  </a:lnTo>
                  <a:cubicBezTo>
                    <a:pt x="40509" y="26536"/>
                    <a:pt x="43367" y="45692"/>
                    <a:pt x="36036" y="61328"/>
                  </a:cubicBezTo>
                  <a:cubicBezTo>
                    <a:pt x="33986" y="65316"/>
                    <a:pt x="34794" y="70085"/>
                    <a:pt x="37900" y="73213"/>
                  </a:cubicBezTo>
                  <a:close/>
                </a:path>
              </a:pathLst>
            </a:custGeom>
            <a:solidFill>
              <a:srgbClr val="2526B3"/>
            </a:solidFill>
            <a:ln w="6213" cap="flat">
              <a:noFill/>
              <a:prstDash val="solid"/>
              <a:miter/>
            </a:ln>
          </p:spPr>
          <p:txBody>
            <a:bodyPr/>
            <a:lstStyle/>
            <a:p>
              <a:endParaRPr lang="en-US" dirty="0"/>
            </a:p>
          </p:txBody>
        </p:sp>
        <p:sp>
          <p:nvSpPr>
            <p:cNvPr id="44" name="Freeform 196">
              <a:extLst>
                <a:ext uri="{FF2B5EF4-FFF2-40B4-BE49-F238E27FC236}">
                  <a16:creationId xmlns:a16="http://schemas.microsoft.com/office/drawing/2014/main" id="{08D5E655-13F4-309F-77BA-47C0A39F6DB7}"/>
                </a:ext>
              </a:extLst>
            </p:cNvPr>
            <p:cNvSpPr/>
            <p:nvPr/>
          </p:nvSpPr>
          <p:spPr>
            <a:xfrm>
              <a:off x="9902220" y="4525408"/>
              <a:ext cx="98912" cy="140828"/>
            </a:xfrm>
            <a:custGeom>
              <a:avLst/>
              <a:gdLst>
                <a:gd name="csX0" fmla="*/ 25240 w 98912"/>
                <a:gd name="csY0" fmla="*/ 37671 h 140828"/>
                <a:gd name="csX1" fmla="*/ 25240 w 98912"/>
                <a:gd name="csY1" fmla="*/ 52448 h 140828"/>
                <a:gd name="csX2" fmla="*/ 55435 w 98912"/>
                <a:gd name="csY2" fmla="*/ 82471 h 140828"/>
                <a:gd name="csX3" fmla="*/ 57547 w 98912"/>
                <a:gd name="csY3" fmla="*/ 139780 h 140828"/>
                <a:gd name="csX4" fmla="*/ 53136 w 98912"/>
                <a:gd name="csY4" fmla="*/ 139937 h 140828"/>
                <a:gd name="csX5" fmla="*/ 12441 w 98912"/>
                <a:gd name="csY5" fmla="*/ 99515 h 140828"/>
                <a:gd name="csX6" fmla="*/ 12441 w 98912"/>
                <a:gd name="csY6" fmla="*/ 39860 h 140828"/>
                <a:gd name="csX7" fmla="*/ 25116 w 98912"/>
                <a:gd name="csY7" fmla="*/ 27272 h 140828"/>
                <a:gd name="csX8" fmla="*/ 33503 w 98912"/>
                <a:gd name="csY8" fmla="*/ 18985 h 140828"/>
                <a:gd name="csX9" fmla="*/ 40151 w 98912"/>
                <a:gd name="csY9" fmla="*/ 12339 h 140828"/>
                <a:gd name="csX10" fmla="*/ 97869 w 98912"/>
                <a:gd name="csY10" fmla="*/ 10227 h 140828"/>
                <a:gd name="csX11" fmla="*/ 97994 w 98912"/>
                <a:gd name="csY11" fmla="*/ 14606 h 140828"/>
                <a:gd name="csX12" fmla="*/ 85195 w 98912"/>
                <a:gd name="csY12" fmla="*/ 27350 h 140828"/>
                <a:gd name="csX13" fmla="*/ 37169 w 98912"/>
                <a:gd name="csY13" fmla="*/ 35795 h 140828"/>
                <a:gd name="csX14" fmla="*/ 25240 w 98912"/>
                <a:gd name="csY14" fmla="*/ 37671 h 1408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98912" h="140828">
                  <a:moveTo>
                    <a:pt x="25240" y="37671"/>
                  </a:moveTo>
                  <a:cubicBezTo>
                    <a:pt x="21140" y="41736"/>
                    <a:pt x="21140" y="48382"/>
                    <a:pt x="25240" y="52448"/>
                  </a:cubicBezTo>
                  <a:lnTo>
                    <a:pt x="55435" y="82471"/>
                  </a:lnTo>
                  <a:cubicBezTo>
                    <a:pt x="71278" y="98186"/>
                    <a:pt x="71962" y="123206"/>
                    <a:pt x="57547" y="139780"/>
                  </a:cubicBezTo>
                  <a:cubicBezTo>
                    <a:pt x="56429" y="141110"/>
                    <a:pt x="54503" y="141188"/>
                    <a:pt x="53136" y="139937"/>
                  </a:cubicBezTo>
                  <a:lnTo>
                    <a:pt x="12441" y="99515"/>
                  </a:lnTo>
                  <a:cubicBezTo>
                    <a:pt x="-4147" y="83018"/>
                    <a:pt x="-4147" y="56357"/>
                    <a:pt x="12441" y="39860"/>
                  </a:cubicBezTo>
                  <a:lnTo>
                    <a:pt x="25116" y="27272"/>
                  </a:lnTo>
                  <a:lnTo>
                    <a:pt x="33503" y="18985"/>
                  </a:lnTo>
                  <a:lnTo>
                    <a:pt x="40151" y="12339"/>
                  </a:lnTo>
                  <a:cubicBezTo>
                    <a:pt x="55994" y="-3376"/>
                    <a:pt x="81157" y="-4080"/>
                    <a:pt x="97869" y="10227"/>
                  </a:cubicBezTo>
                  <a:cubicBezTo>
                    <a:pt x="99174" y="11322"/>
                    <a:pt x="99299" y="13277"/>
                    <a:pt x="97994" y="14606"/>
                  </a:cubicBezTo>
                  <a:lnTo>
                    <a:pt x="85195" y="27350"/>
                  </a:lnTo>
                  <a:cubicBezTo>
                    <a:pt x="72210" y="40251"/>
                    <a:pt x="52888" y="43065"/>
                    <a:pt x="37169" y="35795"/>
                  </a:cubicBezTo>
                  <a:cubicBezTo>
                    <a:pt x="33131" y="33762"/>
                    <a:pt x="28346" y="34544"/>
                    <a:pt x="25240" y="37671"/>
                  </a:cubicBezTo>
                  <a:close/>
                </a:path>
              </a:pathLst>
            </a:custGeom>
            <a:solidFill>
              <a:srgbClr val="2526B3"/>
            </a:solidFill>
            <a:ln w="6213" cap="flat">
              <a:noFill/>
              <a:prstDash val="solid"/>
              <a:miter/>
            </a:ln>
          </p:spPr>
          <p:txBody>
            <a:bodyPr/>
            <a:lstStyle/>
            <a:p>
              <a:endParaRPr lang="en-US"/>
            </a:p>
          </p:txBody>
        </p:sp>
        <p:sp>
          <p:nvSpPr>
            <p:cNvPr id="45" name="Freeform 197">
              <a:extLst>
                <a:ext uri="{FF2B5EF4-FFF2-40B4-BE49-F238E27FC236}">
                  <a16:creationId xmlns:a16="http://schemas.microsoft.com/office/drawing/2014/main" id="{150E4AE0-3C6C-7158-A5D3-BADB8F2A3FC3}"/>
                </a:ext>
              </a:extLst>
            </p:cNvPr>
            <p:cNvSpPr/>
            <p:nvPr/>
          </p:nvSpPr>
          <p:spPr>
            <a:xfrm>
              <a:off x="9970988" y="4539687"/>
              <a:ext cx="141831" cy="98329"/>
            </a:xfrm>
            <a:custGeom>
              <a:avLst/>
              <a:gdLst>
                <a:gd name="csX0" fmla="*/ 131553 w 141831"/>
                <a:gd name="csY0" fmla="*/ 97282 h 98329"/>
                <a:gd name="csX1" fmla="*/ 127142 w 141831"/>
                <a:gd name="csY1" fmla="*/ 97439 h 98329"/>
                <a:gd name="csX2" fmla="*/ 114281 w 141831"/>
                <a:gd name="csY2" fmla="*/ 84695 h 98329"/>
                <a:gd name="csX3" fmla="*/ 105831 w 141831"/>
                <a:gd name="csY3" fmla="*/ 37001 h 98329"/>
                <a:gd name="csX4" fmla="*/ 103843 w 141831"/>
                <a:gd name="csY4" fmla="*/ 25039 h 98329"/>
                <a:gd name="csX5" fmla="*/ 88932 w 141831"/>
                <a:gd name="csY5" fmla="*/ 25039 h 98329"/>
                <a:gd name="csX6" fmla="*/ 58737 w 141831"/>
                <a:gd name="csY6" fmla="*/ 55062 h 98329"/>
                <a:gd name="csX7" fmla="*/ 1019 w 141831"/>
                <a:gd name="csY7" fmla="*/ 57174 h 98329"/>
                <a:gd name="csX8" fmla="*/ 894 w 141831"/>
                <a:gd name="csY8" fmla="*/ 52795 h 98329"/>
                <a:gd name="csX9" fmla="*/ 41589 w 141831"/>
                <a:gd name="csY9" fmla="*/ 12373 h 98329"/>
                <a:gd name="csX10" fmla="*/ 101606 w 141831"/>
                <a:gd name="csY10" fmla="*/ 12373 h 98329"/>
                <a:gd name="csX11" fmla="*/ 114281 w 141831"/>
                <a:gd name="csY11" fmla="*/ 24961 h 98329"/>
                <a:gd name="csX12" fmla="*/ 122668 w 141831"/>
                <a:gd name="csY12" fmla="*/ 33249 h 98329"/>
                <a:gd name="csX13" fmla="*/ 129316 w 141831"/>
                <a:gd name="csY13" fmla="*/ 39894 h 98329"/>
                <a:gd name="csX14" fmla="*/ 131553 w 141831"/>
                <a:gd name="csY14" fmla="*/ 97282 h 98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41831" h="98329">
                  <a:moveTo>
                    <a:pt x="131553" y="97282"/>
                  </a:moveTo>
                  <a:cubicBezTo>
                    <a:pt x="130435" y="98611"/>
                    <a:pt x="128446" y="98690"/>
                    <a:pt x="127142" y="97439"/>
                  </a:cubicBezTo>
                  <a:lnTo>
                    <a:pt x="114281" y="84695"/>
                  </a:lnTo>
                  <a:cubicBezTo>
                    <a:pt x="101296" y="71794"/>
                    <a:pt x="98500" y="52639"/>
                    <a:pt x="105831" y="37001"/>
                  </a:cubicBezTo>
                  <a:cubicBezTo>
                    <a:pt x="107633" y="32936"/>
                    <a:pt x="107012" y="28245"/>
                    <a:pt x="103843" y="25039"/>
                  </a:cubicBezTo>
                  <a:cubicBezTo>
                    <a:pt x="99742" y="20974"/>
                    <a:pt x="93033" y="20974"/>
                    <a:pt x="88932" y="25039"/>
                  </a:cubicBezTo>
                  <a:lnTo>
                    <a:pt x="58737" y="55062"/>
                  </a:lnTo>
                  <a:cubicBezTo>
                    <a:pt x="42894" y="70777"/>
                    <a:pt x="17732" y="71481"/>
                    <a:pt x="1019" y="57174"/>
                  </a:cubicBezTo>
                  <a:cubicBezTo>
                    <a:pt x="-286" y="56079"/>
                    <a:pt x="-348" y="54124"/>
                    <a:pt x="894" y="52795"/>
                  </a:cubicBezTo>
                  <a:lnTo>
                    <a:pt x="41589" y="12373"/>
                  </a:lnTo>
                  <a:cubicBezTo>
                    <a:pt x="58178" y="-4124"/>
                    <a:pt x="85018" y="-4124"/>
                    <a:pt x="101606" y="12373"/>
                  </a:cubicBezTo>
                  <a:lnTo>
                    <a:pt x="114281" y="24961"/>
                  </a:lnTo>
                  <a:lnTo>
                    <a:pt x="122668" y="33249"/>
                  </a:lnTo>
                  <a:lnTo>
                    <a:pt x="129316" y="39894"/>
                  </a:lnTo>
                  <a:cubicBezTo>
                    <a:pt x="145221" y="55610"/>
                    <a:pt x="145967" y="80629"/>
                    <a:pt x="131553" y="97282"/>
                  </a:cubicBezTo>
                  <a:close/>
                </a:path>
              </a:pathLst>
            </a:custGeom>
            <a:solidFill>
              <a:srgbClr val="2526B3"/>
            </a:solidFill>
            <a:ln w="6213" cap="flat">
              <a:noFill/>
              <a:prstDash val="solid"/>
              <a:miter/>
            </a:ln>
          </p:spPr>
          <p:txBody>
            <a:bodyPr/>
            <a:lstStyle/>
            <a:p>
              <a:endParaRPr lang="en-US"/>
            </a:p>
          </p:txBody>
        </p:sp>
        <p:sp>
          <p:nvSpPr>
            <p:cNvPr id="46" name="Freeform 198">
              <a:extLst>
                <a:ext uri="{FF2B5EF4-FFF2-40B4-BE49-F238E27FC236}">
                  <a16:creationId xmlns:a16="http://schemas.microsoft.com/office/drawing/2014/main" id="{0CC58A2D-C100-7928-3805-F56DB33BF8BC}"/>
                </a:ext>
              </a:extLst>
            </p:cNvPr>
            <p:cNvSpPr/>
            <p:nvPr/>
          </p:nvSpPr>
          <p:spPr>
            <a:xfrm>
              <a:off x="9795994" y="4433524"/>
              <a:ext cx="279333" cy="368025"/>
            </a:xfrm>
            <a:custGeom>
              <a:avLst/>
              <a:gdLst>
                <a:gd name="csX0" fmla="*/ 279334 w 279333"/>
                <a:gd name="csY0" fmla="*/ 14230 h 368025"/>
                <a:gd name="csX1" fmla="*/ 204220 w 279333"/>
                <a:gd name="csY1" fmla="*/ 0 h 368025"/>
                <a:gd name="csX2" fmla="*/ 0 w 279333"/>
                <a:gd name="csY2" fmla="*/ 203635 h 368025"/>
                <a:gd name="csX3" fmla="*/ 83688 w 279333"/>
                <a:gd name="csY3" fmla="*/ 368026 h 368025"/>
              </a:gdLst>
              <a:ahLst/>
              <a:cxnLst>
                <a:cxn ang="0">
                  <a:pos x="csX0" y="csY0"/>
                </a:cxn>
                <a:cxn ang="0">
                  <a:pos x="csX1" y="csY1"/>
                </a:cxn>
                <a:cxn ang="0">
                  <a:pos x="csX2" y="csY2"/>
                </a:cxn>
                <a:cxn ang="0">
                  <a:pos x="csX3" y="csY3"/>
                </a:cxn>
              </a:cxnLst>
              <a:rect l="l" t="t" r="r" b="b"/>
              <a:pathLst>
                <a:path w="279333" h="368025">
                  <a:moveTo>
                    <a:pt x="279334" y="14230"/>
                  </a:moveTo>
                  <a:cubicBezTo>
                    <a:pt x="256098" y="5093"/>
                    <a:pt x="230749" y="0"/>
                    <a:pt x="204220" y="0"/>
                  </a:cubicBezTo>
                  <a:cubicBezTo>
                    <a:pt x="91454" y="0"/>
                    <a:pt x="0" y="91220"/>
                    <a:pt x="0" y="203635"/>
                  </a:cubicBezTo>
                  <a:cubicBezTo>
                    <a:pt x="0" y="271114"/>
                    <a:pt x="32985" y="330954"/>
                    <a:pt x="83688" y="368026"/>
                  </a:cubicBezTo>
                </a:path>
              </a:pathLst>
            </a:custGeom>
            <a:noFill/>
            <a:ln w="12426" cap="flat">
              <a:solidFill>
                <a:srgbClr val="171713"/>
              </a:solidFill>
              <a:prstDash val="solid"/>
              <a:miter/>
            </a:ln>
          </p:spPr>
          <p:txBody>
            <a:bodyPr/>
            <a:lstStyle/>
            <a:p>
              <a:endParaRPr lang="en-US"/>
            </a:p>
          </p:txBody>
        </p:sp>
        <p:sp>
          <p:nvSpPr>
            <p:cNvPr id="47" name="Freeform 199">
              <a:extLst>
                <a:ext uri="{FF2B5EF4-FFF2-40B4-BE49-F238E27FC236}">
                  <a16:creationId xmlns:a16="http://schemas.microsoft.com/office/drawing/2014/main" id="{5C5CC81C-9A2E-F79B-166C-F8A0D5550098}"/>
                </a:ext>
              </a:extLst>
            </p:cNvPr>
            <p:cNvSpPr/>
            <p:nvPr/>
          </p:nvSpPr>
          <p:spPr>
            <a:xfrm>
              <a:off x="9930566" y="4498080"/>
              <a:ext cx="273929" cy="342712"/>
            </a:xfrm>
            <a:custGeom>
              <a:avLst/>
              <a:gdLst>
                <a:gd name="csX0" fmla="*/ 0 w 273929"/>
                <a:gd name="csY0" fmla="*/ 330580 h 342712"/>
                <a:gd name="csX1" fmla="*/ 69647 w 273929"/>
                <a:gd name="csY1" fmla="*/ 342712 h 342712"/>
                <a:gd name="csX2" fmla="*/ 273929 w 273929"/>
                <a:gd name="csY2" fmla="*/ 139077 h 342712"/>
                <a:gd name="csX3" fmla="*/ 218882 w 273929"/>
                <a:gd name="csY3" fmla="*/ 0 h 342712"/>
              </a:gdLst>
              <a:ahLst/>
              <a:cxnLst>
                <a:cxn ang="0">
                  <a:pos x="csX0" y="csY0"/>
                </a:cxn>
                <a:cxn ang="0">
                  <a:pos x="csX1" y="csY1"/>
                </a:cxn>
                <a:cxn ang="0">
                  <a:pos x="csX2" y="csY2"/>
                </a:cxn>
                <a:cxn ang="0">
                  <a:pos x="csX3" y="csY3"/>
                </a:cxn>
              </a:cxnLst>
              <a:rect l="l" t="t" r="r" b="b"/>
              <a:pathLst>
                <a:path w="273929" h="342712">
                  <a:moveTo>
                    <a:pt x="0" y="330580"/>
                  </a:moveTo>
                  <a:cubicBezTo>
                    <a:pt x="21745" y="338443"/>
                    <a:pt x="45230" y="342712"/>
                    <a:pt x="69647" y="342712"/>
                  </a:cubicBezTo>
                  <a:cubicBezTo>
                    <a:pt x="182537" y="342712"/>
                    <a:pt x="273929" y="251567"/>
                    <a:pt x="273929" y="139077"/>
                  </a:cubicBezTo>
                  <a:cubicBezTo>
                    <a:pt x="273929" y="85303"/>
                    <a:pt x="253054" y="36398"/>
                    <a:pt x="218882" y="0"/>
                  </a:cubicBezTo>
                </a:path>
              </a:pathLst>
            </a:custGeom>
            <a:noFill/>
            <a:ln w="12426" cap="flat">
              <a:solidFill>
                <a:srgbClr val="171713"/>
              </a:solidFill>
              <a:prstDash val="solid"/>
              <a:miter/>
            </a:ln>
          </p:spPr>
          <p:txBody>
            <a:bodyPr/>
            <a:lstStyle/>
            <a:p>
              <a:endParaRPr lang="en-US"/>
            </a:p>
          </p:txBody>
        </p:sp>
        <p:sp>
          <p:nvSpPr>
            <p:cNvPr id="48" name="Freeform 200">
              <a:extLst>
                <a:ext uri="{FF2B5EF4-FFF2-40B4-BE49-F238E27FC236}">
                  <a16:creationId xmlns:a16="http://schemas.microsoft.com/office/drawing/2014/main" id="{1C226C81-4AF5-1F0F-EBE1-F3ADE03B6B4D}"/>
                </a:ext>
              </a:extLst>
            </p:cNvPr>
            <p:cNvSpPr/>
            <p:nvPr/>
          </p:nvSpPr>
          <p:spPr>
            <a:xfrm>
              <a:off x="10049793" y="4418698"/>
              <a:ext cx="29698" cy="45160"/>
            </a:xfrm>
            <a:custGeom>
              <a:avLst/>
              <a:gdLst>
                <a:gd name="csX0" fmla="*/ 14041 w 29698"/>
                <a:gd name="csY0" fmla="*/ 0 h 45160"/>
                <a:gd name="csX1" fmla="*/ 29698 w 29698"/>
                <a:gd name="csY1" fmla="*/ 29583 h 45160"/>
                <a:gd name="csX2" fmla="*/ 0 w 29698"/>
                <a:gd name="csY2" fmla="*/ 45161 h 45160"/>
              </a:gdLst>
              <a:ahLst/>
              <a:cxnLst>
                <a:cxn ang="0">
                  <a:pos x="csX0" y="csY0"/>
                </a:cxn>
                <a:cxn ang="0">
                  <a:pos x="csX1" y="csY1"/>
                </a:cxn>
                <a:cxn ang="0">
                  <a:pos x="csX2" y="csY2"/>
                </a:cxn>
              </a:cxnLst>
              <a:rect l="l" t="t" r="r" b="b"/>
              <a:pathLst>
                <a:path w="29698" h="45160">
                  <a:moveTo>
                    <a:pt x="14041" y="0"/>
                  </a:moveTo>
                  <a:lnTo>
                    <a:pt x="29698" y="29583"/>
                  </a:lnTo>
                  <a:lnTo>
                    <a:pt x="0" y="45161"/>
                  </a:lnTo>
                </a:path>
              </a:pathLst>
            </a:custGeom>
            <a:noFill/>
            <a:ln w="12426" cap="flat">
              <a:solidFill>
                <a:srgbClr val="171713"/>
              </a:solidFill>
              <a:prstDash val="solid"/>
              <a:miter/>
            </a:ln>
          </p:spPr>
          <p:txBody>
            <a:bodyPr/>
            <a:lstStyle/>
            <a:p>
              <a:endParaRPr lang="en-US"/>
            </a:p>
          </p:txBody>
        </p:sp>
        <p:sp>
          <p:nvSpPr>
            <p:cNvPr id="49" name="Freeform 201">
              <a:extLst>
                <a:ext uri="{FF2B5EF4-FFF2-40B4-BE49-F238E27FC236}">
                  <a16:creationId xmlns:a16="http://schemas.microsoft.com/office/drawing/2014/main" id="{CEE1E71C-A289-59B2-4207-C8D2B719537F}"/>
                </a:ext>
              </a:extLst>
            </p:cNvPr>
            <p:cNvSpPr/>
            <p:nvPr/>
          </p:nvSpPr>
          <p:spPr>
            <a:xfrm>
              <a:off x="9923670" y="4810032"/>
              <a:ext cx="28393" cy="46119"/>
            </a:xfrm>
            <a:custGeom>
              <a:avLst/>
              <a:gdLst>
                <a:gd name="csX0" fmla="*/ 28393 w 28393"/>
                <a:gd name="csY0" fmla="*/ 0 h 46119"/>
                <a:gd name="csX1" fmla="*/ 0 w 28393"/>
                <a:gd name="csY1" fmla="*/ 17943 h 46119"/>
                <a:gd name="csX2" fmla="*/ 17956 w 28393"/>
                <a:gd name="csY2" fmla="*/ 46120 h 46119"/>
              </a:gdLst>
              <a:ahLst/>
              <a:cxnLst>
                <a:cxn ang="0">
                  <a:pos x="csX0" y="csY0"/>
                </a:cxn>
                <a:cxn ang="0">
                  <a:pos x="csX1" y="csY1"/>
                </a:cxn>
                <a:cxn ang="0">
                  <a:pos x="csX2" y="csY2"/>
                </a:cxn>
              </a:cxnLst>
              <a:rect l="l" t="t" r="r" b="b"/>
              <a:pathLst>
                <a:path w="28393" h="46119">
                  <a:moveTo>
                    <a:pt x="28393" y="0"/>
                  </a:moveTo>
                  <a:lnTo>
                    <a:pt x="0" y="17943"/>
                  </a:lnTo>
                  <a:lnTo>
                    <a:pt x="17956" y="46120"/>
                  </a:lnTo>
                </a:path>
              </a:pathLst>
            </a:custGeom>
            <a:noFill/>
            <a:ln w="12426" cap="flat">
              <a:solidFill>
                <a:srgbClr val="171713"/>
              </a:solidFill>
              <a:prstDash val="solid"/>
              <a:miter/>
            </a:ln>
          </p:spPr>
          <p:txBody>
            <a:bodyPr/>
            <a:lstStyle/>
            <a:p>
              <a:endParaRPr lang="en-US"/>
            </a:p>
          </p:txBody>
        </p:sp>
      </p:grpSp>
    </p:spTree>
    <p:extLst>
      <p:ext uri="{BB962C8B-B14F-4D97-AF65-F5344CB8AC3E}">
        <p14:creationId xmlns:p14="http://schemas.microsoft.com/office/powerpoint/2010/main" val="96271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11342-E26D-1C47-56F7-5E21256FB6BD}"/>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90501FA6-56D4-8024-6778-6E95F209246C}"/>
              </a:ext>
            </a:extLst>
          </p:cNvPr>
          <p:cNvSpPr/>
          <p:nvPr/>
        </p:nvSpPr>
        <p:spPr>
          <a:xfrm>
            <a:off x="433465" y="2149017"/>
            <a:ext cx="2714469" cy="3681663"/>
          </a:xfrm>
          <a:prstGeom prst="roundRect">
            <a:avLst>
              <a:gd name="adj" fmla="val 480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392BACB-82F5-39F2-BD46-B6E7915DFCD2}"/>
              </a:ext>
            </a:extLst>
          </p:cNvPr>
          <p:cNvSpPr>
            <a:spLocks noGrp="1"/>
          </p:cNvSpPr>
          <p:nvPr>
            <p:ph type="title"/>
          </p:nvPr>
        </p:nvSpPr>
        <p:spPr>
          <a:xfrm>
            <a:off x="433465" y="874791"/>
            <a:ext cx="10515600" cy="634695"/>
          </a:xfrm>
        </p:spPr>
        <p:txBody>
          <a:bodyPr>
            <a:noAutofit/>
          </a:bodyPr>
          <a:lstStyle/>
          <a:p>
            <a:r>
              <a:rPr lang="en-US" sz="2800" dirty="0"/>
              <a:t>Where Every FOIA Request Begins</a:t>
            </a:r>
          </a:p>
        </p:txBody>
      </p:sp>
      <p:sp>
        <p:nvSpPr>
          <p:cNvPr id="10" name="Title 1">
            <a:extLst>
              <a:ext uri="{FF2B5EF4-FFF2-40B4-BE49-F238E27FC236}">
                <a16:creationId xmlns:a16="http://schemas.microsoft.com/office/drawing/2014/main" id="{423ADD68-043E-85C5-E7D4-434F069096B2}"/>
              </a:ext>
            </a:extLst>
          </p:cNvPr>
          <p:cNvSpPr txBox="1">
            <a:spLocks/>
          </p:cNvSpPr>
          <p:nvPr/>
        </p:nvSpPr>
        <p:spPr>
          <a:xfrm>
            <a:off x="467331" y="446479"/>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01 — PUBLIC PORTAL</a:t>
            </a:r>
          </a:p>
        </p:txBody>
      </p:sp>
      <p:sp>
        <p:nvSpPr>
          <p:cNvPr id="11" name="Title 1">
            <a:extLst>
              <a:ext uri="{FF2B5EF4-FFF2-40B4-BE49-F238E27FC236}">
                <a16:creationId xmlns:a16="http://schemas.microsoft.com/office/drawing/2014/main" id="{955C2511-1900-77A4-9D59-412E9E5DDF3E}"/>
              </a:ext>
            </a:extLst>
          </p:cNvPr>
          <p:cNvSpPr txBox="1">
            <a:spLocks/>
          </p:cNvSpPr>
          <p:nvPr/>
        </p:nvSpPr>
        <p:spPr>
          <a:xfrm>
            <a:off x="651842" y="32065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solidFill>
                  <a:schemeClr val="bg1"/>
                </a:solidFill>
              </a:rPr>
              <a:t>Your Brand, Your Rules</a:t>
            </a:r>
          </a:p>
        </p:txBody>
      </p:sp>
      <p:sp>
        <p:nvSpPr>
          <p:cNvPr id="12" name="Title 1">
            <a:extLst>
              <a:ext uri="{FF2B5EF4-FFF2-40B4-BE49-F238E27FC236}">
                <a16:creationId xmlns:a16="http://schemas.microsoft.com/office/drawing/2014/main" id="{3486A980-5C82-E0B4-A881-30259F616F41}"/>
              </a:ext>
            </a:extLst>
          </p:cNvPr>
          <p:cNvSpPr txBox="1">
            <a:spLocks/>
          </p:cNvSpPr>
          <p:nvPr/>
        </p:nvSpPr>
        <p:spPr>
          <a:xfrm>
            <a:off x="651842" y="3793656"/>
            <a:ext cx="2285869" cy="18637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Fully customizable portal: your logo, colors, and fields. No IT required. Live on day one.</a:t>
            </a:r>
          </a:p>
        </p:txBody>
      </p:sp>
      <p:pic>
        <p:nvPicPr>
          <p:cNvPr id="26" name="Picture 25">
            <a:extLst>
              <a:ext uri="{FF2B5EF4-FFF2-40B4-BE49-F238E27FC236}">
                <a16:creationId xmlns:a16="http://schemas.microsoft.com/office/drawing/2014/main" id="{AB46FC68-FFD9-4977-478F-4D7EE5EC7775}"/>
              </a:ext>
            </a:extLst>
          </p:cNvPr>
          <p:cNvPicPr>
            <a:picLocks noChangeAspect="1"/>
          </p:cNvPicPr>
          <p:nvPr/>
        </p:nvPicPr>
        <p:blipFill>
          <a:blip r:embed="rId2"/>
          <a:srcRect/>
          <a:stretch/>
        </p:blipFill>
        <p:spPr>
          <a:xfrm>
            <a:off x="651842" y="2414928"/>
            <a:ext cx="590335" cy="590335"/>
          </a:xfrm>
          <a:prstGeom prst="rect">
            <a:avLst/>
          </a:prstGeom>
        </p:spPr>
      </p:pic>
      <p:sp>
        <p:nvSpPr>
          <p:cNvPr id="31" name="Rounded Rectangle 30">
            <a:extLst>
              <a:ext uri="{FF2B5EF4-FFF2-40B4-BE49-F238E27FC236}">
                <a16:creationId xmlns:a16="http://schemas.microsoft.com/office/drawing/2014/main" id="{97E1A51D-9F9A-B305-0CF6-25205E125059}"/>
              </a:ext>
            </a:extLst>
          </p:cNvPr>
          <p:cNvSpPr/>
          <p:nvPr/>
        </p:nvSpPr>
        <p:spPr>
          <a:xfrm>
            <a:off x="3236626" y="2149017"/>
            <a:ext cx="2714469" cy="3681663"/>
          </a:xfrm>
          <a:prstGeom prst="roundRect">
            <a:avLst>
              <a:gd name="adj" fmla="val 480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28956F77-120C-18B5-3582-AD819979DD1D}"/>
              </a:ext>
            </a:extLst>
          </p:cNvPr>
          <p:cNvSpPr txBox="1">
            <a:spLocks/>
          </p:cNvSpPr>
          <p:nvPr/>
        </p:nvSpPr>
        <p:spPr>
          <a:xfrm>
            <a:off x="3455003" y="32065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solidFill>
                  <a:schemeClr val="bg1"/>
                </a:solidFill>
              </a:rPr>
              <a:t>Reading Room</a:t>
            </a:r>
          </a:p>
          <a:p>
            <a:endParaRPr lang="en-US" sz="1600" dirty="0">
              <a:solidFill>
                <a:schemeClr val="bg1"/>
              </a:solidFill>
            </a:endParaRPr>
          </a:p>
        </p:txBody>
      </p:sp>
      <p:sp>
        <p:nvSpPr>
          <p:cNvPr id="33" name="Title 1">
            <a:extLst>
              <a:ext uri="{FF2B5EF4-FFF2-40B4-BE49-F238E27FC236}">
                <a16:creationId xmlns:a16="http://schemas.microsoft.com/office/drawing/2014/main" id="{56EE6231-1797-91B3-05DF-94E4D4F78A8B}"/>
              </a:ext>
            </a:extLst>
          </p:cNvPr>
          <p:cNvSpPr txBox="1">
            <a:spLocks/>
          </p:cNvSpPr>
          <p:nvPr/>
        </p:nvSpPr>
        <p:spPr>
          <a:xfrm>
            <a:off x="3455003" y="3793656"/>
            <a:ext cx="2285869" cy="18637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Proactively publish frequently-requested documents. Reduce incoming FOIA volume before it starts.</a:t>
            </a:r>
          </a:p>
        </p:txBody>
      </p:sp>
      <p:pic>
        <p:nvPicPr>
          <p:cNvPr id="36" name="Picture 35">
            <a:extLst>
              <a:ext uri="{FF2B5EF4-FFF2-40B4-BE49-F238E27FC236}">
                <a16:creationId xmlns:a16="http://schemas.microsoft.com/office/drawing/2014/main" id="{00E327D0-42B7-A2D5-E100-7A5F0CA0E6BC}"/>
              </a:ext>
            </a:extLst>
          </p:cNvPr>
          <p:cNvPicPr>
            <a:picLocks noChangeAspect="1"/>
          </p:cNvPicPr>
          <p:nvPr/>
        </p:nvPicPr>
        <p:blipFill>
          <a:blip r:embed="rId3"/>
          <a:srcRect/>
          <a:stretch/>
        </p:blipFill>
        <p:spPr>
          <a:xfrm>
            <a:off x="3455003" y="2414928"/>
            <a:ext cx="590335" cy="590335"/>
          </a:xfrm>
          <a:prstGeom prst="rect">
            <a:avLst/>
          </a:prstGeom>
        </p:spPr>
      </p:pic>
      <p:sp>
        <p:nvSpPr>
          <p:cNvPr id="37" name="Rounded Rectangle 36">
            <a:extLst>
              <a:ext uri="{FF2B5EF4-FFF2-40B4-BE49-F238E27FC236}">
                <a16:creationId xmlns:a16="http://schemas.microsoft.com/office/drawing/2014/main" id="{1060D280-835F-B262-BB7C-6B929B94E263}"/>
              </a:ext>
            </a:extLst>
          </p:cNvPr>
          <p:cNvSpPr/>
          <p:nvPr/>
        </p:nvSpPr>
        <p:spPr>
          <a:xfrm>
            <a:off x="6024796" y="2149017"/>
            <a:ext cx="2714469" cy="3681663"/>
          </a:xfrm>
          <a:prstGeom prst="roundRect">
            <a:avLst>
              <a:gd name="adj" fmla="val 480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D34926C0-74E3-942E-D7DE-504E8D91B182}"/>
              </a:ext>
            </a:extLst>
          </p:cNvPr>
          <p:cNvSpPr txBox="1">
            <a:spLocks/>
          </p:cNvSpPr>
          <p:nvPr/>
        </p:nvSpPr>
        <p:spPr>
          <a:xfrm>
            <a:off x="6243173" y="32065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solidFill>
                  <a:schemeClr val="bg1"/>
                </a:solidFill>
              </a:rPr>
              <a:t>Smart Request Form</a:t>
            </a:r>
          </a:p>
          <a:p>
            <a:endParaRPr lang="en-US" sz="1600" dirty="0">
              <a:solidFill>
                <a:schemeClr val="bg1"/>
              </a:solidFill>
            </a:endParaRPr>
          </a:p>
        </p:txBody>
      </p:sp>
      <p:sp>
        <p:nvSpPr>
          <p:cNvPr id="39" name="Title 1">
            <a:extLst>
              <a:ext uri="{FF2B5EF4-FFF2-40B4-BE49-F238E27FC236}">
                <a16:creationId xmlns:a16="http://schemas.microsoft.com/office/drawing/2014/main" id="{1EBDB8BE-A550-AB90-33CF-5AE1A18754D9}"/>
              </a:ext>
            </a:extLst>
          </p:cNvPr>
          <p:cNvSpPr txBox="1">
            <a:spLocks/>
          </p:cNvSpPr>
          <p:nvPr/>
        </p:nvSpPr>
        <p:spPr>
          <a:xfrm>
            <a:off x="6243173" y="3793656"/>
            <a:ext cx="2285869" cy="18637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Fields adapt by Component and Request Type. Members of the public submit in under two minutes.</a:t>
            </a:r>
          </a:p>
        </p:txBody>
      </p:sp>
      <p:pic>
        <p:nvPicPr>
          <p:cNvPr id="40" name="Picture 39">
            <a:extLst>
              <a:ext uri="{FF2B5EF4-FFF2-40B4-BE49-F238E27FC236}">
                <a16:creationId xmlns:a16="http://schemas.microsoft.com/office/drawing/2014/main" id="{E08A6F51-D5CC-B9E8-B613-1B96EC1434ED}"/>
              </a:ext>
            </a:extLst>
          </p:cNvPr>
          <p:cNvPicPr>
            <a:picLocks noChangeAspect="1"/>
          </p:cNvPicPr>
          <p:nvPr/>
        </p:nvPicPr>
        <p:blipFill>
          <a:blip r:embed="rId4"/>
          <a:srcRect/>
          <a:stretch/>
        </p:blipFill>
        <p:spPr>
          <a:xfrm>
            <a:off x="6243173" y="2414928"/>
            <a:ext cx="590335" cy="584490"/>
          </a:xfrm>
          <a:prstGeom prst="rect">
            <a:avLst/>
          </a:prstGeom>
        </p:spPr>
      </p:pic>
      <p:sp>
        <p:nvSpPr>
          <p:cNvPr id="41" name="Rounded Rectangle 40">
            <a:extLst>
              <a:ext uri="{FF2B5EF4-FFF2-40B4-BE49-F238E27FC236}">
                <a16:creationId xmlns:a16="http://schemas.microsoft.com/office/drawing/2014/main" id="{51557CA7-EA09-B0F9-41DC-424BEC4FFEAF}"/>
              </a:ext>
            </a:extLst>
          </p:cNvPr>
          <p:cNvSpPr/>
          <p:nvPr/>
        </p:nvSpPr>
        <p:spPr>
          <a:xfrm>
            <a:off x="8812966" y="2149017"/>
            <a:ext cx="2714469" cy="3681663"/>
          </a:xfrm>
          <a:prstGeom prst="roundRect">
            <a:avLst>
              <a:gd name="adj" fmla="val 480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94ACE04D-045F-6DA3-3295-08C82E9E9995}"/>
              </a:ext>
            </a:extLst>
          </p:cNvPr>
          <p:cNvSpPr txBox="1">
            <a:spLocks/>
          </p:cNvSpPr>
          <p:nvPr/>
        </p:nvSpPr>
        <p:spPr>
          <a:xfrm>
            <a:off x="9031343" y="32065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solidFill>
                  <a:schemeClr val="bg1"/>
                </a:solidFill>
              </a:rPr>
              <a:t>Instant Confirmation</a:t>
            </a:r>
          </a:p>
          <a:p>
            <a:endParaRPr lang="en-US" sz="1600" dirty="0">
              <a:solidFill>
                <a:schemeClr val="bg1"/>
              </a:solidFill>
            </a:endParaRPr>
          </a:p>
        </p:txBody>
      </p:sp>
      <p:sp>
        <p:nvSpPr>
          <p:cNvPr id="43" name="Title 1">
            <a:extLst>
              <a:ext uri="{FF2B5EF4-FFF2-40B4-BE49-F238E27FC236}">
                <a16:creationId xmlns:a16="http://schemas.microsoft.com/office/drawing/2014/main" id="{65BF6D73-65B1-1D0B-8A64-47183791896E}"/>
              </a:ext>
            </a:extLst>
          </p:cNvPr>
          <p:cNvSpPr txBox="1">
            <a:spLocks/>
          </p:cNvSpPr>
          <p:nvPr/>
        </p:nvSpPr>
        <p:spPr>
          <a:xfrm>
            <a:off x="9031343" y="3793656"/>
            <a:ext cx="2285869" cy="18637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Automated confirmation email sent immediately on submission. Customizable by your FOIA admins.</a:t>
            </a:r>
          </a:p>
          <a:p>
            <a:pPr>
              <a:lnSpc>
                <a:spcPts val="1500"/>
              </a:lnSpc>
              <a:spcBef>
                <a:spcPts val="800"/>
              </a:spcBef>
            </a:pPr>
            <a:endParaRPr lang="en-US" sz="105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4" name="Picture 43">
            <a:extLst>
              <a:ext uri="{FF2B5EF4-FFF2-40B4-BE49-F238E27FC236}">
                <a16:creationId xmlns:a16="http://schemas.microsoft.com/office/drawing/2014/main" id="{305F5DD5-6234-1E1E-00DE-6415E8AE7687}"/>
              </a:ext>
            </a:extLst>
          </p:cNvPr>
          <p:cNvPicPr>
            <a:picLocks noChangeAspect="1"/>
          </p:cNvPicPr>
          <p:nvPr/>
        </p:nvPicPr>
        <p:blipFill>
          <a:blip r:embed="rId5"/>
          <a:srcRect/>
          <a:stretch/>
        </p:blipFill>
        <p:spPr>
          <a:xfrm>
            <a:off x="9031343" y="2414928"/>
            <a:ext cx="590335" cy="590335"/>
          </a:xfrm>
          <a:prstGeom prst="rect">
            <a:avLst/>
          </a:prstGeom>
        </p:spPr>
      </p:pic>
      <p:sp>
        <p:nvSpPr>
          <p:cNvPr id="4" name="Slide Number Placeholder 4">
            <a:extLst>
              <a:ext uri="{FF2B5EF4-FFF2-40B4-BE49-F238E27FC236}">
                <a16:creationId xmlns:a16="http://schemas.microsoft.com/office/drawing/2014/main" id="{91BEB3D8-2E5A-8DE1-8B75-322A409BAFCF}"/>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4</a:t>
            </a:fld>
            <a:endParaRPr lang="en-US" sz="1000">
              <a:latin typeface="Inter 18pt 18pt" panose="02000503000000020004" pitchFamily="2" charset="0"/>
              <a:ea typeface="Inter 18pt 18pt" panose="02000503000000020004" pitchFamily="2" charset="0"/>
            </a:endParaRPr>
          </a:p>
        </p:txBody>
      </p:sp>
      <p:pic>
        <p:nvPicPr>
          <p:cNvPr id="7" name="Picture 6">
            <a:extLst>
              <a:ext uri="{FF2B5EF4-FFF2-40B4-BE49-F238E27FC236}">
                <a16:creationId xmlns:a16="http://schemas.microsoft.com/office/drawing/2014/main" id="{22769BE5-8014-892E-C714-E90D5BEA71CE}"/>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41633" y="6356943"/>
            <a:ext cx="1473136" cy="328253"/>
          </a:xfrm>
          <a:prstGeom prst="rect">
            <a:avLst/>
          </a:prstGeom>
        </p:spPr>
      </p:pic>
    </p:spTree>
    <p:extLst>
      <p:ext uri="{BB962C8B-B14F-4D97-AF65-F5344CB8AC3E}">
        <p14:creationId xmlns:p14="http://schemas.microsoft.com/office/powerpoint/2010/main" val="47802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8BFB-A1E3-5785-2182-409C57802352}"/>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547F524F-DF51-E9AF-30C0-9618A851DD11}"/>
              </a:ext>
            </a:extLst>
          </p:cNvPr>
          <p:cNvSpPr txBox="1">
            <a:spLocks/>
          </p:cNvSpPr>
          <p:nvPr/>
        </p:nvSpPr>
        <p:spPr>
          <a:xfrm>
            <a:off x="467331" y="446479"/>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02 — MANAGEMENT APP</a:t>
            </a:r>
          </a:p>
        </p:txBody>
      </p:sp>
      <p:sp>
        <p:nvSpPr>
          <p:cNvPr id="3" name="Slide Number Placeholder 4">
            <a:extLst>
              <a:ext uri="{FF2B5EF4-FFF2-40B4-BE49-F238E27FC236}">
                <a16:creationId xmlns:a16="http://schemas.microsoft.com/office/drawing/2014/main" id="{3BE85E29-07B8-4C38-80FE-FCABD0E0C785}"/>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5</a:t>
            </a:fld>
            <a:endParaRPr lang="en-US" sz="1000">
              <a:latin typeface="Inter 18pt 18pt" panose="02000503000000020004" pitchFamily="2" charset="0"/>
              <a:ea typeface="Inter 18pt 18pt" panose="02000503000000020004" pitchFamily="2" charset="0"/>
            </a:endParaRPr>
          </a:p>
        </p:txBody>
      </p:sp>
      <p:pic>
        <p:nvPicPr>
          <p:cNvPr id="4" name="Picture 3">
            <a:extLst>
              <a:ext uri="{FF2B5EF4-FFF2-40B4-BE49-F238E27FC236}">
                <a16:creationId xmlns:a16="http://schemas.microsoft.com/office/drawing/2014/main" id="{51659E63-C235-8527-52CC-B59E06ABC18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sp>
        <p:nvSpPr>
          <p:cNvPr id="8" name="Title 1">
            <a:extLst>
              <a:ext uri="{FF2B5EF4-FFF2-40B4-BE49-F238E27FC236}">
                <a16:creationId xmlns:a16="http://schemas.microsoft.com/office/drawing/2014/main" id="{7133A1F4-4B0C-987F-546B-F866B6BFB060}"/>
              </a:ext>
            </a:extLst>
          </p:cNvPr>
          <p:cNvSpPr>
            <a:spLocks noGrp="1"/>
          </p:cNvSpPr>
          <p:nvPr>
            <p:ph type="title"/>
          </p:nvPr>
        </p:nvSpPr>
        <p:spPr>
          <a:xfrm>
            <a:off x="433464" y="874791"/>
            <a:ext cx="3772776" cy="1149952"/>
          </a:xfrm>
        </p:spPr>
        <p:txBody>
          <a:bodyPr>
            <a:noAutofit/>
          </a:bodyPr>
          <a:lstStyle/>
          <a:p>
            <a:r>
              <a:rPr lang="en-US" sz="2800" dirty="0"/>
              <a:t>Your FOIA Operation, Fully in Control</a:t>
            </a:r>
          </a:p>
        </p:txBody>
      </p:sp>
      <p:grpSp>
        <p:nvGrpSpPr>
          <p:cNvPr id="17" name="Group 16">
            <a:extLst>
              <a:ext uri="{FF2B5EF4-FFF2-40B4-BE49-F238E27FC236}">
                <a16:creationId xmlns:a16="http://schemas.microsoft.com/office/drawing/2014/main" id="{7A02E42A-1742-86EA-E63F-26280BCF0CA0}"/>
              </a:ext>
            </a:extLst>
          </p:cNvPr>
          <p:cNvGrpSpPr/>
          <p:nvPr/>
        </p:nvGrpSpPr>
        <p:grpSpPr>
          <a:xfrm>
            <a:off x="4857749" y="514211"/>
            <a:ext cx="6900785" cy="5842731"/>
            <a:chOff x="5389911" y="769621"/>
            <a:chExt cx="6282328" cy="5587321"/>
          </a:xfrm>
        </p:grpSpPr>
        <p:sp>
          <p:nvSpPr>
            <p:cNvPr id="6" name="Rounded Rectangle 5">
              <a:extLst>
                <a:ext uri="{FF2B5EF4-FFF2-40B4-BE49-F238E27FC236}">
                  <a16:creationId xmlns:a16="http://schemas.microsoft.com/office/drawing/2014/main" id="{E11DD374-68C0-CA33-EFDE-2390D964A29D}"/>
                </a:ext>
              </a:extLst>
            </p:cNvPr>
            <p:cNvSpPr/>
            <p:nvPr/>
          </p:nvSpPr>
          <p:spPr>
            <a:xfrm>
              <a:off x="8588383" y="3619499"/>
              <a:ext cx="3083856" cy="2737443"/>
            </a:xfrm>
            <a:prstGeom prst="roundRect">
              <a:avLst>
                <a:gd name="adj" fmla="val 1211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F052CF0-E5DC-65AB-23EF-4206EFD0E655}"/>
                </a:ext>
              </a:extLst>
            </p:cNvPr>
            <p:cNvSpPr/>
            <p:nvPr/>
          </p:nvSpPr>
          <p:spPr>
            <a:xfrm>
              <a:off x="5389911" y="3619499"/>
              <a:ext cx="3083856" cy="2737443"/>
            </a:xfrm>
            <a:prstGeom prst="roundRect">
              <a:avLst>
                <a:gd name="adj" fmla="val 1211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DFCED62-19AD-9257-3E13-E7C9B68B6C47}"/>
                </a:ext>
              </a:extLst>
            </p:cNvPr>
            <p:cNvSpPr/>
            <p:nvPr/>
          </p:nvSpPr>
          <p:spPr>
            <a:xfrm>
              <a:off x="8588383" y="769621"/>
              <a:ext cx="3083856" cy="2737443"/>
            </a:xfrm>
            <a:prstGeom prst="roundRect">
              <a:avLst>
                <a:gd name="adj" fmla="val 1211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E72A6C3-679D-3845-98C7-DE41065FE8E1}"/>
                </a:ext>
              </a:extLst>
            </p:cNvPr>
            <p:cNvSpPr/>
            <p:nvPr/>
          </p:nvSpPr>
          <p:spPr>
            <a:xfrm>
              <a:off x="5389911" y="769621"/>
              <a:ext cx="3083856" cy="2737443"/>
            </a:xfrm>
            <a:prstGeom prst="roundRect">
              <a:avLst>
                <a:gd name="adj" fmla="val 1211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3223CA32-0A99-875E-3085-09A27809ACE8}"/>
              </a:ext>
            </a:extLst>
          </p:cNvPr>
          <p:cNvSpPr txBox="1">
            <a:spLocks/>
          </p:cNvSpPr>
          <p:nvPr/>
        </p:nvSpPr>
        <p:spPr>
          <a:xfrm>
            <a:off x="5378825" y="1481587"/>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Instant Intake</a:t>
            </a:r>
          </a:p>
        </p:txBody>
      </p:sp>
      <p:sp>
        <p:nvSpPr>
          <p:cNvPr id="7" name="Title 1">
            <a:extLst>
              <a:ext uri="{FF2B5EF4-FFF2-40B4-BE49-F238E27FC236}">
                <a16:creationId xmlns:a16="http://schemas.microsoft.com/office/drawing/2014/main" id="{9975422F-53B4-84B5-A936-6B39F0270119}"/>
              </a:ext>
            </a:extLst>
          </p:cNvPr>
          <p:cNvSpPr txBox="1">
            <a:spLocks/>
          </p:cNvSpPr>
          <p:nvPr/>
        </p:nvSpPr>
        <p:spPr>
          <a:xfrm>
            <a:off x="5378825" y="2068717"/>
            <a:ext cx="2285869" cy="577081"/>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latin typeface="Arial" panose="020B0604020202020204" pitchFamily="34" charset="0"/>
                <a:ea typeface="Inter" panose="02000503000000020004" pitchFamily="2" charset="0"/>
                <a:cs typeface="Arial" panose="020B0604020202020204" pitchFamily="34" charset="0"/>
              </a:rPr>
              <a:t>Requests from the portal land directly in the app — no manual entry, no delay.</a:t>
            </a:r>
          </a:p>
        </p:txBody>
      </p:sp>
      <p:sp>
        <p:nvSpPr>
          <p:cNvPr id="10" name="Title 1">
            <a:extLst>
              <a:ext uri="{FF2B5EF4-FFF2-40B4-BE49-F238E27FC236}">
                <a16:creationId xmlns:a16="http://schemas.microsoft.com/office/drawing/2014/main" id="{819A2BE8-12BC-8FDD-713A-C2A71005EF91}"/>
              </a:ext>
            </a:extLst>
          </p:cNvPr>
          <p:cNvSpPr txBox="1">
            <a:spLocks/>
          </p:cNvSpPr>
          <p:nvPr/>
        </p:nvSpPr>
        <p:spPr>
          <a:xfrm>
            <a:off x="8893106" y="1480126"/>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Bulk Assignment</a:t>
            </a:r>
          </a:p>
        </p:txBody>
      </p:sp>
      <p:sp>
        <p:nvSpPr>
          <p:cNvPr id="11" name="Title 1">
            <a:extLst>
              <a:ext uri="{FF2B5EF4-FFF2-40B4-BE49-F238E27FC236}">
                <a16:creationId xmlns:a16="http://schemas.microsoft.com/office/drawing/2014/main" id="{86CDCBCB-371B-E0F4-2800-9E7538D591E2}"/>
              </a:ext>
            </a:extLst>
          </p:cNvPr>
          <p:cNvSpPr txBox="1">
            <a:spLocks/>
          </p:cNvSpPr>
          <p:nvPr/>
        </p:nvSpPr>
        <p:spPr>
          <a:xfrm>
            <a:off x="8893106" y="2114821"/>
            <a:ext cx="2285869" cy="577081"/>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latin typeface="Arial" panose="020B0604020202020204" pitchFamily="34" charset="0"/>
                <a:ea typeface="Inter" panose="02000503000000020004" pitchFamily="2" charset="0"/>
                <a:cs typeface="Arial" panose="020B0604020202020204" pitchFamily="34" charset="0"/>
              </a:rPr>
              <a:t>Assign to individuals or entire teams. Automated notifications on assignment.</a:t>
            </a:r>
          </a:p>
        </p:txBody>
      </p:sp>
      <p:sp>
        <p:nvSpPr>
          <p:cNvPr id="12" name="Title 1">
            <a:extLst>
              <a:ext uri="{FF2B5EF4-FFF2-40B4-BE49-F238E27FC236}">
                <a16:creationId xmlns:a16="http://schemas.microsoft.com/office/drawing/2014/main" id="{5C8746D9-0DD7-97A2-647C-9E09A24C503D}"/>
              </a:ext>
            </a:extLst>
          </p:cNvPr>
          <p:cNvSpPr txBox="1">
            <a:spLocks/>
          </p:cNvSpPr>
          <p:nvPr/>
        </p:nvSpPr>
        <p:spPr>
          <a:xfrm>
            <a:off x="5378825" y="4495213"/>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Correspondence Log</a:t>
            </a:r>
          </a:p>
        </p:txBody>
      </p:sp>
      <p:sp>
        <p:nvSpPr>
          <p:cNvPr id="13" name="Title 1">
            <a:extLst>
              <a:ext uri="{FF2B5EF4-FFF2-40B4-BE49-F238E27FC236}">
                <a16:creationId xmlns:a16="http://schemas.microsoft.com/office/drawing/2014/main" id="{01FFCBF8-5CC9-5738-F0E7-C05964333353}"/>
              </a:ext>
            </a:extLst>
          </p:cNvPr>
          <p:cNvSpPr txBox="1">
            <a:spLocks/>
          </p:cNvSpPr>
          <p:nvPr/>
        </p:nvSpPr>
        <p:spPr>
          <a:xfrm>
            <a:off x="5378825" y="5082343"/>
            <a:ext cx="2285869" cy="577081"/>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latin typeface="Arial" panose="020B0604020202020204" pitchFamily="34" charset="0"/>
                <a:ea typeface="Inter" panose="02000503000000020004" pitchFamily="2" charset="0"/>
                <a:cs typeface="Arial" panose="020B0604020202020204" pitchFamily="34" charset="0"/>
              </a:rPr>
              <a:t>Full audit trail of every automated and manual email sent on a request.</a:t>
            </a:r>
          </a:p>
        </p:txBody>
      </p:sp>
      <p:sp>
        <p:nvSpPr>
          <p:cNvPr id="18" name="Title 1">
            <a:extLst>
              <a:ext uri="{FF2B5EF4-FFF2-40B4-BE49-F238E27FC236}">
                <a16:creationId xmlns:a16="http://schemas.microsoft.com/office/drawing/2014/main" id="{66FC22D7-0A80-B911-4F19-E9B83618E118}"/>
              </a:ext>
            </a:extLst>
          </p:cNvPr>
          <p:cNvSpPr txBox="1">
            <a:spLocks/>
          </p:cNvSpPr>
          <p:nvPr/>
        </p:nvSpPr>
        <p:spPr>
          <a:xfrm>
            <a:off x="8893106" y="4495213"/>
            <a:ext cx="2339065" cy="634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600" dirty="0"/>
              <a:t>Deep Configurability</a:t>
            </a:r>
          </a:p>
        </p:txBody>
      </p:sp>
      <p:sp>
        <p:nvSpPr>
          <p:cNvPr id="19" name="Title 1">
            <a:extLst>
              <a:ext uri="{FF2B5EF4-FFF2-40B4-BE49-F238E27FC236}">
                <a16:creationId xmlns:a16="http://schemas.microsoft.com/office/drawing/2014/main" id="{906D1AF9-6477-018A-58C4-53CE70762F86}"/>
              </a:ext>
            </a:extLst>
          </p:cNvPr>
          <p:cNvSpPr txBox="1">
            <a:spLocks/>
          </p:cNvSpPr>
          <p:nvPr/>
        </p:nvSpPr>
        <p:spPr>
          <a:xfrm>
            <a:off x="8893106" y="5082343"/>
            <a:ext cx="2464963" cy="57708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400" dirty="0">
                <a:latin typeface="Arial" panose="020B0604020202020204" pitchFamily="34" charset="0"/>
                <a:ea typeface="Inter" panose="02000503000000020004" pitchFamily="2" charset="0"/>
                <a:cs typeface="Arial" panose="020B0604020202020204" pitchFamily="34" charset="0"/>
              </a:rPr>
              <a:t>Email copy, form fields, tracking numbers, redaction codes — all yours to configure.</a:t>
            </a:r>
          </a:p>
        </p:txBody>
      </p:sp>
      <p:pic>
        <p:nvPicPr>
          <p:cNvPr id="20" name="Graphic 19">
            <a:extLst>
              <a:ext uri="{FF2B5EF4-FFF2-40B4-BE49-F238E27FC236}">
                <a16:creationId xmlns:a16="http://schemas.microsoft.com/office/drawing/2014/main" id="{230C77F6-37F5-779C-69C4-2C691147C1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78825" y="816329"/>
            <a:ext cx="431800" cy="457200"/>
          </a:xfrm>
          <a:prstGeom prst="rect">
            <a:avLst/>
          </a:prstGeom>
        </p:spPr>
      </p:pic>
      <p:pic>
        <p:nvPicPr>
          <p:cNvPr id="21" name="Graphic 20">
            <a:extLst>
              <a:ext uri="{FF2B5EF4-FFF2-40B4-BE49-F238E27FC236}">
                <a16:creationId xmlns:a16="http://schemas.microsoft.com/office/drawing/2014/main" id="{B7108152-2100-C5C5-1C86-DEABAF5566F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93106" y="813423"/>
            <a:ext cx="414867" cy="457200"/>
          </a:xfrm>
          <a:prstGeom prst="rect">
            <a:avLst/>
          </a:prstGeom>
        </p:spPr>
      </p:pic>
      <p:pic>
        <p:nvPicPr>
          <p:cNvPr id="22" name="Graphic 21">
            <a:extLst>
              <a:ext uri="{FF2B5EF4-FFF2-40B4-BE49-F238E27FC236}">
                <a16:creationId xmlns:a16="http://schemas.microsoft.com/office/drawing/2014/main" id="{19042BE4-8B89-CD79-D19F-9DFC49F09B9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78825" y="3828510"/>
            <a:ext cx="431800" cy="457200"/>
          </a:xfrm>
          <a:prstGeom prst="rect">
            <a:avLst/>
          </a:prstGeom>
        </p:spPr>
      </p:pic>
      <p:pic>
        <p:nvPicPr>
          <p:cNvPr id="23" name="Graphic 22">
            <a:extLst>
              <a:ext uri="{FF2B5EF4-FFF2-40B4-BE49-F238E27FC236}">
                <a16:creationId xmlns:a16="http://schemas.microsoft.com/office/drawing/2014/main" id="{0A2C4BE1-268D-7FCA-87F5-BF26E04F18F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93106" y="3827049"/>
            <a:ext cx="457200" cy="457200"/>
          </a:xfrm>
          <a:prstGeom prst="rect">
            <a:avLst/>
          </a:prstGeom>
        </p:spPr>
      </p:pic>
    </p:spTree>
    <p:extLst>
      <p:ext uri="{BB962C8B-B14F-4D97-AF65-F5344CB8AC3E}">
        <p14:creationId xmlns:p14="http://schemas.microsoft.com/office/powerpoint/2010/main" val="31036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0997-081E-01B7-69F9-BBE44DAD0DDD}"/>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F6FBAA49-19D2-17E6-3360-C8E93C03D731}"/>
              </a:ext>
            </a:extLst>
          </p:cNvPr>
          <p:cNvSpPr/>
          <p:nvPr/>
        </p:nvSpPr>
        <p:spPr>
          <a:xfrm>
            <a:off x="5327428" y="689378"/>
            <a:ext cx="6397241" cy="5479243"/>
          </a:xfrm>
          <a:prstGeom prst="roundRect">
            <a:avLst>
              <a:gd name="adj" fmla="val 489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D9730F7-8A2B-4E2B-A16A-6B0F9A8ED11C}"/>
              </a:ext>
            </a:extLst>
          </p:cNvPr>
          <p:cNvSpPr>
            <a:spLocks noGrp="1"/>
          </p:cNvSpPr>
          <p:nvPr>
            <p:ph type="title"/>
          </p:nvPr>
        </p:nvSpPr>
        <p:spPr>
          <a:xfrm>
            <a:off x="397576" y="869888"/>
            <a:ext cx="3828569" cy="1149952"/>
          </a:xfrm>
        </p:spPr>
        <p:txBody>
          <a:bodyPr>
            <a:noAutofit/>
          </a:bodyPr>
          <a:lstStyle/>
          <a:p>
            <a:r>
              <a:rPr lang="en-US" sz="2800" dirty="0"/>
              <a:t>Smarter eDiscovery. Better Decisions.</a:t>
            </a:r>
          </a:p>
        </p:txBody>
      </p:sp>
      <p:sp>
        <p:nvSpPr>
          <p:cNvPr id="6" name="Title 1">
            <a:extLst>
              <a:ext uri="{FF2B5EF4-FFF2-40B4-BE49-F238E27FC236}">
                <a16:creationId xmlns:a16="http://schemas.microsoft.com/office/drawing/2014/main" id="{6055B19A-DF11-457A-4275-4607D667EB4A}"/>
              </a:ext>
            </a:extLst>
          </p:cNvPr>
          <p:cNvSpPr txBox="1">
            <a:spLocks/>
          </p:cNvSpPr>
          <p:nvPr/>
        </p:nvSpPr>
        <p:spPr>
          <a:xfrm>
            <a:off x="424525" y="375897"/>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03 — ENTERPRISE EDISCOVERY</a:t>
            </a:r>
          </a:p>
        </p:txBody>
      </p:sp>
      <p:sp>
        <p:nvSpPr>
          <p:cNvPr id="7" name="Title 1">
            <a:extLst>
              <a:ext uri="{FF2B5EF4-FFF2-40B4-BE49-F238E27FC236}">
                <a16:creationId xmlns:a16="http://schemas.microsoft.com/office/drawing/2014/main" id="{DD7A2493-2BD6-20EC-217F-3CC8EF44B6EE}"/>
              </a:ext>
            </a:extLst>
          </p:cNvPr>
          <p:cNvSpPr txBox="1">
            <a:spLocks/>
          </p:cNvSpPr>
          <p:nvPr/>
        </p:nvSpPr>
        <p:spPr>
          <a:xfrm>
            <a:off x="417967" y="1753550"/>
            <a:ext cx="3563190" cy="559640"/>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1500"/>
              </a:lnSpc>
              <a:spcBef>
                <a:spcPts val="800"/>
              </a:spcBef>
            </a:pPr>
            <a:r>
              <a:rPr lang="en-US" sz="1200" dirty="0">
                <a:latin typeface="Arial" panose="020B0604020202020204" pitchFamily="34" charset="0"/>
                <a:ea typeface="Inter" panose="02000503000000020004" pitchFamily="2" charset="0"/>
                <a:cs typeface="Arial" panose="020B0604020202020204" pitchFamily="34" charset="0"/>
              </a:rPr>
              <a:t>One platform to manage preservation, collections, processing, analytics, review, and production without fracturing your audit trails.​</a:t>
            </a:r>
          </a:p>
        </p:txBody>
      </p:sp>
      <p:sp>
        <p:nvSpPr>
          <p:cNvPr id="3" name="Slide Number Placeholder 4">
            <a:extLst>
              <a:ext uri="{FF2B5EF4-FFF2-40B4-BE49-F238E27FC236}">
                <a16:creationId xmlns:a16="http://schemas.microsoft.com/office/drawing/2014/main" id="{DE7709EB-23A0-8EFB-2C75-7532D9FEF1A8}"/>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6</a:t>
            </a:fld>
            <a:endParaRPr lang="en-US" sz="1000">
              <a:latin typeface="Inter 18pt 18pt" panose="02000503000000020004" pitchFamily="2" charset="0"/>
              <a:ea typeface="Inter 18pt 18pt" panose="02000503000000020004" pitchFamily="2" charset="0"/>
            </a:endParaRPr>
          </a:p>
        </p:txBody>
      </p:sp>
      <p:pic>
        <p:nvPicPr>
          <p:cNvPr id="9" name="Picture 6">
            <a:extLst>
              <a:ext uri="{FF2B5EF4-FFF2-40B4-BE49-F238E27FC236}">
                <a16:creationId xmlns:a16="http://schemas.microsoft.com/office/drawing/2014/main" id="{20855541-AD81-B472-778A-7194B8090A3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43B053EE-4791-67A6-9A88-F0BB35B5E740}"/>
              </a:ext>
            </a:extLst>
          </p:cNvPr>
          <p:cNvPicPr>
            <a:picLocks noChangeAspect="1"/>
          </p:cNvPicPr>
          <p:nvPr/>
        </p:nvPicPr>
        <p:blipFill>
          <a:blip r:embed="rId4"/>
          <a:stretch>
            <a:fillRect/>
          </a:stretch>
        </p:blipFill>
        <p:spPr>
          <a:xfrm>
            <a:off x="5355453" y="1305931"/>
            <a:ext cx="6418580" cy="4246137"/>
          </a:xfrm>
          <a:prstGeom prst="rect">
            <a:avLst/>
          </a:prstGeom>
        </p:spPr>
      </p:pic>
      <p:sp>
        <p:nvSpPr>
          <p:cNvPr id="36" name="Text 22">
            <a:extLst>
              <a:ext uri="{FF2B5EF4-FFF2-40B4-BE49-F238E27FC236}">
                <a16:creationId xmlns:a16="http://schemas.microsoft.com/office/drawing/2014/main" id="{865BA051-FBBF-7D1F-E05E-2AB2921EB56B}"/>
              </a:ext>
            </a:extLst>
          </p:cNvPr>
          <p:cNvSpPr/>
          <p:nvPr/>
        </p:nvSpPr>
        <p:spPr>
          <a:xfrm>
            <a:off x="642900" y="2781811"/>
            <a:ext cx="4787236" cy="237331"/>
          </a:xfrm>
          <a:prstGeom prst="rect">
            <a:avLst/>
          </a:prstGeom>
          <a:noFill/>
          <a:ln/>
        </p:spPr>
        <p:txBody>
          <a:bodyPr wrap="square" rtlCol="0" anchor="ctr"/>
          <a:lstStyle/>
          <a:p>
            <a:pPr marL="0" indent="0">
              <a:buNone/>
            </a:pPr>
            <a:r>
              <a:rPr lang="en-US" sz="1200" b="1" dirty="0">
                <a:solidFill>
                  <a:schemeClr val="accent1"/>
                </a:solidFill>
                <a:latin typeface="Arial" pitchFamily="34" charset="0"/>
                <a:ea typeface="Arial" pitchFamily="34" charset="-122"/>
                <a:cs typeface="Arial" pitchFamily="34" charset="-120"/>
              </a:rPr>
              <a:t>600+ File Types</a:t>
            </a:r>
            <a:endParaRPr lang="en-US" sz="1200" dirty="0">
              <a:solidFill>
                <a:schemeClr val="accent1"/>
              </a:solidFill>
            </a:endParaRPr>
          </a:p>
        </p:txBody>
      </p:sp>
      <p:sp>
        <p:nvSpPr>
          <p:cNvPr id="37" name="Text 23">
            <a:extLst>
              <a:ext uri="{FF2B5EF4-FFF2-40B4-BE49-F238E27FC236}">
                <a16:creationId xmlns:a16="http://schemas.microsoft.com/office/drawing/2014/main" id="{0218B8FB-3417-5BDB-1FA6-D6C1A726648F}"/>
              </a:ext>
            </a:extLst>
          </p:cNvPr>
          <p:cNvSpPr/>
          <p:nvPr/>
        </p:nvSpPr>
        <p:spPr>
          <a:xfrm>
            <a:off x="642900" y="3010633"/>
            <a:ext cx="3619618" cy="365125"/>
          </a:xfrm>
          <a:prstGeom prst="rect">
            <a:avLst/>
          </a:prstGeom>
          <a:noFill/>
          <a:ln/>
        </p:spPr>
        <p:txBody>
          <a:bodyPr wrap="square" rtlCol="0" anchor="t"/>
          <a:lstStyle/>
          <a:p>
            <a:pPr marL="0" indent="0">
              <a:buNone/>
            </a:pPr>
            <a:r>
              <a:rPr lang="en-US" sz="1200" dirty="0">
                <a:solidFill>
                  <a:schemeClr val="tx2"/>
                </a:solidFill>
                <a:latin typeface="Arial" pitchFamily="34" charset="0"/>
                <a:ea typeface="Arial" pitchFamily="34" charset="-122"/>
                <a:cs typeface="Arial" pitchFamily="34" charset="-120"/>
              </a:rPr>
              <a:t>PDFs, Excel, video, email — all rendered natively in-browser. Never download a file just to review it.</a:t>
            </a:r>
            <a:endParaRPr lang="en-US" sz="1200" dirty="0">
              <a:solidFill>
                <a:schemeClr val="tx2"/>
              </a:solidFill>
            </a:endParaRPr>
          </a:p>
        </p:txBody>
      </p:sp>
      <p:sp>
        <p:nvSpPr>
          <p:cNvPr id="38" name="Text 25">
            <a:extLst>
              <a:ext uri="{FF2B5EF4-FFF2-40B4-BE49-F238E27FC236}">
                <a16:creationId xmlns:a16="http://schemas.microsoft.com/office/drawing/2014/main" id="{EE0C968A-67FB-F4A2-EA8C-C5E8C768CFCC}"/>
              </a:ext>
            </a:extLst>
          </p:cNvPr>
          <p:cNvSpPr/>
          <p:nvPr/>
        </p:nvSpPr>
        <p:spPr>
          <a:xfrm>
            <a:off x="642900" y="3730675"/>
            <a:ext cx="4787236" cy="237331"/>
          </a:xfrm>
          <a:prstGeom prst="rect">
            <a:avLst/>
          </a:prstGeom>
          <a:noFill/>
          <a:ln/>
        </p:spPr>
        <p:txBody>
          <a:bodyPr wrap="square" rtlCol="0" anchor="ctr"/>
          <a:lstStyle/>
          <a:p>
            <a:pPr marL="0" indent="0">
              <a:buNone/>
            </a:pPr>
            <a:r>
              <a:rPr lang="en-US" sz="1200" b="1" dirty="0">
                <a:solidFill>
                  <a:schemeClr val="accent1"/>
                </a:solidFill>
                <a:latin typeface="Arial" pitchFamily="34" charset="0"/>
                <a:ea typeface="Arial" pitchFamily="34" charset="-122"/>
                <a:cs typeface="Arial" pitchFamily="34" charset="-120"/>
              </a:rPr>
              <a:t>Powerful Search</a:t>
            </a:r>
            <a:endParaRPr lang="en-US" sz="1200" dirty="0">
              <a:solidFill>
                <a:schemeClr val="accent1"/>
              </a:solidFill>
            </a:endParaRPr>
          </a:p>
        </p:txBody>
      </p:sp>
      <p:sp>
        <p:nvSpPr>
          <p:cNvPr id="39" name="Text 26">
            <a:extLst>
              <a:ext uri="{FF2B5EF4-FFF2-40B4-BE49-F238E27FC236}">
                <a16:creationId xmlns:a16="http://schemas.microsoft.com/office/drawing/2014/main" id="{2EE0174C-F7E5-0F04-4EE2-FA99F7680933}"/>
              </a:ext>
            </a:extLst>
          </p:cNvPr>
          <p:cNvSpPr/>
          <p:nvPr/>
        </p:nvSpPr>
        <p:spPr>
          <a:xfrm>
            <a:off x="642900" y="3959497"/>
            <a:ext cx="3864606" cy="365125"/>
          </a:xfrm>
          <a:prstGeom prst="rect">
            <a:avLst/>
          </a:prstGeom>
          <a:noFill/>
          <a:ln/>
        </p:spPr>
        <p:txBody>
          <a:bodyPr wrap="square" rtlCol="0" anchor="t"/>
          <a:lstStyle/>
          <a:p>
            <a:pPr marL="0" indent="0">
              <a:buNone/>
            </a:pPr>
            <a:r>
              <a:rPr lang="en-US" sz="1200" dirty="0">
                <a:solidFill>
                  <a:schemeClr val="tx2"/>
                </a:solidFill>
                <a:latin typeface="Arial" pitchFamily="34" charset="0"/>
                <a:ea typeface="Arial" pitchFamily="34" charset="-122"/>
                <a:cs typeface="Arial" pitchFamily="34" charset="-120"/>
              </a:rPr>
              <a:t>Keyword, metadata, Boolean, synonym expansion, phonetic matching. If it's in the system, you'll find it.</a:t>
            </a:r>
            <a:endParaRPr lang="en-US" sz="1200" dirty="0">
              <a:solidFill>
                <a:schemeClr val="tx2"/>
              </a:solidFill>
            </a:endParaRPr>
          </a:p>
        </p:txBody>
      </p:sp>
      <p:sp>
        <p:nvSpPr>
          <p:cNvPr id="40" name="Text 28">
            <a:extLst>
              <a:ext uri="{FF2B5EF4-FFF2-40B4-BE49-F238E27FC236}">
                <a16:creationId xmlns:a16="http://schemas.microsoft.com/office/drawing/2014/main" id="{4C735EF3-D3BF-D86D-E2B6-1D703D2E6652}"/>
              </a:ext>
            </a:extLst>
          </p:cNvPr>
          <p:cNvSpPr/>
          <p:nvPr/>
        </p:nvSpPr>
        <p:spPr>
          <a:xfrm>
            <a:off x="642900" y="4707674"/>
            <a:ext cx="4787236" cy="237331"/>
          </a:xfrm>
          <a:prstGeom prst="rect">
            <a:avLst/>
          </a:prstGeom>
          <a:noFill/>
          <a:ln/>
        </p:spPr>
        <p:txBody>
          <a:bodyPr wrap="square" rtlCol="0" anchor="ctr"/>
          <a:lstStyle/>
          <a:p>
            <a:pPr marL="0" indent="0">
              <a:buNone/>
            </a:pPr>
            <a:r>
              <a:rPr lang="en-US" sz="1200" b="1" dirty="0">
                <a:solidFill>
                  <a:schemeClr val="accent1"/>
                </a:solidFill>
                <a:latin typeface="Arial" pitchFamily="34" charset="0"/>
                <a:ea typeface="Arial" pitchFamily="34" charset="-122"/>
                <a:cs typeface="Arial" pitchFamily="34" charset="-120"/>
              </a:rPr>
              <a:t>Bulk Redaction Engine</a:t>
            </a:r>
            <a:endParaRPr lang="en-US" sz="1200" dirty="0">
              <a:solidFill>
                <a:schemeClr val="accent1"/>
              </a:solidFill>
            </a:endParaRPr>
          </a:p>
        </p:txBody>
      </p:sp>
      <p:sp>
        <p:nvSpPr>
          <p:cNvPr id="41" name="Text 29">
            <a:extLst>
              <a:ext uri="{FF2B5EF4-FFF2-40B4-BE49-F238E27FC236}">
                <a16:creationId xmlns:a16="http://schemas.microsoft.com/office/drawing/2014/main" id="{F4565A45-308A-2CFD-6DF8-A0C2867AACB9}"/>
              </a:ext>
            </a:extLst>
          </p:cNvPr>
          <p:cNvSpPr/>
          <p:nvPr/>
        </p:nvSpPr>
        <p:spPr>
          <a:xfrm>
            <a:off x="642900" y="4936496"/>
            <a:ext cx="3864606" cy="365125"/>
          </a:xfrm>
          <a:prstGeom prst="rect">
            <a:avLst/>
          </a:prstGeom>
          <a:noFill/>
          <a:ln/>
        </p:spPr>
        <p:txBody>
          <a:bodyPr wrap="square" rtlCol="0" anchor="t"/>
          <a:lstStyle/>
          <a:p>
            <a:pPr marL="0" indent="0">
              <a:buNone/>
            </a:pPr>
            <a:r>
              <a:rPr lang="en-US" sz="1200" dirty="0">
                <a:solidFill>
                  <a:schemeClr val="tx2"/>
                </a:solidFill>
                <a:latin typeface="Arial" pitchFamily="34" charset="0"/>
                <a:ea typeface="Arial" pitchFamily="34" charset="-122"/>
                <a:cs typeface="Arial" pitchFamily="34" charset="-120"/>
              </a:rPr>
              <a:t>Redact SSNs, emails, phone numbers, and custom terms across thousands of documents in one pass.</a:t>
            </a:r>
            <a:endParaRPr lang="en-US" sz="1200" dirty="0">
              <a:solidFill>
                <a:schemeClr val="tx2"/>
              </a:solidFill>
            </a:endParaRPr>
          </a:p>
        </p:txBody>
      </p:sp>
      <p:pic>
        <p:nvPicPr>
          <p:cNvPr id="43" name="Image 0" descr="preencoded.png">
            <a:extLst>
              <a:ext uri="{FF2B5EF4-FFF2-40B4-BE49-F238E27FC236}">
                <a16:creationId xmlns:a16="http://schemas.microsoft.com/office/drawing/2014/main" id="{EC472F3D-245F-670E-65B6-2D527722D89E}"/>
              </a:ext>
            </a:extLst>
          </p:cNvPr>
          <p:cNvPicPr>
            <a:picLocks noChangeAspect="1"/>
          </p:cNvPicPr>
          <p:nvPr/>
        </p:nvPicPr>
        <p:blipFill>
          <a:blip r:embed="rId5">
            <a:biLevel thresh="75000"/>
          </a:blip>
          <a:stretch>
            <a:fillRect/>
          </a:stretch>
        </p:blipFill>
        <p:spPr>
          <a:xfrm>
            <a:off x="405156" y="2808554"/>
            <a:ext cx="237744" cy="237744"/>
          </a:xfrm>
          <a:prstGeom prst="rect">
            <a:avLst/>
          </a:prstGeom>
        </p:spPr>
      </p:pic>
      <p:pic>
        <p:nvPicPr>
          <p:cNvPr id="45" name="Image 2" descr="preencoded.png">
            <a:extLst>
              <a:ext uri="{FF2B5EF4-FFF2-40B4-BE49-F238E27FC236}">
                <a16:creationId xmlns:a16="http://schemas.microsoft.com/office/drawing/2014/main" id="{08F9DE78-2B41-AB63-49E8-A92E6EF942FF}"/>
              </a:ext>
            </a:extLst>
          </p:cNvPr>
          <p:cNvPicPr>
            <a:picLocks noChangeAspect="1"/>
          </p:cNvPicPr>
          <p:nvPr/>
        </p:nvPicPr>
        <p:blipFill>
          <a:blip r:embed="rId6">
            <a:biLevel thresh="75000"/>
          </a:blip>
          <a:stretch>
            <a:fillRect/>
          </a:stretch>
        </p:blipFill>
        <p:spPr>
          <a:xfrm>
            <a:off x="434702" y="4707261"/>
            <a:ext cx="237744" cy="237744"/>
          </a:xfrm>
          <a:prstGeom prst="rect">
            <a:avLst/>
          </a:prstGeom>
        </p:spPr>
      </p:pic>
      <p:pic>
        <p:nvPicPr>
          <p:cNvPr id="46" name="Image 1" descr="preencoded.png">
            <a:extLst>
              <a:ext uri="{FF2B5EF4-FFF2-40B4-BE49-F238E27FC236}">
                <a16:creationId xmlns:a16="http://schemas.microsoft.com/office/drawing/2014/main" id="{BABFBA02-532A-672A-18A7-CF4D49429006}"/>
              </a:ext>
            </a:extLst>
          </p:cNvPr>
          <p:cNvPicPr>
            <a:picLocks noChangeAspect="1"/>
          </p:cNvPicPr>
          <p:nvPr/>
        </p:nvPicPr>
        <p:blipFill>
          <a:blip r:embed="rId7">
            <a:biLevel thresh="75000"/>
          </a:blip>
          <a:stretch>
            <a:fillRect/>
          </a:stretch>
        </p:blipFill>
        <p:spPr>
          <a:xfrm>
            <a:off x="397576" y="3755773"/>
            <a:ext cx="237744" cy="237744"/>
          </a:xfrm>
          <a:prstGeom prst="rect">
            <a:avLst/>
          </a:prstGeom>
        </p:spPr>
      </p:pic>
    </p:spTree>
    <p:extLst>
      <p:ext uri="{BB962C8B-B14F-4D97-AF65-F5344CB8AC3E}">
        <p14:creationId xmlns:p14="http://schemas.microsoft.com/office/powerpoint/2010/main" val="125419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A612D-09EC-2F95-08F2-508098634563}"/>
            </a:ext>
          </a:extLst>
        </p:cNvPr>
        <p:cNvGrpSpPr/>
        <p:nvPr/>
      </p:nvGrpSpPr>
      <p:grpSpPr>
        <a:xfrm>
          <a:off x="0" y="0"/>
          <a:ext cx="0" cy="0"/>
          <a:chOff x="0" y="0"/>
          <a:chExt cx="0" cy="0"/>
        </a:xfrm>
      </p:grpSpPr>
      <p:sp>
        <p:nvSpPr>
          <p:cNvPr id="22" name="Round Same Side Corner Rectangle 21">
            <a:extLst>
              <a:ext uri="{FF2B5EF4-FFF2-40B4-BE49-F238E27FC236}">
                <a16:creationId xmlns:a16="http://schemas.microsoft.com/office/drawing/2014/main" id="{85F832C9-DA57-CCE8-42BC-D9FD8C40F8C8}"/>
              </a:ext>
            </a:extLst>
          </p:cNvPr>
          <p:cNvSpPr/>
          <p:nvPr/>
        </p:nvSpPr>
        <p:spPr>
          <a:xfrm rot="16200000">
            <a:off x="5448664" y="114661"/>
            <a:ext cx="6851414" cy="6635262"/>
          </a:xfrm>
          <a:prstGeom prst="round2SameRect">
            <a:avLst>
              <a:gd name="adj1" fmla="val 5445"/>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B16F4A6C-A7E1-0B9B-1E4A-6B184FBC0547}"/>
              </a:ext>
            </a:extLst>
          </p:cNvPr>
          <p:cNvSpPr txBox="1">
            <a:spLocks/>
          </p:cNvSpPr>
          <p:nvPr/>
        </p:nvSpPr>
        <p:spPr>
          <a:xfrm>
            <a:off x="467331" y="446479"/>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04 — GENAI</a:t>
            </a:r>
          </a:p>
        </p:txBody>
      </p:sp>
      <p:sp>
        <p:nvSpPr>
          <p:cNvPr id="3" name="Slide Number Placeholder 4">
            <a:extLst>
              <a:ext uri="{FF2B5EF4-FFF2-40B4-BE49-F238E27FC236}">
                <a16:creationId xmlns:a16="http://schemas.microsoft.com/office/drawing/2014/main" id="{9835FEB3-27DA-51B2-59E3-FB2853FAAAD8}"/>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7</a:t>
            </a:fld>
            <a:endParaRPr lang="en-US" sz="1000" dirty="0">
              <a:latin typeface="Inter 18pt 18pt" panose="02000503000000020004" pitchFamily="2" charset="0"/>
              <a:ea typeface="Inter 18pt 18pt" panose="02000503000000020004" pitchFamily="2" charset="0"/>
            </a:endParaRPr>
          </a:p>
        </p:txBody>
      </p:sp>
      <p:pic>
        <p:nvPicPr>
          <p:cNvPr id="4" name="Picture 3">
            <a:extLst>
              <a:ext uri="{FF2B5EF4-FFF2-40B4-BE49-F238E27FC236}">
                <a16:creationId xmlns:a16="http://schemas.microsoft.com/office/drawing/2014/main" id="{61888AC6-8DF1-9C9F-C5C7-3068659D3E2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sp>
        <p:nvSpPr>
          <p:cNvPr id="8" name="Title 1">
            <a:extLst>
              <a:ext uri="{FF2B5EF4-FFF2-40B4-BE49-F238E27FC236}">
                <a16:creationId xmlns:a16="http://schemas.microsoft.com/office/drawing/2014/main" id="{F6C33192-288B-F9DB-99CB-E93629E45C59}"/>
              </a:ext>
            </a:extLst>
          </p:cNvPr>
          <p:cNvSpPr>
            <a:spLocks noGrp="1"/>
          </p:cNvSpPr>
          <p:nvPr>
            <p:ph type="title"/>
          </p:nvPr>
        </p:nvSpPr>
        <p:spPr>
          <a:xfrm>
            <a:off x="433464" y="874791"/>
            <a:ext cx="5281536" cy="1149952"/>
          </a:xfrm>
        </p:spPr>
        <p:txBody>
          <a:bodyPr>
            <a:noAutofit/>
          </a:bodyPr>
          <a:lstStyle/>
          <a:p>
            <a:r>
              <a:rPr lang="en-US" sz="2800" dirty="0"/>
              <a:t>Five Native AI Capabilities.</a:t>
            </a:r>
            <a:br>
              <a:rPr lang="en-US" sz="2800" dirty="0"/>
            </a:br>
            <a:r>
              <a:rPr lang="en-US" sz="2800" dirty="0"/>
              <a:t>Do More. Review Less</a:t>
            </a:r>
          </a:p>
        </p:txBody>
      </p:sp>
      <p:sp>
        <p:nvSpPr>
          <p:cNvPr id="10" name="Title 1">
            <a:extLst>
              <a:ext uri="{FF2B5EF4-FFF2-40B4-BE49-F238E27FC236}">
                <a16:creationId xmlns:a16="http://schemas.microsoft.com/office/drawing/2014/main" id="{314655DF-5784-971C-91A3-263C573DFB16}"/>
              </a:ext>
            </a:extLst>
          </p:cNvPr>
          <p:cNvSpPr txBox="1">
            <a:spLocks/>
          </p:cNvSpPr>
          <p:nvPr/>
        </p:nvSpPr>
        <p:spPr>
          <a:xfrm>
            <a:off x="6226303" y="213467"/>
            <a:ext cx="4776924" cy="14213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2000"/>
              </a:lnSpc>
              <a:spcBef>
                <a:spcPts val="1000"/>
              </a:spcBef>
              <a:spcAft>
                <a:spcPts val="1000"/>
              </a:spcAft>
              <a:defRPr/>
            </a:pPr>
            <a:r>
              <a:rPr lang="en-US" sz="1400" dirty="0">
                <a:solidFill>
                  <a:srgbClr val="2526B3"/>
                </a:solidFill>
                <a:latin typeface="Arial" panose="020B0604020202020204" pitchFamily="34" charset="0"/>
                <a:ea typeface="Inter Medium" panose="02000503000000020004" pitchFamily="2" charset="0"/>
                <a:cs typeface="Arial" panose="020B0604020202020204" pitchFamily="34" charset="0"/>
              </a:rPr>
              <a:t>01</a:t>
            </a:r>
          </a:p>
          <a:p>
            <a:pPr>
              <a:spcAft>
                <a:spcPts val="1200"/>
              </a:spcAft>
              <a:defRPr/>
            </a:pPr>
            <a:r>
              <a:rPr lang="en-US" sz="1400" dirty="0">
                <a:solidFill>
                  <a:schemeClr val="accent1"/>
                </a:solidFill>
              </a:rPr>
              <a:t>Chat-Based Search</a:t>
            </a:r>
          </a:p>
          <a:p>
            <a:pPr>
              <a:lnSpc>
                <a:spcPts val="1520"/>
              </a:lnSpc>
              <a:defRPr/>
            </a:pPr>
            <a:r>
              <a:rPr lang="en-US" sz="1200" dirty="0">
                <a:solidFill>
                  <a:srgbClr val="000000"/>
                </a:solidFill>
                <a:latin typeface="Arial" panose="020B0604020202020204" pitchFamily="34" charset="0"/>
                <a:ea typeface="Inter" panose="02000503000000020004" pitchFamily="2" charset="0"/>
                <a:cs typeface="Arial" panose="020B0604020202020204" pitchFamily="34" charset="0"/>
              </a:rPr>
              <a:t>Plain-English questions. No Boolean syntax. The system understands intent — faster for experts, accessible for everyone.</a:t>
            </a:r>
          </a:p>
        </p:txBody>
      </p:sp>
      <p:sp>
        <p:nvSpPr>
          <p:cNvPr id="11" name="Title 1">
            <a:extLst>
              <a:ext uri="{FF2B5EF4-FFF2-40B4-BE49-F238E27FC236}">
                <a16:creationId xmlns:a16="http://schemas.microsoft.com/office/drawing/2014/main" id="{B1D2C17B-C61D-C4B8-99EF-2163503958AB}"/>
              </a:ext>
            </a:extLst>
          </p:cNvPr>
          <p:cNvSpPr txBox="1">
            <a:spLocks/>
          </p:cNvSpPr>
          <p:nvPr/>
        </p:nvSpPr>
        <p:spPr>
          <a:xfrm>
            <a:off x="6236429" y="1478406"/>
            <a:ext cx="4931907" cy="14213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2000"/>
              </a:lnSpc>
              <a:spcBef>
                <a:spcPts val="1000"/>
              </a:spcBef>
              <a:spcAft>
                <a:spcPts val="1000"/>
              </a:spcAft>
              <a:defRPr/>
            </a:pPr>
            <a:r>
              <a:rPr lang="en-US" sz="1400" dirty="0">
                <a:solidFill>
                  <a:srgbClr val="2526B3"/>
                </a:solidFill>
                <a:latin typeface="Arial" panose="020B0604020202020204" pitchFamily="34" charset="0"/>
                <a:ea typeface="Inter Medium" panose="02000503000000020004" pitchFamily="2" charset="0"/>
                <a:cs typeface="Arial" panose="020B0604020202020204" pitchFamily="34" charset="0"/>
              </a:rPr>
              <a:t>02</a:t>
            </a:r>
          </a:p>
          <a:p>
            <a:pPr>
              <a:spcAft>
                <a:spcPts val="1200"/>
              </a:spcAft>
              <a:defRPr/>
            </a:pPr>
            <a:r>
              <a:rPr lang="en-US" sz="1400" dirty="0">
                <a:solidFill>
                  <a:schemeClr val="accent1"/>
                </a:solidFill>
              </a:rPr>
              <a:t>Document Summarization</a:t>
            </a:r>
          </a:p>
          <a:p>
            <a:pPr>
              <a:lnSpc>
                <a:spcPts val="1520"/>
              </a:lnSpc>
              <a:defRPr/>
            </a:pPr>
            <a:r>
              <a:rPr lang="en-US" sz="1200" dirty="0">
                <a:solidFill>
                  <a:srgbClr val="000000"/>
                </a:solidFill>
                <a:latin typeface="Arial" panose="020B0604020202020204" pitchFamily="34" charset="0"/>
                <a:ea typeface="Inter" panose="02000503000000020004" pitchFamily="2" charset="0"/>
                <a:cs typeface="Arial" panose="020B0604020202020204" pitchFamily="34" charset="0"/>
              </a:rPr>
              <a:t>Instant AI summaries — key points, dates, notable content. Turn a 30-minute review into 3 minutes. Hours saved per week.</a:t>
            </a:r>
          </a:p>
        </p:txBody>
      </p:sp>
      <p:cxnSp>
        <p:nvCxnSpPr>
          <p:cNvPr id="12" name="Straight Connector 11">
            <a:extLst>
              <a:ext uri="{FF2B5EF4-FFF2-40B4-BE49-F238E27FC236}">
                <a16:creationId xmlns:a16="http://schemas.microsoft.com/office/drawing/2014/main" id="{A66A3AD2-C1E1-7792-8435-C26EE59AC34F}"/>
              </a:ext>
            </a:extLst>
          </p:cNvPr>
          <p:cNvCxnSpPr>
            <a:cxnSpLocks/>
          </p:cNvCxnSpPr>
          <p:nvPr/>
        </p:nvCxnSpPr>
        <p:spPr>
          <a:xfrm>
            <a:off x="6226304" y="1444842"/>
            <a:ext cx="5212080" cy="0"/>
          </a:xfrm>
          <a:prstGeom prst="line">
            <a:avLst/>
          </a:prstGeom>
          <a:noFill/>
          <a:ln w="12700" cap="flat" cmpd="sng" algn="ctr">
            <a:solidFill>
              <a:srgbClr val="000000"/>
            </a:solidFill>
            <a:prstDash val="solid"/>
            <a:miter lim="800000"/>
          </a:ln>
          <a:effectLst/>
        </p:spPr>
      </p:cxnSp>
      <p:sp>
        <p:nvSpPr>
          <p:cNvPr id="13" name="Title 1">
            <a:extLst>
              <a:ext uri="{FF2B5EF4-FFF2-40B4-BE49-F238E27FC236}">
                <a16:creationId xmlns:a16="http://schemas.microsoft.com/office/drawing/2014/main" id="{5374B28A-49E6-32C9-1DA9-5D65C019309F}"/>
              </a:ext>
            </a:extLst>
          </p:cNvPr>
          <p:cNvSpPr txBox="1">
            <a:spLocks/>
          </p:cNvSpPr>
          <p:nvPr/>
        </p:nvSpPr>
        <p:spPr>
          <a:xfrm>
            <a:off x="6330358" y="2771471"/>
            <a:ext cx="4931908" cy="14213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2000"/>
              </a:lnSpc>
              <a:spcBef>
                <a:spcPts val="1000"/>
              </a:spcBef>
              <a:spcAft>
                <a:spcPts val="1000"/>
              </a:spcAft>
              <a:defRPr/>
            </a:pPr>
            <a:r>
              <a:rPr lang="en-US" sz="1400" dirty="0">
                <a:solidFill>
                  <a:srgbClr val="2526B3"/>
                </a:solidFill>
                <a:latin typeface="Arial" panose="020B0604020202020204" pitchFamily="34" charset="0"/>
                <a:ea typeface="Inter Medium" panose="02000503000000020004" pitchFamily="2" charset="0"/>
                <a:cs typeface="Arial" panose="020B0604020202020204" pitchFamily="34" charset="0"/>
              </a:rPr>
              <a:t>03</a:t>
            </a:r>
            <a:endParaRPr lang="en-US" sz="1400" dirty="0">
              <a:solidFill>
                <a:srgbClr val="2526B3"/>
              </a:solidFill>
              <a:latin typeface="Inter Medium" panose="02000503000000020004" pitchFamily="2" charset="0"/>
              <a:ea typeface="Inter Medium" panose="02000503000000020004" pitchFamily="2" charset="0"/>
              <a:cs typeface="Helvetica Neue" panose="02000503000000020004" pitchFamily="2" charset="0"/>
            </a:endParaRPr>
          </a:p>
          <a:p>
            <a:pPr>
              <a:spcAft>
                <a:spcPts val="1200"/>
              </a:spcAft>
              <a:defRPr/>
            </a:pPr>
            <a:r>
              <a:rPr lang="en-US" sz="1400" dirty="0">
                <a:solidFill>
                  <a:schemeClr val="accent1"/>
                </a:solidFill>
              </a:rPr>
              <a:t>Document Categorization</a:t>
            </a:r>
          </a:p>
          <a:p>
            <a:pPr>
              <a:lnSpc>
                <a:spcPts val="1520"/>
              </a:lnSpc>
              <a:defRPr/>
            </a:pPr>
            <a:r>
              <a:rPr lang="en-US" sz="1200" dirty="0">
                <a:solidFill>
                  <a:srgbClr val="000000"/>
                </a:solidFill>
                <a:latin typeface="Arial" panose="020B0604020202020204" pitchFamily="34" charset="0"/>
                <a:ea typeface="Inter" panose="02000503000000020004" pitchFamily="2" charset="0"/>
                <a:cs typeface="Arial" panose="020B0604020202020204" pitchFamily="34" charset="0"/>
              </a:rPr>
              <a:t>AI automatically classifies documents as they're reviewed. Less sorting. Right place from the start.</a:t>
            </a:r>
          </a:p>
          <a:p>
            <a:pPr>
              <a:lnSpc>
                <a:spcPts val="1520"/>
              </a:lnSpc>
              <a:defRPr/>
            </a:pPr>
            <a:endParaRPr lang="en-US" sz="1200" dirty="0">
              <a:solidFill>
                <a:srgbClr val="000000"/>
              </a:solidFill>
              <a:latin typeface="Inter" panose="02000503000000020004" pitchFamily="2" charset="0"/>
              <a:ea typeface="Inter" panose="02000503000000020004" pitchFamily="2" charset="0"/>
            </a:endParaRPr>
          </a:p>
        </p:txBody>
      </p:sp>
      <p:cxnSp>
        <p:nvCxnSpPr>
          <p:cNvPr id="14" name="Straight Connector 13">
            <a:extLst>
              <a:ext uri="{FF2B5EF4-FFF2-40B4-BE49-F238E27FC236}">
                <a16:creationId xmlns:a16="http://schemas.microsoft.com/office/drawing/2014/main" id="{3A634858-3AC4-4160-5534-E01A4BA9EC08}"/>
              </a:ext>
            </a:extLst>
          </p:cNvPr>
          <p:cNvCxnSpPr>
            <a:cxnSpLocks/>
          </p:cNvCxnSpPr>
          <p:nvPr/>
        </p:nvCxnSpPr>
        <p:spPr>
          <a:xfrm>
            <a:off x="6236429" y="2665396"/>
            <a:ext cx="5212080" cy="0"/>
          </a:xfrm>
          <a:prstGeom prst="line">
            <a:avLst/>
          </a:prstGeom>
          <a:noFill/>
          <a:ln w="12700" cap="flat" cmpd="sng" algn="ctr">
            <a:solidFill>
              <a:srgbClr val="000000"/>
            </a:solidFill>
            <a:prstDash val="solid"/>
            <a:miter lim="800000"/>
          </a:ln>
          <a:effectLst/>
        </p:spPr>
      </p:cxnSp>
      <p:pic>
        <p:nvPicPr>
          <p:cNvPr id="2" name="Picture 1">
            <a:extLst>
              <a:ext uri="{FF2B5EF4-FFF2-40B4-BE49-F238E27FC236}">
                <a16:creationId xmlns:a16="http://schemas.microsoft.com/office/drawing/2014/main" id="{8BB75642-2C8F-F316-EEAD-60A838664BEE}"/>
              </a:ext>
            </a:extLst>
          </p:cNvPr>
          <p:cNvPicPr>
            <a:picLocks noChangeAspect="1"/>
          </p:cNvPicPr>
          <p:nvPr/>
        </p:nvPicPr>
        <p:blipFill>
          <a:blip r:embed="rId4"/>
          <a:srcRect/>
          <a:stretch/>
        </p:blipFill>
        <p:spPr>
          <a:xfrm>
            <a:off x="743491" y="2223175"/>
            <a:ext cx="4229472" cy="3133793"/>
          </a:xfrm>
          <a:prstGeom prst="rect">
            <a:avLst/>
          </a:prstGeom>
        </p:spPr>
      </p:pic>
      <p:cxnSp>
        <p:nvCxnSpPr>
          <p:cNvPr id="5" name="Straight Connector 4">
            <a:extLst>
              <a:ext uri="{FF2B5EF4-FFF2-40B4-BE49-F238E27FC236}">
                <a16:creationId xmlns:a16="http://schemas.microsoft.com/office/drawing/2014/main" id="{561F5F6D-698F-1146-27BC-3ED7D8CFBB68}"/>
              </a:ext>
            </a:extLst>
          </p:cNvPr>
          <p:cNvCxnSpPr>
            <a:cxnSpLocks/>
          </p:cNvCxnSpPr>
          <p:nvPr/>
        </p:nvCxnSpPr>
        <p:spPr>
          <a:xfrm>
            <a:off x="6323068" y="4006401"/>
            <a:ext cx="5212080" cy="0"/>
          </a:xfrm>
          <a:prstGeom prst="line">
            <a:avLst/>
          </a:prstGeom>
          <a:noFill/>
          <a:ln w="12700" cap="flat" cmpd="sng" algn="ctr">
            <a:solidFill>
              <a:srgbClr val="000000"/>
            </a:solidFill>
            <a:prstDash val="solid"/>
            <a:miter lim="800000"/>
          </a:ln>
          <a:effectLst/>
        </p:spPr>
      </p:cxnSp>
      <p:sp>
        <p:nvSpPr>
          <p:cNvPr id="7" name="Title 1">
            <a:extLst>
              <a:ext uri="{FF2B5EF4-FFF2-40B4-BE49-F238E27FC236}">
                <a16:creationId xmlns:a16="http://schemas.microsoft.com/office/drawing/2014/main" id="{05B0FBC6-1D73-C913-190E-6C523F91699C}"/>
              </a:ext>
            </a:extLst>
          </p:cNvPr>
          <p:cNvSpPr txBox="1">
            <a:spLocks/>
          </p:cNvSpPr>
          <p:nvPr/>
        </p:nvSpPr>
        <p:spPr>
          <a:xfrm>
            <a:off x="6330358" y="4043849"/>
            <a:ext cx="4931908" cy="14213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2000"/>
              </a:lnSpc>
              <a:spcBef>
                <a:spcPts val="1000"/>
              </a:spcBef>
              <a:spcAft>
                <a:spcPts val="1000"/>
              </a:spcAft>
              <a:defRPr/>
            </a:pPr>
            <a:r>
              <a:rPr lang="en-US" sz="1400" dirty="0">
                <a:solidFill>
                  <a:srgbClr val="2526B3"/>
                </a:solidFill>
                <a:latin typeface="Arial" panose="020B0604020202020204" pitchFamily="34" charset="0"/>
                <a:ea typeface="Inter Medium" panose="02000503000000020004" pitchFamily="2" charset="0"/>
                <a:cs typeface="Arial" panose="020B0604020202020204" pitchFamily="34" charset="0"/>
              </a:rPr>
              <a:t>04</a:t>
            </a:r>
            <a:endParaRPr lang="en-US" sz="1400" dirty="0">
              <a:solidFill>
                <a:srgbClr val="2526B3"/>
              </a:solidFill>
              <a:latin typeface="Inter Medium" panose="02000503000000020004" pitchFamily="2" charset="0"/>
              <a:ea typeface="Inter Medium" panose="02000503000000020004" pitchFamily="2" charset="0"/>
              <a:cs typeface="Helvetica Neue" panose="02000503000000020004" pitchFamily="2" charset="0"/>
            </a:endParaRPr>
          </a:p>
          <a:p>
            <a:pPr>
              <a:spcAft>
                <a:spcPts val="1200"/>
              </a:spcAft>
              <a:defRPr/>
            </a:pPr>
            <a:r>
              <a:rPr lang="en-US" sz="1400" dirty="0">
                <a:solidFill>
                  <a:schemeClr val="accent1"/>
                </a:solidFill>
              </a:rPr>
              <a:t>AI Reading Room Assistant</a:t>
            </a:r>
          </a:p>
          <a:p>
            <a:pPr>
              <a:lnSpc>
                <a:spcPts val="1520"/>
              </a:lnSpc>
              <a:defRPr/>
            </a:pPr>
            <a:r>
              <a:rPr lang="en-US" sz="1200" dirty="0">
                <a:solidFill>
                  <a:srgbClr val="000000"/>
                </a:solidFill>
                <a:latin typeface="Arial" panose="020B0604020202020204" pitchFamily="34" charset="0"/>
                <a:ea typeface="Inter" panose="02000503000000020004" pitchFamily="2" charset="0"/>
                <a:cs typeface="Arial" panose="020B0604020202020204" pitchFamily="34" charset="0"/>
              </a:rPr>
              <a:t>The public searches your published documents in plain language. They find it — and never submit a request.</a:t>
            </a:r>
          </a:p>
          <a:p>
            <a:pPr>
              <a:lnSpc>
                <a:spcPts val="1520"/>
              </a:lnSpc>
              <a:defRPr/>
            </a:pPr>
            <a:endParaRPr lang="en-US" sz="1200" dirty="0">
              <a:solidFill>
                <a:srgbClr val="000000"/>
              </a:solidFill>
              <a:latin typeface="Inter" panose="02000503000000020004" pitchFamily="2" charset="0"/>
              <a:ea typeface="Inter" panose="02000503000000020004" pitchFamily="2" charset="0"/>
            </a:endParaRPr>
          </a:p>
        </p:txBody>
      </p:sp>
      <p:sp>
        <p:nvSpPr>
          <p:cNvPr id="15" name="Title 1">
            <a:extLst>
              <a:ext uri="{FF2B5EF4-FFF2-40B4-BE49-F238E27FC236}">
                <a16:creationId xmlns:a16="http://schemas.microsoft.com/office/drawing/2014/main" id="{215B07F9-8986-0975-7B11-5B856F9EA3BD}"/>
              </a:ext>
            </a:extLst>
          </p:cNvPr>
          <p:cNvSpPr txBox="1">
            <a:spLocks/>
          </p:cNvSpPr>
          <p:nvPr/>
        </p:nvSpPr>
        <p:spPr>
          <a:xfrm>
            <a:off x="6324779" y="5430028"/>
            <a:ext cx="4931908" cy="14213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nSpc>
                <a:spcPts val="2000"/>
              </a:lnSpc>
              <a:spcBef>
                <a:spcPts val="1000"/>
              </a:spcBef>
              <a:spcAft>
                <a:spcPts val="1000"/>
              </a:spcAft>
              <a:defRPr/>
            </a:pPr>
            <a:r>
              <a:rPr lang="en-US" sz="1400" dirty="0">
                <a:solidFill>
                  <a:srgbClr val="2526B3"/>
                </a:solidFill>
                <a:latin typeface="Arial" panose="020B0604020202020204" pitchFamily="34" charset="0"/>
                <a:ea typeface="Inter Medium" panose="02000503000000020004" pitchFamily="2" charset="0"/>
                <a:cs typeface="Arial" panose="020B0604020202020204" pitchFamily="34" charset="0"/>
              </a:rPr>
              <a:t>05</a:t>
            </a:r>
            <a:endParaRPr lang="en-US" sz="1400" dirty="0">
              <a:solidFill>
                <a:srgbClr val="2526B3"/>
              </a:solidFill>
              <a:latin typeface="Inter Medium" panose="02000503000000020004" pitchFamily="2" charset="0"/>
              <a:ea typeface="Inter Medium" panose="02000503000000020004" pitchFamily="2" charset="0"/>
              <a:cs typeface="Helvetica Neue" panose="02000503000000020004" pitchFamily="2" charset="0"/>
            </a:endParaRPr>
          </a:p>
          <a:p>
            <a:pPr>
              <a:spcAft>
                <a:spcPts val="1200"/>
              </a:spcAft>
              <a:defRPr/>
            </a:pPr>
            <a:r>
              <a:rPr lang="en-US" sz="1400" dirty="0">
                <a:solidFill>
                  <a:schemeClr val="accent1"/>
                </a:solidFill>
              </a:rPr>
              <a:t>FOIA Writing Assistant</a:t>
            </a:r>
          </a:p>
          <a:p>
            <a:pPr>
              <a:lnSpc>
                <a:spcPts val="1520"/>
              </a:lnSpc>
              <a:defRPr/>
            </a:pPr>
            <a:r>
              <a:rPr lang="en-US" sz="1200" dirty="0">
                <a:solidFill>
                  <a:srgbClr val="000000"/>
                </a:solidFill>
                <a:latin typeface="Arial" panose="020B0604020202020204" pitchFamily="34" charset="0"/>
                <a:ea typeface="Inter" panose="02000503000000020004" pitchFamily="2" charset="0"/>
                <a:cs typeface="Arial" panose="020B0604020202020204" pitchFamily="34" charset="0"/>
              </a:rPr>
              <a:t>Helps requesters draft or refine clear, FOIA-ready requests. Encourages specificity and completeness up front. Reduces back-and-forth clarification for agencies.</a:t>
            </a:r>
          </a:p>
          <a:p>
            <a:pPr>
              <a:lnSpc>
                <a:spcPts val="1520"/>
              </a:lnSpc>
              <a:defRPr/>
            </a:pPr>
            <a:endParaRPr lang="en-US" sz="1200" dirty="0">
              <a:solidFill>
                <a:srgbClr val="000000"/>
              </a:solidFill>
              <a:latin typeface="Inter" panose="02000503000000020004" pitchFamily="2" charset="0"/>
              <a:ea typeface="Inter" panose="02000503000000020004" pitchFamily="2" charset="0"/>
            </a:endParaRPr>
          </a:p>
        </p:txBody>
      </p:sp>
      <p:cxnSp>
        <p:nvCxnSpPr>
          <p:cNvPr id="16" name="Straight Connector 15">
            <a:extLst>
              <a:ext uri="{FF2B5EF4-FFF2-40B4-BE49-F238E27FC236}">
                <a16:creationId xmlns:a16="http://schemas.microsoft.com/office/drawing/2014/main" id="{7A28BF3A-9CF6-B034-6A99-D07008924D11}"/>
              </a:ext>
            </a:extLst>
          </p:cNvPr>
          <p:cNvCxnSpPr>
            <a:cxnSpLocks/>
          </p:cNvCxnSpPr>
          <p:nvPr/>
        </p:nvCxnSpPr>
        <p:spPr>
          <a:xfrm>
            <a:off x="6330358" y="5331552"/>
            <a:ext cx="5212080" cy="0"/>
          </a:xfrm>
          <a:prstGeom prst="line">
            <a:avLst/>
          </a:prstGeom>
          <a:noFill/>
          <a:ln w="12700" cap="flat" cmpd="sng" algn="ctr">
            <a:solidFill>
              <a:srgbClr val="000000"/>
            </a:solidFill>
            <a:prstDash val="solid"/>
            <a:miter lim="800000"/>
          </a:ln>
          <a:effectLst/>
        </p:spPr>
      </p:cxnSp>
    </p:spTree>
    <p:extLst>
      <p:ext uri="{BB962C8B-B14F-4D97-AF65-F5344CB8AC3E}">
        <p14:creationId xmlns:p14="http://schemas.microsoft.com/office/powerpoint/2010/main" val="54044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5EE5-4B6B-7AF6-FE1A-2C50EC3F9088}"/>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50781466-E4F3-B0B5-F29A-8351AB94131D}"/>
              </a:ext>
            </a:extLst>
          </p:cNvPr>
          <p:cNvSpPr/>
          <p:nvPr/>
        </p:nvSpPr>
        <p:spPr>
          <a:xfrm>
            <a:off x="5327428" y="689378"/>
            <a:ext cx="6397241" cy="5479243"/>
          </a:xfrm>
          <a:prstGeom prst="roundRect">
            <a:avLst>
              <a:gd name="adj" fmla="val 489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0A87ED1-6408-4619-B434-2878E4DD876B}"/>
              </a:ext>
            </a:extLst>
          </p:cNvPr>
          <p:cNvSpPr/>
          <p:nvPr/>
        </p:nvSpPr>
        <p:spPr>
          <a:xfrm>
            <a:off x="8128200" y="3027881"/>
            <a:ext cx="771959" cy="7719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60E3FA0-AB52-EBF9-B1A2-F4CA84B83783}"/>
              </a:ext>
            </a:extLst>
          </p:cNvPr>
          <p:cNvSpPr>
            <a:spLocks noGrp="1"/>
          </p:cNvSpPr>
          <p:nvPr>
            <p:ph type="title"/>
          </p:nvPr>
        </p:nvSpPr>
        <p:spPr>
          <a:xfrm>
            <a:off x="433465" y="1285237"/>
            <a:ext cx="3828569" cy="1149952"/>
          </a:xfrm>
        </p:spPr>
        <p:txBody>
          <a:bodyPr>
            <a:noAutofit/>
          </a:bodyPr>
          <a:lstStyle/>
          <a:p>
            <a:r>
              <a:rPr lang="en-US" sz="2800" dirty="0"/>
              <a:t>One Platform.</a:t>
            </a:r>
            <a:br>
              <a:rPr lang="en-US" sz="2800" dirty="0"/>
            </a:br>
            <a:r>
              <a:rPr lang="en-US" sz="2800" dirty="0"/>
              <a:t>Zero Compromises.</a:t>
            </a:r>
          </a:p>
        </p:txBody>
      </p:sp>
      <p:sp>
        <p:nvSpPr>
          <p:cNvPr id="6" name="Title 1">
            <a:extLst>
              <a:ext uri="{FF2B5EF4-FFF2-40B4-BE49-F238E27FC236}">
                <a16:creationId xmlns:a16="http://schemas.microsoft.com/office/drawing/2014/main" id="{FB251282-D459-1A68-9150-3ADE8BCF4E8E}"/>
              </a:ext>
            </a:extLst>
          </p:cNvPr>
          <p:cNvSpPr txBox="1">
            <a:spLocks/>
          </p:cNvSpPr>
          <p:nvPr/>
        </p:nvSpPr>
        <p:spPr>
          <a:xfrm>
            <a:off x="467331" y="856925"/>
            <a:ext cx="2572971" cy="33941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r>
              <a:rPr lang="en-US" sz="1050" dirty="0">
                <a:solidFill>
                  <a:schemeClr val="accent1"/>
                </a:solidFill>
                <a:latin typeface="Arial" panose="020B0604020202020204" pitchFamily="34" charset="0"/>
                <a:ea typeface="Inter" panose="02000503000000020004" pitchFamily="2" charset="0"/>
                <a:cs typeface="Arial" panose="020B0604020202020204" pitchFamily="34" charset="0"/>
              </a:rPr>
              <a:t>CASEPOINT PLATFORM</a:t>
            </a:r>
          </a:p>
        </p:txBody>
      </p:sp>
      <p:sp>
        <p:nvSpPr>
          <p:cNvPr id="7" name="Title 1">
            <a:extLst>
              <a:ext uri="{FF2B5EF4-FFF2-40B4-BE49-F238E27FC236}">
                <a16:creationId xmlns:a16="http://schemas.microsoft.com/office/drawing/2014/main" id="{51318A11-5EC9-D60F-FD3F-4B7FF9D02FC8}"/>
              </a:ext>
            </a:extLst>
          </p:cNvPr>
          <p:cNvSpPr txBox="1">
            <a:spLocks/>
          </p:cNvSpPr>
          <p:nvPr/>
        </p:nvSpPr>
        <p:spPr>
          <a:xfrm>
            <a:off x="433465" y="2524089"/>
            <a:ext cx="4183345" cy="271458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marL="285693" indent="-285693">
              <a:buFont typeface="Arial" panose="020B0604020202020204" pitchFamily="34" charset="0"/>
              <a:buChar char="•"/>
            </a:pPr>
            <a:r>
              <a:rPr lang="en-US" sz="1400" dirty="0">
                <a:latin typeface="Arial" panose="020B0604020202020204" pitchFamily="34" charset="0"/>
                <a:cs typeface="Arial" panose="020B0604020202020204" pitchFamily="34" charset="0"/>
              </a:rPr>
              <a:t>Simplify the management and fulfillment of FOIA (Freedom of Information Act) requests. Create a customizable workflow using our technology to develop a solution for your unique FOIA needs.</a:t>
            </a:r>
          </a:p>
          <a:p>
            <a:pPr marL="285693" indent="-285693">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693" indent="-285693">
              <a:buFont typeface="Arial" panose="020B0604020202020204" pitchFamily="34" charset="0"/>
              <a:buChar char="•"/>
            </a:pPr>
            <a:r>
              <a:rPr lang="en-US" sz="1400" dirty="0">
                <a:latin typeface="Arial" panose="020B0604020202020204" pitchFamily="34" charset="0"/>
                <a:cs typeface="Arial" panose="020B0604020202020204" pitchFamily="34" charset="0"/>
              </a:rPr>
              <a:t>Organize and track requests in the same centralized platform hosting your documents.</a:t>
            </a:r>
          </a:p>
          <a:p>
            <a:pPr marL="285693" indent="-285693">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693" indent="-285693">
              <a:buFont typeface="Arial" panose="020B0604020202020204" pitchFamily="34" charset="0"/>
              <a:buChar char="•"/>
            </a:pPr>
            <a:r>
              <a:rPr lang="en-US" sz="1400" dirty="0">
                <a:latin typeface="Arial" panose="020B0604020202020204" pitchFamily="34" charset="0"/>
                <a:cs typeface="Arial" panose="020B0604020202020204" pitchFamily="34" charset="0"/>
              </a:rPr>
              <a:t>Perform targeted searches to identify documents and prepare FOIA responses quickly. </a:t>
            </a:r>
          </a:p>
          <a:p>
            <a:pPr marL="285693" indent="-285693">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693" indent="-285693">
              <a:buFont typeface="Arial" panose="020B0604020202020204" pitchFamily="34" charset="0"/>
              <a:buChar char="•"/>
            </a:pPr>
            <a:r>
              <a:rPr lang="en-US" sz="1400" dirty="0">
                <a:latin typeface="Arial" panose="020B0604020202020204" pitchFamily="34" charset="0"/>
                <a:cs typeface="Arial" panose="020B0604020202020204" pitchFamily="34" charset="0"/>
              </a:rPr>
              <a:t>Design your own reports that bring all of the critical information together and make reporting to the Department of Justice stress-free.</a:t>
            </a:r>
          </a:p>
        </p:txBody>
      </p:sp>
      <p:sp>
        <p:nvSpPr>
          <p:cNvPr id="3" name="Slide Number Placeholder 4">
            <a:extLst>
              <a:ext uri="{FF2B5EF4-FFF2-40B4-BE49-F238E27FC236}">
                <a16:creationId xmlns:a16="http://schemas.microsoft.com/office/drawing/2014/main" id="{744A3750-8B97-C6AB-579F-4AA45FBD5822}"/>
              </a:ext>
            </a:extLst>
          </p:cNvPr>
          <p:cNvSpPr>
            <a:spLocks noGrp="1"/>
          </p:cNvSpPr>
          <p:nvPr>
            <p:ph type="sldNum" sz="quarter" idx="12"/>
          </p:nvPr>
        </p:nvSpPr>
        <p:spPr>
          <a:xfrm>
            <a:off x="9007167" y="6398045"/>
            <a:ext cx="2743200" cy="365125"/>
          </a:xfrm>
        </p:spPr>
        <p:txBody>
          <a:bodyPr/>
          <a:lstStyle/>
          <a:p>
            <a:fld id="{91A62CBA-5231-B748-A201-2DE26580FE2F}" type="slidenum">
              <a:rPr lang="en-US" sz="1000" smtClean="0">
                <a:latin typeface="Inter 18pt 18pt" panose="02000503000000020004" pitchFamily="2" charset="0"/>
                <a:ea typeface="Inter 18pt 18pt" panose="02000503000000020004" pitchFamily="2" charset="0"/>
              </a:rPr>
              <a:pPr/>
              <a:t>8</a:t>
            </a:fld>
            <a:endParaRPr lang="en-US" sz="1000" dirty="0">
              <a:latin typeface="Inter 18pt 18pt" panose="02000503000000020004" pitchFamily="2" charset="0"/>
              <a:ea typeface="Inter 18pt 18pt" panose="02000503000000020004" pitchFamily="2" charset="0"/>
            </a:endParaRPr>
          </a:p>
        </p:txBody>
      </p:sp>
      <p:pic>
        <p:nvPicPr>
          <p:cNvPr id="9" name="Picture 6">
            <a:extLst>
              <a:ext uri="{FF2B5EF4-FFF2-40B4-BE49-F238E27FC236}">
                <a16:creationId xmlns:a16="http://schemas.microsoft.com/office/drawing/2014/main" id="{CEA5B3AC-2398-EE52-6EF1-EE70D4F5B7D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1633" y="6356943"/>
            <a:ext cx="1473136" cy="328253"/>
          </a:xfrm>
          <a:prstGeom prst="rect">
            <a:avLst/>
          </a:prstGeom>
        </p:spPr>
      </p:pic>
      <p:pic>
        <p:nvPicPr>
          <p:cNvPr id="12" name="Graphic 11">
            <a:extLst>
              <a:ext uri="{FF2B5EF4-FFF2-40B4-BE49-F238E27FC236}">
                <a16:creationId xmlns:a16="http://schemas.microsoft.com/office/drawing/2014/main" id="{05149145-9DBB-8665-EED9-505810619D7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38282" y="941233"/>
            <a:ext cx="4975532" cy="4975532"/>
          </a:xfrm>
          <a:prstGeom prst="rect">
            <a:avLst/>
          </a:prstGeom>
        </p:spPr>
      </p:pic>
      <p:pic>
        <p:nvPicPr>
          <p:cNvPr id="2" name="Picture 1">
            <a:extLst>
              <a:ext uri="{FF2B5EF4-FFF2-40B4-BE49-F238E27FC236}">
                <a16:creationId xmlns:a16="http://schemas.microsoft.com/office/drawing/2014/main" id="{98F26A8D-87B0-E1FC-6D1B-945C267AC333}"/>
              </a:ext>
            </a:extLst>
          </p:cNvPr>
          <p:cNvPicPr>
            <a:picLocks noChangeAspect="1"/>
          </p:cNvPicPr>
          <p:nvPr/>
        </p:nvPicPr>
        <p:blipFill>
          <a:blip r:embed="rId5"/>
          <a:srcRect l="10155" t="3223" r="3383" b="5666"/>
          <a:stretch>
            <a:fillRect/>
          </a:stretch>
        </p:blipFill>
        <p:spPr>
          <a:xfrm>
            <a:off x="5860089" y="941233"/>
            <a:ext cx="5253389" cy="4975532"/>
          </a:xfrm>
          <a:prstGeom prst="rect">
            <a:avLst/>
          </a:prstGeom>
        </p:spPr>
      </p:pic>
    </p:spTree>
    <p:extLst>
      <p:ext uri="{BB962C8B-B14F-4D97-AF65-F5344CB8AC3E}">
        <p14:creationId xmlns:p14="http://schemas.microsoft.com/office/powerpoint/2010/main" val="61177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335A-65CA-6B67-C16C-6AE32E34A546}"/>
            </a:ext>
          </a:extLst>
        </p:cNvPr>
        <p:cNvGrpSpPr/>
        <p:nvPr/>
      </p:nvGrpSpPr>
      <p:grpSpPr>
        <a:xfrm>
          <a:off x="0" y="0"/>
          <a:ext cx="0" cy="0"/>
          <a:chOff x="0" y="0"/>
          <a:chExt cx="0" cy="0"/>
        </a:xfrm>
      </p:grpSpPr>
      <p:sp>
        <p:nvSpPr>
          <p:cNvPr id="11" name="Title 32">
            <a:extLst>
              <a:ext uri="{FF2B5EF4-FFF2-40B4-BE49-F238E27FC236}">
                <a16:creationId xmlns:a16="http://schemas.microsoft.com/office/drawing/2014/main" id="{DB63B436-D081-47BE-C149-DEA81F6F5346}"/>
              </a:ext>
            </a:extLst>
          </p:cNvPr>
          <p:cNvSpPr>
            <a:spLocks noGrp="1"/>
          </p:cNvSpPr>
          <p:nvPr>
            <p:ph type="title"/>
          </p:nvPr>
        </p:nvSpPr>
        <p:spPr>
          <a:xfrm>
            <a:off x="447900" y="381740"/>
            <a:ext cx="8386606" cy="532988"/>
          </a:xfrm>
        </p:spPr>
        <p:txBody>
          <a:bodyPr/>
          <a:lstStyle/>
          <a:p>
            <a:r>
              <a:rPr lang="en-US" dirty="0"/>
              <a:t>Superior Security. Trusted Protection.</a:t>
            </a:r>
          </a:p>
        </p:txBody>
      </p:sp>
      <p:sp>
        <p:nvSpPr>
          <p:cNvPr id="2" name="Rounded Rectangle 1">
            <a:extLst>
              <a:ext uri="{FF2B5EF4-FFF2-40B4-BE49-F238E27FC236}">
                <a16:creationId xmlns:a16="http://schemas.microsoft.com/office/drawing/2014/main" id="{29B25AB2-22A8-14C3-4A5F-5AAEAE0E6A58}"/>
              </a:ext>
            </a:extLst>
          </p:cNvPr>
          <p:cNvSpPr/>
          <p:nvPr/>
        </p:nvSpPr>
        <p:spPr>
          <a:xfrm>
            <a:off x="3184834" y="932464"/>
            <a:ext cx="6833808" cy="5660884"/>
          </a:xfrm>
          <a:prstGeom prst="roundRect">
            <a:avLst>
              <a:gd name="adj" fmla="val 489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agram of different types of company logos&#10;&#10;AI-generated content may be incorrect.">
            <a:extLst>
              <a:ext uri="{FF2B5EF4-FFF2-40B4-BE49-F238E27FC236}">
                <a16:creationId xmlns:a16="http://schemas.microsoft.com/office/drawing/2014/main" id="{38034E21-AAEE-72CA-876B-AF95892B0E30}"/>
              </a:ext>
            </a:extLst>
          </p:cNvPr>
          <p:cNvPicPr>
            <a:picLocks noChangeAspect="1"/>
          </p:cNvPicPr>
          <p:nvPr/>
        </p:nvPicPr>
        <p:blipFill>
          <a:blip r:embed="rId3"/>
          <a:stretch>
            <a:fillRect/>
          </a:stretch>
        </p:blipFill>
        <p:spPr>
          <a:xfrm>
            <a:off x="3752237" y="1419326"/>
            <a:ext cx="5767142" cy="5056934"/>
          </a:xfrm>
          <a:prstGeom prst="rect">
            <a:avLst/>
          </a:prstGeom>
        </p:spPr>
      </p:pic>
      <p:sp>
        <p:nvSpPr>
          <p:cNvPr id="5" name="Slide Number Placeholder 4">
            <a:extLst>
              <a:ext uri="{FF2B5EF4-FFF2-40B4-BE49-F238E27FC236}">
                <a16:creationId xmlns:a16="http://schemas.microsoft.com/office/drawing/2014/main" id="{F2E1E733-BEEB-B486-D14A-142ACA99D0BC}"/>
              </a:ext>
            </a:extLst>
          </p:cNvPr>
          <p:cNvSpPr txBox="1">
            <a:spLocks/>
          </p:cNvSpPr>
          <p:nvPr/>
        </p:nvSpPr>
        <p:spPr>
          <a:xfrm>
            <a:off x="9007167" y="639804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A62CBA-5231-B748-A201-2DE26580FE2F}" type="slidenum">
              <a:rPr lang="en-US" sz="1000" smtClean="0">
                <a:latin typeface="Inter 18pt 18pt" panose="02000503000000020004" pitchFamily="2" charset="0"/>
                <a:ea typeface="Inter 18pt 18pt" panose="02000503000000020004" pitchFamily="2" charset="0"/>
              </a:rPr>
              <a:pPr/>
              <a:t>9</a:t>
            </a:fld>
            <a:endParaRPr lang="en-US" sz="1000" dirty="0">
              <a:latin typeface="Inter 18pt 18pt" panose="02000503000000020004" pitchFamily="2" charset="0"/>
              <a:ea typeface="Inter 18pt 18pt" panose="02000503000000020004" pitchFamily="2" charset="0"/>
            </a:endParaRPr>
          </a:p>
        </p:txBody>
      </p:sp>
    </p:spTree>
    <p:extLst>
      <p:ext uri="{BB962C8B-B14F-4D97-AF65-F5344CB8AC3E}">
        <p14:creationId xmlns:p14="http://schemas.microsoft.com/office/powerpoint/2010/main" val="3177244988"/>
      </p:ext>
    </p:extLst>
  </p:cSld>
  <p:clrMapOvr>
    <a:masterClrMapping/>
  </p:clrMapOvr>
</p:sld>
</file>

<file path=ppt/theme/theme1.xml><?xml version="1.0" encoding="utf-8"?>
<a:theme xmlns:a="http://schemas.openxmlformats.org/drawingml/2006/main" name="Office Theme">
  <a:themeElements>
    <a:clrScheme name="Custom 1">
      <a:dk1>
        <a:srgbClr val="171713"/>
      </a:dk1>
      <a:lt1>
        <a:srgbClr val="FFFFFF"/>
      </a:lt1>
      <a:dk2>
        <a:srgbClr val="171713"/>
      </a:dk2>
      <a:lt2>
        <a:srgbClr val="E8E8E8"/>
      </a:lt2>
      <a:accent1>
        <a:srgbClr val="2526B3"/>
      </a:accent1>
      <a:accent2>
        <a:srgbClr val="FFC83A"/>
      </a:accent2>
      <a:accent3>
        <a:srgbClr val="F4F0E7"/>
      </a:accent3>
      <a:accent4>
        <a:srgbClr val="7E00FF"/>
      </a:accent4>
      <a:accent5>
        <a:srgbClr val="B2DBFF"/>
      </a:accent5>
      <a:accent6>
        <a:srgbClr val="03A125"/>
      </a:accent6>
      <a:hlink>
        <a:srgbClr val="C900C8"/>
      </a:hlink>
      <a:folHlink>
        <a:srgbClr val="B3DC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5C28A1319304797465D490B1154AD" ma:contentTypeVersion="12" ma:contentTypeDescription="Create a new document." ma:contentTypeScope="" ma:versionID="01fb04aaa67a75ba7fb8bafced867dc5">
  <xsd:schema xmlns:xsd="http://www.w3.org/2001/XMLSchema" xmlns:xs="http://www.w3.org/2001/XMLSchema" xmlns:p="http://schemas.microsoft.com/office/2006/metadata/properties" xmlns:ns2="7a0d4d2f-79fd-4a35-b584-b475bbf25774" xmlns:ns3="1eafc0b5-1290-4ef7-873e-a96aacad71a6" targetNamespace="http://schemas.microsoft.com/office/2006/metadata/properties" ma:root="true" ma:fieldsID="f11aa62e7a28bad70ac4244ead2ba433" ns2:_="" ns3:_="">
    <xsd:import namespace="7a0d4d2f-79fd-4a35-b584-b475bbf25774"/>
    <xsd:import namespace="1eafc0b5-1290-4ef7-873e-a96aacad71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d4d2f-79fd-4a35-b584-b475bbf25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cc58861-029d-420e-9586-b3e58251f41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fc0b5-1290-4ef7-873e-a96aacad71a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7770bb0-707e-4f1e-96c6-ecd1bcf84462}" ma:internalName="TaxCatchAll" ma:showField="CatchAllData" ma:web="1eafc0b5-1290-4ef7-873e-a96aacad71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afc0b5-1290-4ef7-873e-a96aacad71a6" xsi:nil="true"/>
    <lcf76f155ced4ddcb4097134ff3c332f xmlns="7a0d4d2f-79fd-4a35-b584-b475bbf25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AEE438-BE66-4D3D-B8B0-641F7D107D34}">
  <ds:schemaRefs>
    <ds:schemaRef ds:uri="1eafc0b5-1290-4ef7-873e-a96aacad71a6"/>
    <ds:schemaRef ds:uri="7a0d4d2f-79fd-4a35-b584-b475bbf257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B2A647-A4D3-473C-ABC8-F8DF93C435D9}">
  <ds:schemaRefs>
    <ds:schemaRef ds:uri="http://schemas.microsoft.com/sharepoint/v3/contenttype/forms"/>
  </ds:schemaRefs>
</ds:datastoreItem>
</file>

<file path=customXml/itemProps3.xml><?xml version="1.0" encoding="utf-8"?>
<ds:datastoreItem xmlns:ds="http://schemas.openxmlformats.org/officeDocument/2006/customXml" ds:itemID="{8F83C84D-F5F5-4778-8910-C530DD14EFB5}">
  <ds:schemaRefs>
    <ds:schemaRef ds:uri="1eafc0b5-1290-4ef7-873e-a96aacad71a6"/>
    <ds:schemaRef ds:uri="7a0d4d2f-79fd-4a35-b584-b475bbf257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292</TotalTime>
  <Words>764</Words>
  <Application>Microsoft Macintosh PowerPoint</Application>
  <PresentationFormat>Widescreen</PresentationFormat>
  <Paragraphs>92</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Arial Black</vt:lpstr>
      <vt:lpstr>Georgia</vt:lpstr>
      <vt:lpstr>Inter</vt:lpstr>
      <vt:lpstr>Inter 18pt 18pt</vt:lpstr>
      <vt:lpstr>Inter Medium</vt:lpstr>
      <vt:lpstr>Office Theme</vt:lpstr>
      <vt:lpstr>Casepoint FOIA</vt:lpstr>
      <vt:lpstr>Accelerate FOIA Processing and Reduce Historic Backlogs​</vt:lpstr>
      <vt:lpstr>Four Powerful Tools. One Platform.</vt:lpstr>
      <vt:lpstr>Where Every FOIA Request Begins</vt:lpstr>
      <vt:lpstr>Your FOIA Operation, Fully in Control</vt:lpstr>
      <vt:lpstr>Smarter eDiscovery. Better Decisions.</vt:lpstr>
      <vt:lpstr>Five Native AI Capabilities. Do More. Review Less</vt:lpstr>
      <vt:lpstr>One Platform. Zero Compromises.</vt:lpstr>
      <vt:lpstr>Superior Security. Trusted Protection.</vt:lpstr>
      <vt:lpstr>Ready to See It Live?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June Lee</dc:creator>
  <cp:lastModifiedBy>Athena Strasel</cp:lastModifiedBy>
  <cp:revision>11</cp:revision>
  <dcterms:created xsi:type="dcterms:W3CDTF">2026-02-14T16:50:40Z</dcterms:created>
  <dcterms:modified xsi:type="dcterms:W3CDTF">2026-03-16T02:55:12Z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0x010100E645C28A1319304797465D490B1154AD</vt:lpwstr>
  </property>
  <property fmtid="{D5CDD505-2E9C-101B-9397-08002B2CF9AE}" pid="3" name="MediaServiceImageTags">
    <vt:lpwstr/>
  </property>
</Properties>
</file>