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94707"/>
  </p:normalViewPr>
  <p:slideViewPr>
    <p:cSldViewPr snapToGrid="0">
      <p:cViewPr varScale="1">
        <p:scale>
          <a:sx n="101" d="100"/>
          <a:sy n="101" d="100"/>
        </p:scale>
        <p:origin x="119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32D77-545E-69A3-79C3-1FF91D2CB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67505-FC95-D39B-E45F-F13506162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E33C4-3D2C-A568-86F5-4748E197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1DA5-0CB5-534B-BBB3-0B6D837C0751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9DF7A-C027-E508-2B43-5F73BCDB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FE5BD-FB2F-68CF-E195-82F4E162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3016-520C-7744-82E8-06A5663A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F2DBB-4C60-86D3-EDA0-157C215D4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3B5C7-600E-61E2-5A96-C36C5541C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8C66E-5BFD-A763-66A6-46B9BB54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1DA5-0CB5-534B-BBB3-0B6D837C0751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63D6A-8DBC-549D-CA58-0FA1E4FDE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E9F96-DFA1-5987-3054-60A651DB0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3016-520C-7744-82E8-06A5663A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7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EFCBE4-0B29-744A-E28B-FFEEF55DE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D1058F-F8E9-E0D6-EB1E-344F710A0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4C817-F247-E39B-3FAC-6BB537DD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1DA5-0CB5-534B-BBB3-0B6D837C0751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23574-E634-E5B6-E7AA-A1A258158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6C890-200A-B288-8C26-B9A37947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3016-520C-7744-82E8-06A5663A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8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AE1F4-0E13-DD63-AD7E-AEE7230E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B46CD-84B4-0E3B-A82B-4C18129D8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A91C2-C966-ED30-A55C-2AE4C29C9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1DA5-0CB5-534B-BBB3-0B6D837C0751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3578A-4EA2-6E9F-82AD-73FD81E11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88C1F-8BDF-386A-7A44-4F500E113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3016-520C-7744-82E8-06A5663A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1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A1D85-CAFE-5FAC-8C05-2BBD9537F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88201-6405-8996-FE33-E6C141E45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F3FF0-FC37-C087-486C-286E79496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1DA5-0CB5-534B-BBB3-0B6D837C0751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25BD7-7A9A-8B4E-EAA1-5270E0E1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51C74-D077-DEF9-E557-273BA0F2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3016-520C-7744-82E8-06A5663A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4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E0A0-ED16-8B61-91EC-4741EF745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DCA06-A176-716F-A270-4C092F4FB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801DE-5876-6E9B-0B25-FED2F03C2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829F2-A7DA-8B6D-2C12-E80C73034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1DA5-0CB5-534B-BBB3-0B6D837C0751}" type="datetimeFigureOut">
              <a:rPr lang="en-US" smtClean="0"/>
              <a:t>3/11/26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ACD2D-8E7A-F3BC-880E-3CE40DAB6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9AFAC-818F-22B7-9F9C-D6CE32CB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3016-520C-7744-82E8-06A5663A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5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66E4B-823C-4903-D5E2-E5488BC7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8E9D9-11C0-06B4-5D2B-CBD5C09A4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9E337-108E-88B0-5EF5-1E1074AD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6D5C9-352E-A516-C66D-499AADB3C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4F8A5C-76D3-B7CE-455E-3181C297B4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11FDBC-1535-6D88-4976-8CE3EC68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1DA5-0CB5-534B-BBB3-0B6D837C0751}" type="datetimeFigureOut">
              <a:rPr lang="en-US" smtClean="0"/>
              <a:t>3/11/26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C06A4A-604D-8DD1-FD0A-66AA7B377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E62251-C69D-C744-62AA-F3FC749CA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3016-520C-7744-82E8-06A5663A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7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007C0-8C5B-8BEE-57BF-4055A6A35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3F3A0-582D-C2E0-7614-DAD586015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1DA5-0CB5-534B-BBB3-0B6D837C0751}" type="datetimeFigureOut">
              <a:rPr lang="en-US" smtClean="0"/>
              <a:t>3/11/26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1EC89D-F84A-9610-5E15-3B4FC4F5E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C1601-6E78-4E6D-B6BE-0B5148BE0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3016-520C-7744-82E8-06A5663A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9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307702-7B9C-1C9C-EBBF-42D2A39D0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1DA5-0CB5-534B-BBB3-0B6D837C0751}" type="datetimeFigureOut">
              <a:rPr lang="en-US" smtClean="0"/>
              <a:t>3/11/26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BDD60E-06E1-FE32-314C-6E9D0079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D37B6-9775-D3E0-FEDE-02F0E3B1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3016-520C-7744-82E8-06A5663A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8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895BB-330F-0DFA-3D6D-AA37A1449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6AF29-03B5-2719-BA26-C32F3DCFA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FAF53-B2C4-732F-06F4-E123D183C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BDCB9-F94E-103B-2413-C0336B90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1DA5-0CB5-534B-BBB3-0B6D837C0751}" type="datetimeFigureOut">
              <a:rPr lang="en-US" smtClean="0"/>
              <a:t>3/11/26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841B2-A278-7E4E-4DAC-2B062ECC5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D147D-A52E-0073-6BF0-FA15366A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3016-520C-7744-82E8-06A5663A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2113E-1FA3-875D-868B-6B22DBE7E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E43FC-51CA-9D4D-6375-9DDD93B86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1CEED-DC61-BA08-492E-747B8AA67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51C58-E71E-E123-4BF2-90A080EBC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1DA5-0CB5-534B-BBB3-0B6D837C0751}" type="datetimeFigureOut">
              <a:rPr lang="en-US" smtClean="0"/>
              <a:t>3/11/26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D414F-7558-01DD-1526-8605D2F83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AC45B-30AD-5DBB-9490-A0C510A9A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3016-520C-7744-82E8-06A5663A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8DA26-ACA6-EF57-F9FD-3EE70133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0099D-965F-46ED-0985-D62CB062D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58F71-0616-2E74-7953-A76F760BC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D1DA5-0CB5-534B-BBB3-0B6D837C0751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B8993-E909-89F0-481D-B0F173CAB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59931-96F9-FDDC-16A1-D70E87FA1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53016-520C-7744-82E8-06A5663A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Kendra@LegiNation.com" TargetMode="External"/><Relationship Id="rId2" Type="http://schemas.openxmlformats.org/officeDocument/2006/relationships/hyperlink" Target="mailto:Karen@LegiNation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illTrack50Info@legination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989D4-46B3-4C67-0397-8B7D2E283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2436586"/>
            <a:ext cx="4805996" cy="3128362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We make it easy to find bills and regulations.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25EB63-0EF8-4A96-22F7-D01778C9E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235" y="4178299"/>
            <a:ext cx="4805691" cy="838831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delle Sans Devanagari" panose="02000503000000020004" pitchFamily="2" charset="-78"/>
                <a:cs typeface="Adelle Sans Devanagari" panose="02000503000000020004" pitchFamily="2" charset="-78"/>
              </a:rPr>
              <a:t>We strive to make our democracy more democratic by helping everyone understand and participate in the legislative process.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D3401C-9194-56D3-3D62-1F86FF414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0" y="2436585"/>
            <a:ext cx="4141760" cy="289923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8304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4A079-A342-85AD-57BA-2145CD18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/>
              <a:t>What We Do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50ABA-0DB5-22F6-04E3-69FF59A50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endParaRPr lang="en-US" sz="1700" dirty="0"/>
          </a:p>
          <a:p>
            <a:pPr marL="0" indent="0">
              <a:buNone/>
            </a:pPr>
            <a:r>
              <a:rPr lang="en-US" sz="1700" dirty="0"/>
              <a:t>We make complicated legislative information as accessible as possible:</a:t>
            </a:r>
          </a:p>
          <a:p>
            <a:r>
              <a:rPr lang="en-US" sz="1700" dirty="0"/>
              <a:t>Search results from Congress and all states are presented in an easy-to-understand grid that includes links to more detailed information</a:t>
            </a:r>
          </a:p>
          <a:p>
            <a:r>
              <a:rPr lang="en-US" sz="1700" dirty="0"/>
              <a:t>Our bill pages include plain English AI-generated summaries, available to everyone</a:t>
            </a:r>
          </a:p>
          <a:p>
            <a:r>
              <a:rPr lang="en-US" sz="1700" dirty="0"/>
              <a:t>We present bills in the same format across all states</a:t>
            </a:r>
          </a:p>
          <a:p>
            <a:r>
              <a:rPr lang="en-US" sz="1700" dirty="0"/>
              <a:t>We also provide full contact details for all current legislators to encourage citizens to get involved</a:t>
            </a:r>
          </a:p>
          <a:p>
            <a:endParaRPr lang="en-US" sz="170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941CD0-EAB8-4656-EA7C-9B3D0BAEB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794481"/>
            <a:ext cx="4170530" cy="330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13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B1CAA-E488-9750-97E5-2D018CC8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Services</a:t>
            </a:r>
            <a:br>
              <a:rPr lang="en-US" sz="4000" b="1"/>
            </a:b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5FCC3-2007-EA63-D098-CDA7133A5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en-US" sz="1700" dirty="0"/>
              <a:t>Free Subscription allows citizens to search by keyword or bill number to discover and review an unlimited number of state and federal bills</a:t>
            </a:r>
          </a:p>
          <a:p>
            <a:pPr lvl="1"/>
            <a:r>
              <a:rPr lang="en-US" sz="1700" dirty="0"/>
              <a:t>Share bills</a:t>
            </a:r>
          </a:p>
          <a:p>
            <a:pPr lvl="1"/>
            <a:r>
              <a:rPr lang="en-US" sz="1700" dirty="0"/>
              <a:t>Search legislators currently in office</a:t>
            </a:r>
          </a:p>
          <a:p>
            <a:pPr lvl="1"/>
            <a:r>
              <a:rPr lang="en-US" sz="1700" dirty="0"/>
              <a:t>Search current committees</a:t>
            </a:r>
          </a:p>
          <a:p>
            <a:pPr lvl="1"/>
            <a:r>
              <a:rPr lang="en-US" sz="1700" dirty="0"/>
              <a:t>Utilize AI research tools </a:t>
            </a:r>
          </a:p>
          <a:p>
            <a:r>
              <a:rPr lang="en-US" sz="1700" dirty="0"/>
              <a:t>Paid Subscription</a:t>
            </a:r>
          </a:p>
          <a:p>
            <a:pPr lvl="1"/>
            <a:r>
              <a:rPr lang="en-US" sz="1700" dirty="0"/>
              <a:t>Unlimited users</a:t>
            </a:r>
          </a:p>
          <a:p>
            <a:pPr lvl="1"/>
            <a:r>
              <a:rPr lang="en-US" sz="1700" dirty="0"/>
              <a:t>Access historical data</a:t>
            </a:r>
          </a:p>
          <a:p>
            <a:pPr lvl="1"/>
            <a:r>
              <a:rPr lang="en-US" sz="1700" dirty="0"/>
              <a:t>Create unlimited bill sheets, regulation sheets, and custom daily alerts  </a:t>
            </a:r>
          </a:p>
          <a:p>
            <a:pPr lvl="1"/>
            <a:endParaRPr lang="en-US" sz="1700" dirty="0"/>
          </a:p>
          <a:p>
            <a:pPr lvl="1"/>
            <a:endParaRPr lang="en-US" sz="1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Bank">
            <a:extLst>
              <a:ext uri="{FF2B5EF4-FFF2-40B4-BE49-F238E27FC236}">
                <a16:creationId xmlns:a16="http://schemas.microsoft.com/office/drawing/2014/main" id="{B1C865C3-2758-2C59-3B21-309031E392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7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FEA00-46A9-2A89-4D84-54C266CE5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Bill Sheet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296BBC-E6DC-EFDB-8276-914C1EB21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350" y="2258779"/>
            <a:ext cx="5168900" cy="210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645BD1-C7DA-075D-480B-2D842F571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396" y="2169975"/>
            <a:ext cx="6324600" cy="4102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E97C83-991E-7AE8-3FBE-558192B9677C}"/>
              </a:ext>
            </a:extLst>
          </p:cNvPr>
          <p:cNvSpPr txBox="1"/>
          <p:nvPr/>
        </p:nvSpPr>
        <p:spPr>
          <a:xfrm>
            <a:off x="3832410" y="1743439"/>
            <a:ext cx="953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the criteria for your bill sheet</a:t>
            </a:r>
          </a:p>
        </p:txBody>
      </p:sp>
    </p:spTree>
    <p:extLst>
      <p:ext uri="{BB962C8B-B14F-4D97-AF65-F5344CB8AC3E}">
        <p14:creationId xmlns:p14="http://schemas.microsoft.com/office/powerpoint/2010/main" val="3804010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88C445-76ED-AE25-452B-5A80D2054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Manage Bill Sheet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2D61E5-DDF1-E262-C7F5-5F29A0292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2407024"/>
            <a:ext cx="8740588" cy="37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4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A1D5A8-1CA2-3FA4-AC51-C6B2A640B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C41DFE-38C1-07D1-C6FC-A7E34E6F2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0E5ABD-DACF-2320-FF35-29EAC12A4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CE4C35-E485-4A3D-352D-3C0A8D509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FC7A39-355F-663A-9E0B-FC7E3203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C5CE84-EC1D-FC0A-F532-ED5C4A16A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E7113-55CA-EDDE-BA5E-098B9DF5D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BillTrack50 AI Features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6CB7B1-5995-958A-AAAB-49E69CED7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22745"/>
            <a:ext cx="10515600" cy="4905215"/>
          </a:xfrm>
        </p:spPr>
        <p:txBody>
          <a:bodyPr/>
          <a:lstStyle/>
          <a:p>
            <a:r>
              <a:rPr lang="en-US" dirty="0"/>
              <a:t>AI Generated Bill Summaries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Discover Similar Bills using AI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1DECE6-0BE2-3D6C-40BF-D70B0B076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542" y="1728258"/>
            <a:ext cx="5794188" cy="25648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6D0A7E-4475-B430-9A6A-BECE7412F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508" y="4283619"/>
            <a:ext cx="5754256" cy="224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34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801AE-9A5A-E1DC-323D-C81B8A213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B35C4-D88D-0F95-3560-E08AAE71B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Karen </a:t>
            </a:r>
            <a:r>
              <a:rPr lang="en-US" sz="2000" dirty="0" err="1"/>
              <a:t>Suhaka</a:t>
            </a:r>
            <a:r>
              <a:rPr lang="en-US" sz="2000" dirty="0"/>
              <a:t> (Founder) – </a:t>
            </a:r>
            <a:r>
              <a:rPr lang="en-US" sz="2000" dirty="0">
                <a:hlinkClick r:id="rId2"/>
              </a:rPr>
              <a:t>Karen@LegiNation.com</a:t>
            </a:r>
            <a:endParaRPr lang="en-US" sz="2000" dirty="0"/>
          </a:p>
          <a:p>
            <a:r>
              <a:rPr lang="en-US" sz="2000" dirty="0"/>
              <a:t>Kendra Longworth (Research Analyst) – </a:t>
            </a:r>
            <a:r>
              <a:rPr lang="en-US" sz="2000" dirty="0">
                <a:hlinkClick r:id="rId3"/>
              </a:rPr>
              <a:t>Kendra@LegiNation.com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Website – billtrack50.com</a:t>
            </a:r>
          </a:p>
          <a:p>
            <a:r>
              <a:rPr lang="en-US" sz="2000" dirty="0"/>
              <a:t>General Inquiries – </a:t>
            </a:r>
            <a:r>
              <a:rPr lang="en-US" sz="2000" dirty="0">
                <a:hlinkClick r:id="rId4"/>
              </a:rPr>
              <a:t>BillTrack50Info@legination.com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3637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220</Words>
  <Application>Microsoft Macintosh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Adelle Sans Devanagari</vt:lpstr>
      <vt:lpstr>Arial</vt:lpstr>
      <vt:lpstr>Calibri</vt:lpstr>
      <vt:lpstr>Calibri Light</vt:lpstr>
      <vt:lpstr>Office Theme</vt:lpstr>
      <vt:lpstr>We make it easy to find bills and regulations.</vt:lpstr>
      <vt:lpstr>What We Do </vt:lpstr>
      <vt:lpstr>Services </vt:lpstr>
      <vt:lpstr>Bill Sheet</vt:lpstr>
      <vt:lpstr>Manage Bill Sheet</vt:lpstr>
      <vt:lpstr>BillTrack50 AI Features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Kendra Longworth</dc:creator>
  <cp:lastModifiedBy>Kendra Longworth</cp:lastModifiedBy>
  <cp:revision>1</cp:revision>
  <dcterms:created xsi:type="dcterms:W3CDTF">2026-03-11T22:20:33Z</dcterms:created>
  <dcterms:modified xsi:type="dcterms:W3CDTF">2026-03-12T02:34:00Z</dcterms:modified>
</cp:coreProperties>
</file>